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95"/>
  </p:notesMasterIdLst>
  <p:handoutMasterIdLst>
    <p:handoutMasterId r:id="rId96"/>
  </p:handoutMasterIdLst>
  <p:sldIdLst>
    <p:sldId id="3934" r:id="rId3"/>
    <p:sldId id="257" r:id="rId4"/>
    <p:sldId id="258" r:id="rId5"/>
    <p:sldId id="259" r:id="rId6"/>
    <p:sldId id="3866" r:id="rId7"/>
    <p:sldId id="3867" r:id="rId8"/>
    <p:sldId id="261" r:id="rId9"/>
    <p:sldId id="262" r:id="rId10"/>
    <p:sldId id="263" r:id="rId11"/>
    <p:sldId id="264" r:id="rId12"/>
    <p:sldId id="265" r:id="rId13"/>
    <p:sldId id="266" r:id="rId14"/>
    <p:sldId id="267" r:id="rId15"/>
    <p:sldId id="268" r:id="rId16"/>
    <p:sldId id="287" r:id="rId17"/>
    <p:sldId id="271" r:id="rId18"/>
    <p:sldId id="3911" r:id="rId19"/>
    <p:sldId id="272" r:id="rId20"/>
    <p:sldId id="285" r:id="rId21"/>
    <p:sldId id="289" r:id="rId22"/>
    <p:sldId id="290" r:id="rId23"/>
    <p:sldId id="291" r:id="rId24"/>
    <p:sldId id="292" r:id="rId25"/>
    <p:sldId id="293" r:id="rId26"/>
    <p:sldId id="3815" r:id="rId27"/>
    <p:sldId id="3816" r:id="rId28"/>
    <p:sldId id="3821" r:id="rId29"/>
    <p:sldId id="3817" r:id="rId30"/>
    <p:sldId id="3822" r:id="rId31"/>
    <p:sldId id="3824" r:id="rId32"/>
    <p:sldId id="3825" r:id="rId33"/>
    <p:sldId id="3828" r:id="rId34"/>
    <p:sldId id="3829" r:id="rId35"/>
    <p:sldId id="3830" r:id="rId36"/>
    <p:sldId id="3833" r:id="rId37"/>
    <p:sldId id="3834" r:id="rId38"/>
    <p:sldId id="3868" r:id="rId39"/>
    <p:sldId id="3869" r:id="rId40"/>
    <p:sldId id="3878" r:id="rId41"/>
    <p:sldId id="3870" r:id="rId42"/>
    <p:sldId id="3873" r:id="rId43"/>
    <p:sldId id="3874" r:id="rId44"/>
    <p:sldId id="3875" r:id="rId45"/>
    <p:sldId id="3876" r:id="rId46"/>
    <p:sldId id="3879" r:id="rId47"/>
    <p:sldId id="3881" r:id="rId48"/>
    <p:sldId id="3882" r:id="rId49"/>
    <p:sldId id="3883" r:id="rId50"/>
    <p:sldId id="3884" r:id="rId51"/>
    <p:sldId id="3885" r:id="rId52"/>
    <p:sldId id="3920" r:id="rId53"/>
    <p:sldId id="3887" r:id="rId54"/>
    <p:sldId id="3930" r:id="rId55"/>
    <p:sldId id="3931" r:id="rId56"/>
    <p:sldId id="3890" r:id="rId57"/>
    <p:sldId id="3893" r:id="rId58"/>
    <p:sldId id="3907" r:id="rId59"/>
    <p:sldId id="3908" r:id="rId60"/>
    <p:sldId id="3849" r:id="rId61"/>
    <p:sldId id="3848" r:id="rId62"/>
    <p:sldId id="3852" r:id="rId63"/>
    <p:sldId id="3895" r:id="rId64"/>
    <p:sldId id="3932" r:id="rId65"/>
    <p:sldId id="3933" r:id="rId66"/>
    <p:sldId id="3851" r:id="rId67"/>
    <p:sldId id="3905" r:id="rId68"/>
    <p:sldId id="3903" r:id="rId69"/>
    <p:sldId id="3904" r:id="rId70"/>
    <p:sldId id="3906" r:id="rId71"/>
    <p:sldId id="3909" r:id="rId72"/>
    <p:sldId id="3835" r:id="rId73"/>
    <p:sldId id="3836" r:id="rId74"/>
    <p:sldId id="3921" r:id="rId75"/>
    <p:sldId id="3918" r:id="rId76"/>
    <p:sldId id="3841" r:id="rId77"/>
    <p:sldId id="3838" r:id="rId78"/>
    <p:sldId id="3839" r:id="rId79"/>
    <p:sldId id="3840" r:id="rId80"/>
    <p:sldId id="3842" r:id="rId81"/>
    <p:sldId id="3843" r:id="rId82"/>
    <p:sldId id="3844" r:id="rId83"/>
    <p:sldId id="3845" r:id="rId84"/>
    <p:sldId id="256" r:id="rId85"/>
    <p:sldId id="3924" r:id="rId86"/>
    <p:sldId id="3926" r:id="rId87"/>
    <p:sldId id="3925" r:id="rId88"/>
    <p:sldId id="3929" r:id="rId89"/>
    <p:sldId id="3910" r:id="rId90"/>
    <p:sldId id="3863" r:id="rId91"/>
    <p:sldId id="3862" r:id="rId92"/>
    <p:sldId id="3865" r:id="rId93"/>
    <p:sldId id="3864" r:id="rId9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892" userDrawn="1">
          <p15:clr>
            <a:srgbClr val="A4A3A4"/>
          </p15:clr>
        </p15:guide>
        <p15:guide id="3" orient="horz" pos="3543" userDrawn="1">
          <p15:clr>
            <a:srgbClr val="A4A3A4"/>
          </p15:clr>
        </p15:guide>
        <p15:guide id="4" orient="horz" pos="2840" userDrawn="1">
          <p15:clr>
            <a:srgbClr val="A4A3A4"/>
          </p15:clr>
        </p15:guide>
        <p15:guide id="5" orient="horz" pos="2251" userDrawn="1">
          <p15:clr>
            <a:srgbClr val="A4A3A4"/>
          </p15:clr>
        </p15:guide>
        <p15:guide id="6" orient="horz" pos="1003" userDrawn="1">
          <p15:clr>
            <a:srgbClr val="A4A3A4"/>
          </p15:clr>
        </p15:guide>
        <p15:guide id="7" pos="506" userDrawn="1">
          <p15:clr>
            <a:srgbClr val="A4A3A4"/>
          </p15:clr>
        </p15:guide>
        <p15:guide id="8" pos="42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E7E"/>
    <a:srgbClr val="0B76A0"/>
    <a:srgbClr val="0495D5"/>
    <a:srgbClr val="156082"/>
    <a:srgbClr val="D9D9D9"/>
    <a:srgbClr val="46B1E1"/>
    <a:srgbClr val="1A86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4300F4-8D14-4472-BB09-ECA0F384B3F5}" v="319" dt="2025-09-03T17:15:29.238"/>
  </p1510:revLst>
</p1510:revInfo>
</file>

<file path=ppt/tableStyles.xml><?xml version="1.0" encoding="utf-8"?>
<a:tblStyleLst xmlns:a="http://schemas.openxmlformats.org/drawingml/2006/main" def="{5C22544A-7EE6-4342-B048-85BDC9FD1C3A}">
  <a:tblStyle styleId="{00A15C55-8517-42AA-B614-E9B94910E393}" styleName="Estilo Médio 2 - Ênfas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3"/>
    <p:restoredTop sz="94650"/>
  </p:normalViewPr>
  <p:slideViewPr>
    <p:cSldViewPr snapToGrid="0" showGuides="1">
      <p:cViewPr>
        <p:scale>
          <a:sx n="60" d="100"/>
          <a:sy n="60" d="100"/>
        </p:scale>
        <p:origin x="1446" y="468"/>
      </p:cViewPr>
      <p:guideLst>
        <p:guide orient="horz" pos="2546"/>
        <p:guide pos="892"/>
        <p:guide orient="horz" pos="3543"/>
        <p:guide orient="horz" pos="2840"/>
        <p:guide orient="horz" pos="2251"/>
        <p:guide orient="horz" pos="1003"/>
        <p:guide pos="506"/>
        <p:guide pos="4226"/>
      </p:guideLst>
    </p:cSldViewPr>
  </p:slideViewPr>
  <p:notesTextViewPr>
    <p:cViewPr>
      <p:scale>
        <a:sx n="1" d="1"/>
        <a:sy n="1" d="1"/>
      </p:scale>
      <p:origin x="0" y="0"/>
    </p:cViewPr>
  </p:notesTextViewPr>
  <p:notesViewPr>
    <p:cSldViewPr snapToGrid="0">
      <p:cViewPr varScale="1">
        <p:scale>
          <a:sx n="63" d="100"/>
          <a:sy n="63" d="100"/>
        </p:scale>
        <p:origin x="331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microsoft.com/office/2015/10/relationships/revisionInfo" Target="revisionInfo.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Pedreira" userId="9b2786318a52384d" providerId="LiveId" clId="{27B3F8AA-D49D-487A-89A7-86EB70D6AC57}"/>
    <pc:docChg chg="undo redo custSel addSld delSld modSld sldOrd">
      <pc:chgData name="Eduardo Pedreira" userId="9b2786318a52384d" providerId="LiveId" clId="{27B3F8AA-D49D-487A-89A7-86EB70D6AC57}" dt="2025-05-26T01:13:12.569" v="7887" actId="20577"/>
      <pc:docMkLst>
        <pc:docMk/>
      </pc:docMkLst>
      <pc:sldChg chg="modSp mod">
        <pc:chgData name="Eduardo Pedreira" userId="9b2786318a52384d" providerId="LiveId" clId="{27B3F8AA-D49D-487A-89A7-86EB70D6AC57}" dt="2025-05-22T22:49:11.602" v="682" actId="207"/>
        <pc:sldMkLst>
          <pc:docMk/>
          <pc:sldMk cId="873775873" sldId="256"/>
        </pc:sldMkLst>
      </pc:sldChg>
      <pc:sldChg chg="modSp mod">
        <pc:chgData name="Eduardo Pedreira" userId="9b2786318a52384d" providerId="LiveId" clId="{27B3F8AA-D49D-487A-89A7-86EB70D6AC57}" dt="2025-05-22T15:09:15.393" v="60" actId="20577"/>
        <pc:sldMkLst>
          <pc:docMk/>
          <pc:sldMk cId="2304824674" sldId="257"/>
        </pc:sldMkLst>
      </pc:sldChg>
      <pc:sldChg chg="modSp mod">
        <pc:chgData name="Eduardo Pedreira" userId="9b2786318a52384d" providerId="LiveId" clId="{27B3F8AA-D49D-487A-89A7-86EB70D6AC57}" dt="2025-05-25T21:51:57.155" v="6429" actId="1036"/>
        <pc:sldMkLst>
          <pc:docMk/>
          <pc:sldMk cId="4292679762" sldId="258"/>
        </pc:sldMkLst>
      </pc:sldChg>
      <pc:sldChg chg="addSp delSp modSp mod">
        <pc:chgData name="Eduardo Pedreira" userId="9b2786318a52384d" providerId="LiveId" clId="{27B3F8AA-D49D-487A-89A7-86EB70D6AC57}" dt="2025-05-25T22:39:21.397" v="7031"/>
        <pc:sldMkLst>
          <pc:docMk/>
          <pc:sldMk cId="1114910294" sldId="259"/>
        </pc:sldMkLst>
      </pc:sldChg>
      <pc:sldChg chg="del">
        <pc:chgData name="Eduardo Pedreira" userId="9b2786318a52384d" providerId="LiveId" clId="{27B3F8AA-D49D-487A-89A7-86EB70D6AC57}" dt="2025-05-22T15:10:35.493" v="62" actId="47"/>
        <pc:sldMkLst>
          <pc:docMk/>
          <pc:sldMk cId="440072007" sldId="260"/>
        </pc:sldMkLst>
      </pc:sldChg>
      <pc:sldChg chg="addSp delSp modSp mod">
        <pc:chgData name="Eduardo Pedreira" userId="9b2786318a52384d" providerId="LiveId" clId="{27B3F8AA-D49D-487A-89A7-86EB70D6AC57}" dt="2025-05-25T23:12:15.346" v="7399" actId="20577"/>
        <pc:sldMkLst>
          <pc:docMk/>
          <pc:sldMk cId="2318028637" sldId="261"/>
        </pc:sldMkLst>
      </pc:sldChg>
      <pc:sldChg chg="addSp delSp modSp mod">
        <pc:chgData name="Eduardo Pedreira" userId="9b2786318a52384d" providerId="LiveId" clId="{27B3F8AA-D49D-487A-89A7-86EB70D6AC57}" dt="2025-05-25T22:42:26.304" v="7050"/>
        <pc:sldMkLst>
          <pc:docMk/>
          <pc:sldMk cId="2740462660" sldId="262"/>
        </pc:sldMkLst>
      </pc:sldChg>
      <pc:sldChg chg="addSp delSp modSp mod">
        <pc:chgData name="Eduardo Pedreira" userId="9b2786318a52384d" providerId="LiveId" clId="{27B3F8AA-D49D-487A-89A7-86EB70D6AC57}" dt="2025-05-25T22:43:05.297" v="7054" actId="207"/>
        <pc:sldMkLst>
          <pc:docMk/>
          <pc:sldMk cId="3740366382" sldId="263"/>
        </pc:sldMkLst>
      </pc:sldChg>
      <pc:sldChg chg="addSp delSp modSp mod">
        <pc:chgData name="Eduardo Pedreira" userId="9b2786318a52384d" providerId="LiveId" clId="{27B3F8AA-D49D-487A-89A7-86EB70D6AC57}" dt="2025-05-25T22:43:18.056" v="7056"/>
        <pc:sldMkLst>
          <pc:docMk/>
          <pc:sldMk cId="358709812" sldId="264"/>
        </pc:sldMkLst>
      </pc:sldChg>
      <pc:sldChg chg="addSp delSp modSp mod">
        <pc:chgData name="Eduardo Pedreira" userId="9b2786318a52384d" providerId="LiveId" clId="{27B3F8AA-D49D-487A-89A7-86EB70D6AC57}" dt="2025-05-25T22:43:29.577" v="7058"/>
        <pc:sldMkLst>
          <pc:docMk/>
          <pc:sldMk cId="2049054244" sldId="265"/>
        </pc:sldMkLst>
      </pc:sldChg>
      <pc:sldChg chg="addSp delSp modSp mod">
        <pc:chgData name="Eduardo Pedreira" userId="9b2786318a52384d" providerId="LiveId" clId="{27B3F8AA-D49D-487A-89A7-86EB70D6AC57}" dt="2025-05-25T22:43:36.448" v="7060"/>
        <pc:sldMkLst>
          <pc:docMk/>
          <pc:sldMk cId="268017789" sldId="266"/>
        </pc:sldMkLst>
      </pc:sldChg>
      <pc:sldChg chg="addSp delSp modSp mod">
        <pc:chgData name="Eduardo Pedreira" userId="9b2786318a52384d" providerId="LiveId" clId="{27B3F8AA-D49D-487A-89A7-86EB70D6AC57}" dt="2025-05-25T22:43:45.083" v="7062"/>
        <pc:sldMkLst>
          <pc:docMk/>
          <pc:sldMk cId="4178103273" sldId="267"/>
        </pc:sldMkLst>
      </pc:sldChg>
      <pc:sldChg chg="addSp delSp modSp mod">
        <pc:chgData name="Eduardo Pedreira" userId="9b2786318a52384d" providerId="LiveId" clId="{27B3F8AA-D49D-487A-89A7-86EB70D6AC57}" dt="2025-05-25T22:45:24.365" v="7079" actId="1037"/>
        <pc:sldMkLst>
          <pc:docMk/>
          <pc:sldMk cId="3165883387" sldId="268"/>
        </pc:sldMkLst>
      </pc:sldChg>
      <pc:sldChg chg="addSp delSp modSp mod">
        <pc:chgData name="Eduardo Pedreira" userId="9b2786318a52384d" providerId="LiveId" clId="{27B3F8AA-D49D-487A-89A7-86EB70D6AC57}" dt="2025-05-25T22:46:07.952" v="7088"/>
        <pc:sldMkLst>
          <pc:docMk/>
          <pc:sldMk cId="744940330" sldId="269"/>
        </pc:sldMkLst>
      </pc:sldChg>
      <pc:sldChg chg="addSp delSp modSp mod">
        <pc:chgData name="Eduardo Pedreira" userId="9b2786318a52384d" providerId="LiveId" clId="{27B3F8AA-D49D-487A-89A7-86EB70D6AC57}" dt="2025-05-25T22:48:06.218" v="7143"/>
        <pc:sldMkLst>
          <pc:docMk/>
          <pc:sldMk cId="4233560360" sldId="270"/>
        </pc:sldMkLst>
      </pc:sldChg>
      <pc:sldChg chg="addSp delSp modSp mod">
        <pc:chgData name="Eduardo Pedreira" userId="9b2786318a52384d" providerId="LiveId" clId="{27B3F8AA-D49D-487A-89A7-86EB70D6AC57}" dt="2025-05-25T22:48:26.351" v="7145"/>
        <pc:sldMkLst>
          <pc:docMk/>
          <pc:sldMk cId="51106401" sldId="271"/>
        </pc:sldMkLst>
      </pc:sldChg>
      <pc:sldChg chg="addSp delSp modSp mod">
        <pc:chgData name="Eduardo Pedreira" userId="9b2786318a52384d" providerId="LiveId" clId="{27B3F8AA-D49D-487A-89A7-86EB70D6AC57}" dt="2025-05-25T22:51:19.090" v="7176" actId="20577"/>
        <pc:sldMkLst>
          <pc:docMk/>
          <pc:sldMk cId="201086845" sldId="272"/>
        </pc:sldMkLst>
      </pc:sldChg>
      <pc:sldChg chg="addSp delSp modSp mod">
        <pc:chgData name="Eduardo Pedreira" userId="9b2786318a52384d" providerId="LiveId" clId="{27B3F8AA-D49D-487A-89A7-86EB70D6AC57}" dt="2025-05-25T22:51:42.222" v="7178"/>
        <pc:sldMkLst>
          <pc:docMk/>
          <pc:sldMk cId="3549973083" sldId="273"/>
        </pc:sldMkLst>
      </pc:sldChg>
      <pc:sldChg chg="addSp delSp modSp mod">
        <pc:chgData name="Eduardo Pedreira" userId="9b2786318a52384d" providerId="LiveId" clId="{27B3F8AA-D49D-487A-89A7-86EB70D6AC57}" dt="2025-05-25T22:51:51.810" v="7180"/>
        <pc:sldMkLst>
          <pc:docMk/>
          <pc:sldMk cId="1842611178" sldId="274"/>
        </pc:sldMkLst>
      </pc:sldChg>
      <pc:sldChg chg="addSp delSp modSp mod">
        <pc:chgData name="Eduardo Pedreira" userId="9b2786318a52384d" providerId="LiveId" clId="{27B3F8AA-D49D-487A-89A7-86EB70D6AC57}" dt="2025-05-25T22:52:01.578" v="7182"/>
        <pc:sldMkLst>
          <pc:docMk/>
          <pc:sldMk cId="1949888898" sldId="275"/>
        </pc:sldMkLst>
      </pc:sldChg>
      <pc:sldChg chg="addSp delSp modSp mod">
        <pc:chgData name="Eduardo Pedreira" userId="9b2786318a52384d" providerId="LiveId" clId="{27B3F8AA-D49D-487A-89A7-86EB70D6AC57}" dt="2025-05-25T22:52:06.271" v="7184"/>
        <pc:sldMkLst>
          <pc:docMk/>
          <pc:sldMk cId="1669841733" sldId="276"/>
        </pc:sldMkLst>
      </pc:sldChg>
      <pc:sldChg chg="addSp delSp modSp mod">
        <pc:chgData name="Eduardo Pedreira" userId="9b2786318a52384d" providerId="LiveId" clId="{27B3F8AA-D49D-487A-89A7-86EB70D6AC57}" dt="2025-05-25T22:52:11.205" v="7186"/>
        <pc:sldMkLst>
          <pc:docMk/>
          <pc:sldMk cId="1135342804" sldId="277"/>
        </pc:sldMkLst>
      </pc:sldChg>
      <pc:sldChg chg="addSp delSp modSp mod">
        <pc:chgData name="Eduardo Pedreira" userId="9b2786318a52384d" providerId="LiveId" clId="{27B3F8AA-D49D-487A-89A7-86EB70D6AC57}" dt="2025-05-25T22:52:21.399" v="7188"/>
        <pc:sldMkLst>
          <pc:docMk/>
          <pc:sldMk cId="1672710246" sldId="278"/>
        </pc:sldMkLst>
      </pc:sldChg>
      <pc:sldChg chg="addSp delSp modSp mod">
        <pc:chgData name="Eduardo Pedreira" userId="9b2786318a52384d" providerId="LiveId" clId="{27B3F8AA-D49D-487A-89A7-86EB70D6AC57}" dt="2025-05-25T22:52:30.314" v="7190"/>
        <pc:sldMkLst>
          <pc:docMk/>
          <pc:sldMk cId="4027895125" sldId="279"/>
        </pc:sldMkLst>
      </pc:sldChg>
      <pc:sldChg chg="addSp delSp modSp mod">
        <pc:chgData name="Eduardo Pedreira" userId="9b2786318a52384d" providerId="LiveId" clId="{27B3F8AA-D49D-487A-89A7-86EB70D6AC57}" dt="2025-05-25T22:53:22.793" v="7203" actId="1037"/>
        <pc:sldMkLst>
          <pc:docMk/>
          <pc:sldMk cId="240587616" sldId="280"/>
        </pc:sldMkLst>
      </pc:sldChg>
      <pc:sldChg chg="addSp delSp modSp mod">
        <pc:chgData name="Eduardo Pedreira" userId="9b2786318a52384d" providerId="LiveId" clId="{27B3F8AA-D49D-487A-89A7-86EB70D6AC57}" dt="2025-05-25T22:53:55.384" v="7209"/>
        <pc:sldMkLst>
          <pc:docMk/>
          <pc:sldMk cId="1134530411" sldId="281"/>
        </pc:sldMkLst>
      </pc:sldChg>
      <pc:sldChg chg="addSp delSp modSp add del mod">
        <pc:chgData name="Eduardo Pedreira" userId="9b2786318a52384d" providerId="LiveId" clId="{27B3F8AA-D49D-487A-89A7-86EB70D6AC57}" dt="2025-05-25T23:26:40.732" v="7556" actId="2696"/>
        <pc:sldMkLst>
          <pc:docMk/>
          <pc:sldMk cId="2204190697" sldId="282"/>
        </pc:sldMkLst>
      </pc:sldChg>
      <pc:sldChg chg="del">
        <pc:chgData name="Eduardo Pedreira" userId="9b2786318a52384d" providerId="LiveId" clId="{27B3F8AA-D49D-487A-89A7-86EB70D6AC57}" dt="2025-05-24T22:05:43.182" v="4050" actId="2696"/>
        <pc:sldMkLst>
          <pc:docMk/>
          <pc:sldMk cId="3027281733" sldId="282"/>
        </pc:sldMkLst>
      </pc:sldChg>
      <pc:sldChg chg="addSp delSp modSp add mod">
        <pc:chgData name="Eduardo Pedreira" userId="9b2786318a52384d" providerId="LiveId" clId="{27B3F8AA-D49D-487A-89A7-86EB70D6AC57}" dt="2025-05-25T23:40:12.419" v="7576"/>
        <pc:sldMkLst>
          <pc:docMk/>
          <pc:sldMk cId="3087620821" sldId="282"/>
        </pc:sldMkLst>
      </pc:sldChg>
      <pc:sldChg chg="addSp delSp modSp mod">
        <pc:chgData name="Eduardo Pedreira" userId="9b2786318a52384d" providerId="LiveId" clId="{27B3F8AA-D49D-487A-89A7-86EB70D6AC57}" dt="2025-05-25T22:54:12.502" v="7214" actId="14100"/>
        <pc:sldMkLst>
          <pc:docMk/>
          <pc:sldMk cId="2745799223" sldId="283"/>
        </pc:sldMkLst>
      </pc:sldChg>
      <pc:sldChg chg="del">
        <pc:chgData name="Eduardo Pedreira" userId="9b2786318a52384d" providerId="LiveId" clId="{27B3F8AA-D49D-487A-89A7-86EB70D6AC57}" dt="2025-05-24T22:06:47.646" v="4051" actId="2696"/>
        <pc:sldMkLst>
          <pc:docMk/>
          <pc:sldMk cId="1106463325" sldId="284"/>
        </pc:sldMkLst>
      </pc:sldChg>
      <pc:sldChg chg="addSp delSp modSp add mod">
        <pc:chgData name="Eduardo Pedreira" userId="9b2786318a52384d" providerId="LiveId" clId="{27B3F8AA-D49D-487A-89A7-86EB70D6AC57}" dt="2025-05-25T23:40:18.044" v="7578"/>
        <pc:sldMkLst>
          <pc:docMk/>
          <pc:sldMk cId="2018061074" sldId="284"/>
        </pc:sldMkLst>
      </pc:sldChg>
      <pc:sldChg chg="addSp delSp modSp add del mod">
        <pc:chgData name="Eduardo Pedreira" userId="9b2786318a52384d" providerId="LiveId" clId="{27B3F8AA-D49D-487A-89A7-86EB70D6AC57}" dt="2025-05-25T23:26:40.732" v="7556" actId="2696"/>
        <pc:sldMkLst>
          <pc:docMk/>
          <pc:sldMk cId="2625540502" sldId="284"/>
        </pc:sldMkLst>
      </pc:sldChg>
      <pc:sldChg chg="addSp delSp modSp mod">
        <pc:chgData name="Eduardo Pedreira" userId="9b2786318a52384d" providerId="LiveId" clId="{27B3F8AA-D49D-487A-89A7-86EB70D6AC57}" dt="2025-05-25T22:45:36.934" v="7081"/>
        <pc:sldMkLst>
          <pc:docMk/>
          <pc:sldMk cId="2838629319" sldId="287"/>
        </pc:sldMkLst>
      </pc:sldChg>
      <pc:sldChg chg="addSp delSp modSp mod modAnim">
        <pc:chgData name="Eduardo Pedreira" userId="9b2786318a52384d" providerId="LiveId" clId="{27B3F8AA-D49D-487A-89A7-86EB70D6AC57}" dt="2025-05-25T22:47:46.832" v="7141" actId="20577"/>
        <pc:sldMkLst>
          <pc:docMk/>
          <pc:sldMk cId="3094258694" sldId="288"/>
        </pc:sldMkLst>
      </pc:sldChg>
      <pc:sldChg chg="addSp delSp modSp mod">
        <pc:chgData name="Eduardo Pedreira" userId="9b2786318a52384d" providerId="LiveId" clId="{27B3F8AA-D49D-487A-89A7-86EB70D6AC57}" dt="2025-05-25T22:56:50.808" v="7217"/>
        <pc:sldMkLst>
          <pc:docMk/>
          <pc:sldMk cId="1112122027" sldId="289"/>
        </pc:sldMkLst>
      </pc:sldChg>
      <pc:sldChg chg="addSp delSp modSp mod">
        <pc:chgData name="Eduardo Pedreira" userId="9b2786318a52384d" providerId="LiveId" clId="{27B3F8AA-D49D-487A-89A7-86EB70D6AC57}" dt="2025-05-25T23:13:29.152" v="7420" actId="20577"/>
        <pc:sldMkLst>
          <pc:docMk/>
          <pc:sldMk cId="1031043686" sldId="290"/>
        </pc:sldMkLst>
      </pc:sldChg>
      <pc:sldChg chg="addSp delSp modSp mod">
        <pc:chgData name="Eduardo Pedreira" userId="9b2786318a52384d" providerId="LiveId" clId="{27B3F8AA-D49D-487A-89A7-86EB70D6AC57}" dt="2025-05-25T23:01:45.619" v="7244"/>
        <pc:sldMkLst>
          <pc:docMk/>
          <pc:sldMk cId="4107170544" sldId="291"/>
        </pc:sldMkLst>
      </pc:sldChg>
      <pc:sldChg chg="addSp delSp modSp mod">
        <pc:chgData name="Eduardo Pedreira" userId="9b2786318a52384d" providerId="LiveId" clId="{27B3F8AA-D49D-487A-89A7-86EB70D6AC57}" dt="2025-05-25T23:02:02.451" v="7246"/>
        <pc:sldMkLst>
          <pc:docMk/>
          <pc:sldMk cId="2307460708" sldId="292"/>
        </pc:sldMkLst>
      </pc:sldChg>
      <pc:sldChg chg="addSp delSp modSp mod">
        <pc:chgData name="Eduardo Pedreira" userId="9b2786318a52384d" providerId="LiveId" clId="{27B3F8AA-D49D-487A-89A7-86EB70D6AC57}" dt="2025-05-25T23:02:11.699" v="7248"/>
        <pc:sldMkLst>
          <pc:docMk/>
          <pc:sldMk cId="659073531" sldId="293"/>
        </pc:sldMkLst>
      </pc:sldChg>
      <pc:sldChg chg="addSp delSp modSp add mod">
        <pc:chgData name="Eduardo Pedreira" userId="9b2786318a52384d" providerId="LiveId" clId="{27B3F8AA-D49D-487A-89A7-86EB70D6AC57}" dt="2025-05-25T23:17:14.032" v="7478"/>
        <pc:sldMkLst>
          <pc:docMk/>
          <pc:sldMk cId="1871717470" sldId="294"/>
        </pc:sldMkLst>
      </pc:sldChg>
      <pc:sldChg chg="del">
        <pc:chgData name="Eduardo Pedreira" userId="9b2786318a52384d" providerId="LiveId" clId="{27B3F8AA-D49D-487A-89A7-86EB70D6AC57}" dt="2025-05-24T21:47:49.467" v="3941" actId="47"/>
        <pc:sldMkLst>
          <pc:docMk/>
          <pc:sldMk cId="1641875592" sldId="3739"/>
        </pc:sldMkLst>
      </pc:sldChg>
      <pc:sldChg chg="delSp add del mod">
        <pc:chgData name="Eduardo Pedreira" userId="9b2786318a52384d" providerId="LiveId" clId="{27B3F8AA-D49D-487A-89A7-86EB70D6AC57}" dt="2025-05-23T21:05:11.738" v="3447" actId="47"/>
        <pc:sldMkLst>
          <pc:docMk/>
          <pc:sldMk cId="2188997397" sldId="3772"/>
        </pc:sldMkLst>
      </pc:sldChg>
      <pc:sldChg chg="addSp delSp modSp add del">
        <pc:chgData name="Eduardo Pedreira" userId="9b2786318a52384d" providerId="LiveId" clId="{27B3F8AA-D49D-487A-89A7-86EB70D6AC57}" dt="2025-05-23T20:44:25.951" v="3354" actId="47"/>
        <pc:sldMkLst>
          <pc:docMk/>
          <pc:sldMk cId="2670570234" sldId="3772"/>
        </pc:sldMkLst>
      </pc:sldChg>
      <pc:sldChg chg="addSp delSp modSp add mod">
        <pc:chgData name="Eduardo Pedreira" userId="9b2786318a52384d" providerId="LiveId" clId="{27B3F8AA-D49D-487A-89A7-86EB70D6AC57}" dt="2025-05-25T23:17:37.182" v="7484"/>
        <pc:sldMkLst>
          <pc:docMk/>
          <pc:sldMk cId="106584660" sldId="3773"/>
        </pc:sldMkLst>
      </pc:sldChg>
      <pc:sldChg chg="addSp delSp modSp mod">
        <pc:chgData name="Eduardo Pedreira" userId="9b2786318a52384d" providerId="LiveId" clId="{27B3F8AA-D49D-487A-89A7-86EB70D6AC57}" dt="2025-05-25T23:02:16.919" v="7250"/>
        <pc:sldMkLst>
          <pc:docMk/>
          <pc:sldMk cId="1865245251" sldId="3815"/>
        </pc:sldMkLst>
      </pc:sldChg>
      <pc:sldChg chg="addSp delSp modSp mod">
        <pc:chgData name="Eduardo Pedreira" userId="9b2786318a52384d" providerId="LiveId" clId="{27B3F8AA-D49D-487A-89A7-86EB70D6AC57}" dt="2025-05-25T23:02:41.885" v="7252"/>
        <pc:sldMkLst>
          <pc:docMk/>
          <pc:sldMk cId="1903383853" sldId="3816"/>
        </pc:sldMkLst>
      </pc:sldChg>
      <pc:sldChg chg="addSp delSp modSp mod">
        <pc:chgData name="Eduardo Pedreira" userId="9b2786318a52384d" providerId="LiveId" clId="{27B3F8AA-D49D-487A-89A7-86EB70D6AC57}" dt="2025-05-25T23:02:56.125" v="7256"/>
        <pc:sldMkLst>
          <pc:docMk/>
          <pc:sldMk cId="2293530468" sldId="3817"/>
        </pc:sldMkLst>
      </pc:sldChg>
      <pc:sldChg chg="addSp delSp modSp mod">
        <pc:chgData name="Eduardo Pedreira" userId="9b2786318a52384d" providerId="LiveId" clId="{27B3F8AA-D49D-487A-89A7-86EB70D6AC57}" dt="2025-05-25T23:02:49.115" v="7254"/>
        <pc:sldMkLst>
          <pc:docMk/>
          <pc:sldMk cId="2477618131" sldId="3821"/>
        </pc:sldMkLst>
      </pc:sldChg>
      <pc:sldChg chg="addSp delSp modSp mod">
        <pc:chgData name="Eduardo Pedreira" userId="9b2786318a52384d" providerId="LiveId" clId="{27B3F8AA-D49D-487A-89A7-86EB70D6AC57}" dt="2025-05-25T23:03:02.027" v="7258"/>
        <pc:sldMkLst>
          <pc:docMk/>
          <pc:sldMk cId="2023438689" sldId="3822"/>
        </pc:sldMkLst>
      </pc:sldChg>
      <pc:sldChg chg="addSp delSp modSp mod">
        <pc:chgData name="Eduardo Pedreira" userId="9b2786318a52384d" providerId="LiveId" clId="{27B3F8AA-D49D-487A-89A7-86EB70D6AC57}" dt="2025-05-25T23:03:38.942" v="7277" actId="1036"/>
        <pc:sldMkLst>
          <pc:docMk/>
          <pc:sldMk cId="3934012281" sldId="3824"/>
        </pc:sldMkLst>
      </pc:sldChg>
      <pc:sldChg chg="addSp delSp modSp mod">
        <pc:chgData name="Eduardo Pedreira" userId="9b2786318a52384d" providerId="LiveId" clId="{27B3F8AA-D49D-487A-89A7-86EB70D6AC57}" dt="2025-05-25T23:03:21.694" v="7262"/>
        <pc:sldMkLst>
          <pc:docMk/>
          <pc:sldMk cId="1082269882" sldId="3825"/>
        </pc:sldMkLst>
      </pc:sldChg>
      <pc:sldChg chg="addSp delSp modSp mod">
        <pc:chgData name="Eduardo Pedreira" userId="9b2786318a52384d" providerId="LiveId" clId="{27B3F8AA-D49D-487A-89A7-86EB70D6AC57}" dt="2025-05-25T23:03:54.135" v="7279"/>
        <pc:sldMkLst>
          <pc:docMk/>
          <pc:sldMk cId="1143394034" sldId="3826"/>
        </pc:sldMkLst>
      </pc:sldChg>
      <pc:sldChg chg="addSp delSp modSp mod">
        <pc:chgData name="Eduardo Pedreira" userId="9b2786318a52384d" providerId="LiveId" clId="{27B3F8AA-D49D-487A-89A7-86EB70D6AC57}" dt="2025-05-25T23:04:00.487" v="7281"/>
        <pc:sldMkLst>
          <pc:docMk/>
          <pc:sldMk cId="793632074" sldId="3827"/>
        </pc:sldMkLst>
      </pc:sldChg>
      <pc:sldChg chg="addSp delSp modSp mod">
        <pc:chgData name="Eduardo Pedreira" userId="9b2786318a52384d" providerId="LiveId" clId="{27B3F8AA-D49D-487A-89A7-86EB70D6AC57}" dt="2025-05-25T23:04:15.183" v="7283"/>
        <pc:sldMkLst>
          <pc:docMk/>
          <pc:sldMk cId="4123640707" sldId="3829"/>
        </pc:sldMkLst>
      </pc:sldChg>
      <pc:sldChg chg="addSp delSp modSp mod">
        <pc:chgData name="Eduardo Pedreira" userId="9b2786318a52384d" providerId="LiveId" clId="{27B3F8AA-D49D-487A-89A7-86EB70D6AC57}" dt="2025-05-25T23:04:20.983" v="7285"/>
        <pc:sldMkLst>
          <pc:docMk/>
          <pc:sldMk cId="2131562836" sldId="3830"/>
        </pc:sldMkLst>
      </pc:sldChg>
      <pc:sldChg chg="addSp delSp modSp mod">
        <pc:chgData name="Eduardo Pedreira" userId="9b2786318a52384d" providerId="LiveId" clId="{27B3F8AA-D49D-487A-89A7-86EB70D6AC57}" dt="2025-05-25T23:04:32.901" v="7287"/>
        <pc:sldMkLst>
          <pc:docMk/>
          <pc:sldMk cId="285638621" sldId="3831"/>
        </pc:sldMkLst>
      </pc:sldChg>
      <pc:sldChg chg="addSp delSp modSp mod">
        <pc:chgData name="Eduardo Pedreira" userId="9b2786318a52384d" providerId="LiveId" clId="{27B3F8AA-D49D-487A-89A7-86EB70D6AC57}" dt="2025-05-25T23:04:39.190" v="7289"/>
        <pc:sldMkLst>
          <pc:docMk/>
          <pc:sldMk cId="3528202663" sldId="3832"/>
        </pc:sldMkLst>
      </pc:sldChg>
      <pc:sldChg chg="addSp delSp modSp mod">
        <pc:chgData name="Eduardo Pedreira" userId="9b2786318a52384d" providerId="LiveId" clId="{27B3F8AA-D49D-487A-89A7-86EB70D6AC57}" dt="2025-05-25T23:04:46.871" v="7291"/>
        <pc:sldMkLst>
          <pc:docMk/>
          <pc:sldMk cId="732209551" sldId="3833"/>
        </pc:sldMkLst>
      </pc:sldChg>
      <pc:sldChg chg="addSp modSp">
        <pc:chgData name="Eduardo Pedreira" userId="9b2786318a52384d" providerId="LiveId" clId="{27B3F8AA-D49D-487A-89A7-86EB70D6AC57}" dt="2025-05-25T23:09:28.013" v="7298"/>
        <pc:sldMkLst>
          <pc:docMk/>
          <pc:sldMk cId="1800791264" sldId="3834"/>
        </pc:sldMkLst>
      </pc:sldChg>
      <pc:sldChg chg="addSp delSp modSp mod ord">
        <pc:chgData name="Eduardo Pedreira" userId="9b2786318a52384d" providerId="LiveId" clId="{27B3F8AA-D49D-487A-89A7-86EB70D6AC57}" dt="2025-05-25T23:54:46.041" v="7659"/>
        <pc:sldMkLst>
          <pc:docMk/>
          <pc:sldMk cId="3715602354" sldId="3835"/>
        </pc:sldMkLst>
      </pc:sldChg>
      <pc:sldChg chg="addSp delSp modSp del mod ord">
        <pc:chgData name="Eduardo Pedreira" userId="9b2786318a52384d" providerId="LiveId" clId="{27B3F8AA-D49D-487A-89A7-86EB70D6AC57}" dt="2025-05-23T02:15:21.779" v="1254" actId="47"/>
        <pc:sldMkLst>
          <pc:docMk/>
          <pc:sldMk cId="3665181952" sldId="3837"/>
        </pc:sldMkLst>
      </pc:sldChg>
      <pc:sldChg chg="addSp delSp modSp mod">
        <pc:chgData name="Eduardo Pedreira" userId="9b2786318a52384d" providerId="LiveId" clId="{27B3F8AA-D49D-487A-89A7-86EB70D6AC57}" dt="2025-05-24T21:46:29.637" v="3936" actId="14100"/>
        <pc:sldMkLst>
          <pc:docMk/>
          <pc:sldMk cId="2709297165" sldId="3839"/>
        </pc:sldMkLst>
      </pc:sldChg>
      <pc:sldChg chg="del">
        <pc:chgData name="Eduardo Pedreira" userId="9b2786318a52384d" providerId="LiveId" clId="{27B3F8AA-D49D-487A-89A7-86EB70D6AC57}" dt="2025-05-24T22:17:16.970" v="4052" actId="47"/>
        <pc:sldMkLst>
          <pc:docMk/>
          <pc:sldMk cId="585148165" sldId="3846"/>
        </pc:sldMkLst>
      </pc:sldChg>
      <pc:sldChg chg="add del">
        <pc:chgData name="Eduardo Pedreira" userId="9b2786318a52384d" providerId="LiveId" clId="{27B3F8AA-D49D-487A-89A7-86EB70D6AC57}" dt="2025-05-24T21:47:29.383" v="3937" actId="47"/>
        <pc:sldMkLst>
          <pc:docMk/>
          <pc:sldMk cId="3178658170" sldId="3847"/>
        </pc:sldMkLst>
      </pc:sldChg>
      <pc:sldChg chg="delSp modSp add del mod">
        <pc:chgData name="Eduardo Pedreira" userId="9b2786318a52384d" providerId="LiveId" clId="{27B3F8AA-D49D-487A-89A7-86EB70D6AC57}" dt="2025-05-25T23:26:40.732" v="7556" actId="2696"/>
        <pc:sldMkLst>
          <pc:docMk/>
          <pc:sldMk cId="1825043506" sldId="3848"/>
        </pc:sldMkLst>
      </pc:sldChg>
      <pc:sldChg chg="addSp delSp modSp add mod">
        <pc:chgData name="Eduardo Pedreira" userId="9b2786318a52384d" providerId="LiveId" clId="{27B3F8AA-D49D-487A-89A7-86EB70D6AC57}" dt="2025-05-25T23:39:55.233" v="7572"/>
        <pc:sldMkLst>
          <pc:docMk/>
          <pc:sldMk cId="3473563561" sldId="3848"/>
        </pc:sldMkLst>
      </pc:sldChg>
      <pc:sldChg chg="addSp delSp modSp add del mod ord">
        <pc:chgData name="Eduardo Pedreira" userId="9b2786318a52384d" providerId="LiveId" clId="{27B3F8AA-D49D-487A-89A7-86EB70D6AC57}" dt="2025-05-25T23:26:40.732" v="7556" actId="2696"/>
        <pc:sldMkLst>
          <pc:docMk/>
          <pc:sldMk cId="407568007" sldId="3849"/>
        </pc:sldMkLst>
      </pc:sldChg>
      <pc:sldChg chg="addSp delSp add mod">
        <pc:chgData name="Eduardo Pedreira" userId="9b2786318a52384d" providerId="LiveId" clId="{27B3F8AA-D49D-487A-89A7-86EB70D6AC57}" dt="2025-05-25T23:39:19.424" v="7568" actId="22"/>
        <pc:sldMkLst>
          <pc:docMk/>
          <pc:sldMk cId="4059616354" sldId="3849"/>
        </pc:sldMkLst>
      </pc:sldChg>
      <pc:sldChg chg="del">
        <pc:chgData name="Eduardo Pedreira" userId="9b2786318a52384d" providerId="LiveId" clId="{27B3F8AA-D49D-487A-89A7-86EB70D6AC57}" dt="2025-05-24T21:47:38.786" v="3940" actId="47"/>
        <pc:sldMkLst>
          <pc:docMk/>
          <pc:sldMk cId="2198601050" sldId="3850"/>
        </pc:sldMkLst>
      </pc:sldChg>
      <pc:sldChg chg="modSp del mod ord">
        <pc:chgData name="Eduardo Pedreira" userId="9b2786318a52384d" providerId="LiveId" clId="{27B3F8AA-D49D-487A-89A7-86EB70D6AC57}" dt="2025-05-25T00:39:56.303" v="6084" actId="2696"/>
        <pc:sldMkLst>
          <pc:docMk/>
          <pc:sldMk cId="797869602" sldId="3851"/>
        </pc:sldMkLst>
      </pc:sldChg>
      <pc:sldChg chg="addSp modSp add mod">
        <pc:chgData name="Eduardo Pedreira" userId="9b2786318a52384d" providerId="LiveId" clId="{27B3F8AA-D49D-487A-89A7-86EB70D6AC57}" dt="2025-05-25T23:42:01.313" v="7594" actId="1076"/>
        <pc:sldMkLst>
          <pc:docMk/>
          <pc:sldMk cId="1295651771" sldId="3851"/>
        </pc:sldMkLst>
      </pc:sldChg>
      <pc:sldChg chg="addSp modSp add del mod">
        <pc:chgData name="Eduardo Pedreira" userId="9b2786318a52384d" providerId="LiveId" clId="{27B3F8AA-D49D-487A-89A7-86EB70D6AC57}" dt="2025-05-25T23:26:40.732" v="7556" actId="2696"/>
        <pc:sldMkLst>
          <pc:docMk/>
          <pc:sldMk cId="3835348309" sldId="3851"/>
        </pc:sldMkLst>
      </pc:sldChg>
      <pc:sldChg chg="add">
        <pc:chgData name="Eduardo Pedreira" userId="9b2786318a52384d" providerId="LiveId" clId="{27B3F8AA-D49D-487A-89A7-86EB70D6AC57}" dt="2025-05-25T23:26:55.574" v="7557"/>
        <pc:sldMkLst>
          <pc:docMk/>
          <pc:sldMk cId="2031597890" sldId="3852"/>
        </pc:sldMkLst>
      </pc:sldChg>
      <pc:sldChg chg="addSp delSp modSp del mod ord">
        <pc:chgData name="Eduardo Pedreira" userId="9b2786318a52384d" providerId="LiveId" clId="{27B3F8AA-D49D-487A-89A7-86EB70D6AC57}" dt="2025-05-25T23:26:40.732" v="7556" actId="2696"/>
        <pc:sldMkLst>
          <pc:docMk/>
          <pc:sldMk cId="3167767155" sldId="3852"/>
        </pc:sldMkLst>
      </pc:sldChg>
      <pc:sldChg chg="addSp delSp modSp del mod ord">
        <pc:chgData name="Eduardo Pedreira" userId="9b2786318a52384d" providerId="LiveId" clId="{27B3F8AA-D49D-487A-89A7-86EB70D6AC57}" dt="2025-05-25T23:26:40.732" v="7556" actId="2696"/>
        <pc:sldMkLst>
          <pc:docMk/>
          <pc:sldMk cId="210867323" sldId="3853"/>
        </pc:sldMkLst>
      </pc:sldChg>
      <pc:sldChg chg="addSp delSp modSp add mod">
        <pc:chgData name="Eduardo Pedreira" userId="9b2786318a52384d" providerId="LiveId" clId="{27B3F8AA-D49D-487A-89A7-86EB70D6AC57}" dt="2025-05-25T23:41:44.829" v="7592"/>
        <pc:sldMkLst>
          <pc:docMk/>
          <pc:sldMk cId="2012446546" sldId="3853"/>
        </pc:sldMkLst>
      </pc:sldChg>
      <pc:sldChg chg="del">
        <pc:chgData name="Eduardo Pedreira" userId="9b2786318a52384d" providerId="LiveId" clId="{27B3F8AA-D49D-487A-89A7-86EB70D6AC57}" dt="2025-05-25T21:50:07.587" v="6423" actId="47"/>
        <pc:sldMkLst>
          <pc:docMk/>
          <pc:sldMk cId="4158868915" sldId="3854"/>
        </pc:sldMkLst>
      </pc:sldChg>
      <pc:sldChg chg="del">
        <pc:chgData name="Eduardo Pedreira" userId="9b2786318a52384d" providerId="LiveId" clId="{27B3F8AA-D49D-487A-89A7-86EB70D6AC57}" dt="2025-05-25T21:50:12.104" v="6424" actId="47"/>
        <pc:sldMkLst>
          <pc:docMk/>
          <pc:sldMk cId="1290351470" sldId="3855"/>
        </pc:sldMkLst>
      </pc:sldChg>
      <pc:sldChg chg="del">
        <pc:chgData name="Eduardo Pedreira" userId="9b2786318a52384d" providerId="LiveId" clId="{27B3F8AA-D49D-487A-89A7-86EB70D6AC57}" dt="2025-05-24T21:47:57.499" v="3942" actId="47"/>
        <pc:sldMkLst>
          <pc:docMk/>
          <pc:sldMk cId="1277985047" sldId="3856"/>
        </pc:sldMkLst>
      </pc:sldChg>
      <pc:sldChg chg="del">
        <pc:chgData name="Eduardo Pedreira" userId="9b2786318a52384d" providerId="LiveId" clId="{27B3F8AA-D49D-487A-89A7-86EB70D6AC57}" dt="2025-05-25T21:28:41.445" v="6087" actId="47"/>
        <pc:sldMkLst>
          <pc:docMk/>
          <pc:sldMk cId="23676754" sldId="3857"/>
        </pc:sldMkLst>
      </pc:sldChg>
      <pc:sldChg chg="del">
        <pc:chgData name="Eduardo Pedreira" userId="9b2786318a52384d" providerId="LiveId" clId="{27B3F8AA-D49D-487A-89A7-86EB70D6AC57}" dt="2025-05-24T21:47:59.939" v="3943" actId="47"/>
        <pc:sldMkLst>
          <pc:docMk/>
          <pc:sldMk cId="2063489323" sldId="3858"/>
        </pc:sldMkLst>
      </pc:sldChg>
      <pc:sldChg chg="del">
        <pc:chgData name="Eduardo Pedreira" userId="9b2786318a52384d" providerId="LiveId" clId="{27B3F8AA-D49D-487A-89A7-86EB70D6AC57}" dt="2025-05-25T23:26:40.732" v="7556" actId="2696"/>
        <pc:sldMkLst>
          <pc:docMk/>
          <pc:sldMk cId="407158589" sldId="3859"/>
        </pc:sldMkLst>
      </pc:sldChg>
      <pc:sldChg chg="addSp delSp modSp add del mod">
        <pc:chgData name="Eduardo Pedreira" userId="9b2786318a52384d" providerId="LiveId" clId="{27B3F8AA-D49D-487A-89A7-86EB70D6AC57}" dt="2025-05-25T23:43:36.531" v="7603" actId="47"/>
        <pc:sldMkLst>
          <pc:docMk/>
          <pc:sldMk cId="2099048420" sldId="3859"/>
        </pc:sldMkLst>
      </pc:sldChg>
      <pc:sldChg chg="del">
        <pc:chgData name="Eduardo Pedreira" userId="9b2786318a52384d" providerId="LiveId" clId="{27B3F8AA-D49D-487A-89A7-86EB70D6AC57}" dt="2025-05-24T21:48:04.218" v="3944" actId="47"/>
        <pc:sldMkLst>
          <pc:docMk/>
          <pc:sldMk cId="2214850904" sldId="3860"/>
        </pc:sldMkLst>
      </pc:sldChg>
      <pc:sldChg chg="modSp mod">
        <pc:chgData name="Eduardo Pedreira" userId="9b2786318a52384d" providerId="LiveId" clId="{27B3F8AA-D49D-487A-89A7-86EB70D6AC57}" dt="2025-05-24T21:48:56.986" v="3955" actId="20577"/>
        <pc:sldMkLst>
          <pc:docMk/>
          <pc:sldMk cId="296876817" sldId="3862"/>
        </pc:sldMkLst>
      </pc:sldChg>
      <pc:sldChg chg="modSp mod">
        <pc:chgData name="Eduardo Pedreira" userId="9b2786318a52384d" providerId="LiveId" clId="{27B3F8AA-D49D-487A-89A7-86EB70D6AC57}" dt="2025-05-25T23:59:00.143" v="7833" actId="313"/>
        <pc:sldMkLst>
          <pc:docMk/>
          <pc:sldMk cId="3448617977" sldId="3863"/>
        </pc:sldMkLst>
      </pc:sldChg>
      <pc:sldChg chg="modSp mod">
        <pc:chgData name="Eduardo Pedreira" userId="9b2786318a52384d" providerId="LiveId" clId="{27B3F8AA-D49D-487A-89A7-86EB70D6AC57}" dt="2025-05-24T22:00:23.492" v="4049" actId="20577"/>
        <pc:sldMkLst>
          <pc:docMk/>
          <pc:sldMk cId="468724421" sldId="3865"/>
        </pc:sldMkLst>
      </pc:sldChg>
      <pc:sldChg chg="addSp delSp modSp mod">
        <pc:chgData name="Eduardo Pedreira" userId="9b2786318a52384d" providerId="LiveId" clId="{27B3F8AA-D49D-487A-89A7-86EB70D6AC57}" dt="2025-05-26T01:13:12.569" v="7887" actId="20577"/>
        <pc:sldMkLst>
          <pc:docMk/>
          <pc:sldMk cId="3758458096" sldId="3866"/>
        </pc:sldMkLst>
      </pc:sldChg>
      <pc:sldChg chg="modSp add">
        <pc:chgData name="Eduardo Pedreira" userId="9b2786318a52384d" providerId="LiveId" clId="{27B3F8AA-D49D-487A-89A7-86EB70D6AC57}" dt="2025-05-25T22:40:18.818" v="7042" actId="20577"/>
        <pc:sldMkLst>
          <pc:docMk/>
          <pc:sldMk cId="822890627" sldId="3867"/>
        </pc:sldMkLst>
      </pc:sldChg>
      <pc:sldChg chg="addSp delSp modSp add mod">
        <pc:chgData name="Eduardo Pedreira" userId="9b2786318a52384d" providerId="LiveId" clId="{27B3F8AA-D49D-487A-89A7-86EB70D6AC57}" dt="2025-05-25T23:25:51.879" v="7555"/>
        <pc:sldMkLst>
          <pc:docMk/>
          <pc:sldMk cId="3370846426" sldId="3868"/>
        </pc:sldMkLst>
      </pc:sldChg>
      <pc:sldChg chg="addSp delSp modSp add mod setBg">
        <pc:chgData name="Eduardo Pedreira" userId="9b2786318a52384d" providerId="LiveId" clId="{27B3F8AA-D49D-487A-89A7-86EB70D6AC57}" dt="2025-05-25T23:15:06.355" v="7460" actId="14100"/>
        <pc:sldMkLst>
          <pc:docMk/>
          <pc:sldMk cId="1340002258" sldId="3869"/>
        </pc:sldMkLst>
      </pc:sldChg>
      <pc:sldChg chg="addSp delSp modSp add mod">
        <pc:chgData name="Eduardo Pedreira" userId="9b2786318a52384d" providerId="LiveId" clId="{27B3F8AA-D49D-487A-89A7-86EB70D6AC57}" dt="2025-05-22T22:26:50.076" v="457" actId="20577"/>
        <pc:sldMkLst>
          <pc:docMk/>
          <pc:sldMk cId="2802686145" sldId="3870"/>
        </pc:sldMkLst>
      </pc:sldChg>
      <pc:sldChg chg="delSp modSp add del mod">
        <pc:chgData name="Eduardo Pedreira" userId="9b2786318a52384d" providerId="LiveId" clId="{27B3F8AA-D49D-487A-89A7-86EB70D6AC57}" dt="2025-05-22T22:27:19.856" v="458" actId="47"/>
        <pc:sldMkLst>
          <pc:docMk/>
          <pc:sldMk cId="574408898" sldId="3871"/>
        </pc:sldMkLst>
      </pc:sldChg>
      <pc:sldChg chg="modSp add del mod">
        <pc:chgData name="Eduardo Pedreira" userId="9b2786318a52384d" providerId="LiveId" clId="{27B3F8AA-D49D-487A-89A7-86EB70D6AC57}" dt="2025-05-22T22:42:30.677" v="680" actId="47"/>
        <pc:sldMkLst>
          <pc:docMk/>
          <pc:sldMk cId="1145709626" sldId="3872"/>
        </pc:sldMkLst>
      </pc:sldChg>
      <pc:sldChg chg="addSp delSp modSp add mod">
        <pc:chgData name="Eduardo Pedreira" userId="9b2786318a52384d" providerId="LiveId" clId="{27B3F8AA-D49D-487A-89A7-86EB70D6AC57}" dt="2025-05-22T22:26:09.129" v="445"/>
        <pc:sldMkLst>
          <pc:docMk/>
          <pc:sldMk cId="142100297" sldId="3873"/>
        </pc:sldMkLst>
      </pc:sldChg>
      <pc:sldChg chg="modSp add mod">
        <pc:chgData name="Eduardo Pedreira" userId="9b2786318a52384d" providerId="LiveId" clId="{27B3F8AA-D49D-487A-89A7-86EB70D6AC57}" dt="2025-05-22T22:31:42.315" v="502" actId="207"/>
        <pc:sldMkLst>
          <pc:docMk/>
          <pc:sldMk cId="181292246" sldId="3874"/>
        </pc:sldMkLst>
      </pc:sldChg>
      <pc:sldChg chg="modSp add mod">
        <pc:chgData name="Eduardo Pedreira" userId="9b2786318a52384d" providerId="LiveId" clId="{27B3F8AA-D49D-487A-89A7-86EB70D6AC57}" dt="2025-05-22T22:38:52.879" v="617" actId="207"/>
        <pc:sldMkLst>
          <pc:docMk/>
          <pc:sldMk cId="3127759806" sldId="3875"/>
        </pc:sldMkLst>
      </pc:sldChg>
      <pc:sldChg chg="modSp add mod">
        <pc:chgData name="Eduardo Pedreira" userId="9b2786318a52384d" providerId="LiveId" clId="{27B3F8AA-D49D-487A-89A7-86EB70D6AC57}" dt="2025-05-22T22:42:23.482" v="679" actId="20577"/>
        <pc:sldMkLst>
          <pc:docMk/>
          <pc:sldMk cId="3711125566" sldId="3876"/>
        </pc:sldMkLst>
      </pc:sldChg>
      <pc:sldChg chg="delSp modSp add del mod setBg">
        <pc:chgData name="Eduardo Pedreira" userId="9b2786318a52384d" providerId="LiveId" clId="{27B3F8AA-D49D-487A-89A7-86EB70D6AC57}" dt="2025-05-23T01:41:09.379" v="889" actId="47"/>
        <pc:sldMkLst>
          <pc:docMk/>
          <pc:sldMk cId="1501472066" sldId="3877"/>
        </pc:sldMkLst>
      </pc:sldChg>
      <pc:sldChg chg="addSp delSp modSp add mod">
        <pc:chgData name="Eduardo Pedreira" userId="9b2786318a52384d" providerId="LiveId" clId="{27B3F8AA-D49D-487A-89A7-86EB70D6AC57}" dt="2025-05-25T23:15:15.373" v="7461"/>
        <pc:sldMkLst>
          <pc:docMk/>
          <pc:sldMk cId="2458939401" sldId="3878"/>
        </pc:sldMkLst>
      </pc:sldChg>
      <pc:sldChg chg="addSp delSp modSp add mod">
        <pc:chgData name="Eduardo Pedreira" userId="9b2786318a52384d" providerId="LiveId" clId="{27B3F8AA-D49D-487A-89A7-86EB70D6AC57}" dt="2025-05-25T23:15:49.331" v="7463"/>
        <pc:sldMkLst>
          <pc:docMk/>
          <pc:sldMk cId="1772330208" sldId="3879"/>
        </pc:sldMkLst>
      </pc:sldChg>
      <pc:sldChg chg="add del setBg">
        <pc:chgData name="Eduardo Pedreira" userId="9b2786318a52384d" providerId="LiveId" clId="{27B3F8AA-D49D-487A-89A7-86EB70D6AC57}" dt="2025-05-23T13:42:55.122" v="1457" actId="47"/>
        <pc:sldMkLst>
          <pc:docMk/>
          <pc:sldMk cId="4013903075" sldId="3880"/>
        </pc:sldMkLst>
      </pc:sldChg>
      <pc:sldChg chg="addSp delSp modSp add mod">
        <pc:chgData name="Eduardo Pedreira" userId="9b2786318a52384d" providerId="LiveId" clId="{27B3F8AA-D49D-487A-89A7-86EB70D6AC57}" dt="2025-05-25T23:15:58.816" v="7465"/>
        <pc:sldMkLst>
          <pc:docMk/>
          <pc:sldMk cId="2877390829" sldId="3881"/>
        </pc:sldMkLst>
      </pc:sldChg>
      <pc:sldChg chg="addSp delSp modSp add mod">
        <pc:chgData name="Eduardo Pedreira" userId="9b2786318a52384d" providerId="LiveId" clId="{27B3F8AA-D49D-487A-89A7-86EB70D6AC57}" dt="2025-05-25T23:16:04.635" v="7467"/>
        <pc:sldMkLst>
          <pc:docMk/>
          <pc:sldMk cId="1134121473" sldId="3882"/>
        </pc:sldMkLst>
      </pc:sldChg>
      <pc:sldChg chg="addSp delSp modSp add mod">
        <pc:chgData name="Eduardo Pedreira" userId="9b2786318a52384d" providerId="LiveId" clId="{27B3F8AA-D49D-487A-89A7-86EB70D6AC57}" dt="2025-05-23T17:24:37.132" v="2058" actId="20577"/>
        <pc:sldMkLst>
          <pc:docMk/>
          <pc:sldMk cId="1633170193" sldId="3883"/>
        </pc:sldMkLst>
      </pc:sldChg>
      <pc:sldChg chg="addSp delSp add del mod">
        <pc:chgData name="Eduardo Pedreira" userId="9b2786318a52384d" providerId="LiveId" clId="{27B3F8AA-D49D-487A-89A7-86EB70D6AC57}" dt="2025-05-23T15:15:47.410" v="2049" actId="47"/>
        <pc:sldMkLst>
          <pc:docMk/>
          <pc:sldMk cId="1229074698" sldId="3884"/>
        </pc:sldMkLst>
      </pc:sldChg>
      <pc:sldChg chg="addSp delSp modSp add mod">
        <pc:chgData name="Eduardo Pedreira" userId="9b2786318a52384d" providerId="LiveId" clId="{27B3F8AA-D49D-487A-89A7-86EB70D6AC57}" dt="2025-05-25T23:16:41.630" v="7471"/>
        <pc:sldMkLst>
          <pc:docMk/>
          <pc:sldMk cId="2102514520" sldId="3884"/>
        </pc:sldMkLst>
      </pc:sldChg>
      <pc:sldChg chg="addSp delSp modSp add mod setBg">
        <pc:chgData name="Eduardo Pedreira" userId="9b2786318a52384d" providerId="LiveId" clId="{27B3F8AA-D49D-487A-89A7-86EB70D6AC57}" dt="2025-05-25T23:17:03" v="7474"/>
        <pc:sldMkLst>
          <pc:docMk/>
          <pc:sldMk cId="1910613645" sldId="3885"/>
        </pc:sldMkLst>
      </pc:sldChg>
      <pc:sldChg chg="addSp delSp modSp add mod">
        <pc:chgData name="Eduardo Pedreira" userId="9b2786318a52384d" providerId="LiveId" clId="{27B3F8AA-D49D-487A-89A7-86EB70D6AC57}" dt="2025-05-25T23:17:08.115" v="7476"/>
        <pc:sldMkLst>
          <pc:docMk/>
          <pc:sldMk cId="1768990601" sldId="3886"/>
        </pc:sldMkLst>
      </pc:sldChg>
      <pc:sldChg chg="addSp delSp modSp add mod">
        <pc:chgData name="Eduardo Pedreira" userId="9b2786318a52384d" providerId="LiveId" clId="{27B3F8AA-D49D-487A-89A7-86EB70D6AC57}" dt="2025-05-25T23:17:53.846" v="7486" actId="14100"/>
        <pc:sldMkLst>
          <pc:docMk/>
          <pc:sldMk cId="1143360510" sldId="3887"/>
        </pc:sldMkLst>
      </pc:sldChg>
      <pc:sldChg chg="addSp delSp modSp add mod">
        <pc:chgData name="Eduardo Pedreira" userId="9b2786318a52384d" providerId="LiveId" clId="{27B3F8AA-D49D-487A-89A7-86EB70D6AC57}" dt="2025-05-25T23:17:48.686" v="7485" actId="14100"/>
        <pc:sldMkLst>
          <pc:docMk/>
          <pc:sldMk cId="4045807528" sldId="3888"/>
        </pc:sldMkLst>
      </pc:sldChg>
      <pc:sldChg chg="modSp add del mod">
        <pc:chgData name="Eduardo Pedreira" userId="9b2786318a52384d" providerId="LiveId" clId="{27B3F8AA-D49D-487A-89A7-86EB70D6AC57}" dt="2025-05-23T20:41:25.050" v="3321" actId="47"/>
        <pc:sldMkLst>
          <pc:docMk/>
          <pc:sldMk cId="3405641747" sldId="3889"/>
        </pc:sldMkLst>
      </pc:sldChg>
      <pc:sldChg chg="addSp delSp modSp add mod">
        <pc:chgData name="Eduardo Pedreira" userId="9b2786318a52384d" providerId="LiveId" clId="{27B3F8AA-D49D-487A-89A7-86EB70D6AC57}" dt="2025-05-25T23:17:31.535" v="7483"/>
        <pc:sldMkLst>
          <pc:docMk/>
          <pc:sldMk cId="2813854492" sldId="3890"/>
        </pc:sldMkLst>
      </pc:sldChg>
      <pc:sldChg chg="addSp delSp modSp add mod">
        <pc:chgData name="Eduardo Pedreira" userId="9b2786318a52384d" providerId="LiveId" clId="{27B3F8AA-D49D-487A-89A7-86EB70D6AC57}" dt="2025-05-23T21:16:19.394" v="3706" actId="1035"/>
        <pc:sldMkLst>
          <pc:docMk/>
          <pc:sldMk cId="1084349966" sldId="3891"/>
        </pc:sldMkLst>
      </pc:sldChg>
      <pc:sldChg chg="addSp delSp modSp add mod">
        <pc:chgData name="Eduardo Pedreira" userId="9b2786318a52384d" providerId="LiveId" clId="{27B3F8AA-D49D-487A-89A7-86EB70D6AC57}" dt="2025-05-25T23:16:49.553" v="7472"/>
        <pc:sldMkLst>
          <pc:docMk/>
          <pc:sldMk cId="2612454539" sldId="3892"/>
        </pc:sldMkLst>
      </pc:sldChg>
      <pc:sldChg chg="addSp delSp modSp add mod">
        <pc:chgData name="Eduardo Pedreira" userId="9b2786318a52384d" providerId="LiveId" clId="{27B3F8AA-D49D-487A-89A7-86EB70D6AC57}" dt="2025-05-25T23:17:58.717" v="7487"/>
        <pc:sldMkLst>
          <pc:docMk/>
          <pc:sldMk cId="4124998871" sldId="3893"/>
        </pc:sldMkLst>
      </pc:sldChg>
      <pc:sldChg chg="addSp delSp modSp add mod">
        <pc:chgData name="Eduardo Pedreira" userId="9b2786318a52384d" providerId="LiveId" clId="{27B3F8AA-D49D-487A-89A7-86EB70D6AC57}" dt="2025-05-25T23:19:25.136" v="7522" actId="207"/>
        <pc:sldMkLst>
          <pc:docMk/>
          <pc:sldMk cId="1999199902" sldId="3894"/>
        </pc:sldMkLst>
      </pc:sldChg>
      <pc:sldChg chg="addSp delSp modSp add mod">
        <pc:chgData name="Eduardo Pedreira" userId="9b2786318a52384d" providerId="LiveId" clId="{27B3F8AA-D49D-487A-89A7-86EB70D6AC57}" dt="2025-05-25T23:40:05.663" v="7574"/>
        <pc:sldMkLst>
          <pc:docMk/>
          <pc:sldMk cId="2086449847" sldId="3895"/>
        </pc:sldMkLst>
      </pc:sldChg>
      <pc:sldChg chg="modSp add del mod ord">
        <pc:chgData name="Eduardo Pedreira" userId="9b2786318a52384d" providerId="LiveId" clId="{27B3F8AA-D49D-487A-89A7-86EB70D6AC57}" dt="2025-05-25T23:26:40.732" v="7556" actId="2696"/>
        <pc:sldMkLst>
          <pc:docMk/>
          <pc:sldMk cId="2816616786" sldId="3895"/>
        </pc:sldMkLst>
      </pc:sldChg>
      <pc:sldChg chg="addSp delSp modSp add del mod ord setBg delAnim modAnim">
        <pc:chgData name="Eduardo Pedreira" userId="9b2786318a52384d" providerId="LiveId" clId="{27B3F8AA-D49D-487A-89A7-86EB70D6AC57}" dt="2025-05-25T23:26:40.732" v="7556" actId="2696"/>
        <pc:sldMkLst>
          <pc:docMk/>
          <pc:sldMk cId="1561684389" sldId="3896"/>
        </pc:sldMkLst>
      </pc:sldChg>
      <pc:sldChg chg="addSp delSp modSp add mod">
        <pc:chgData name="Eduardo Pedreira" userId="9b2786318a52384d" providerId="LiveId" clId="{27B3F8AA-D49D-487A-89A7-86EB70D6AC57}" dt="2025-05-25T23:40:24.560" v="7580"/>
        <pc:sldMkLst>
          <pc:docMk/>
          <pc:sldMk cId="2913598465" sldId="3896"/>
        </pc:sldMkLst>
      </pc:sldChg>
      <pc:sldChg chg="addSp modSp add mod">
        <pc:chgData name="Eduardo Pedreira" userId="9b2786318a52384d" providerId="LiveId" clId="{27B3F8AA-D49D-487A-89A7-86EB70D6AC57}" dt="2025-05-25T23:41:04.940" v="7585"/>
        <pc:sldMkLst>
          <pc:docMk/>
          <pc:sldMk cId="109339828" sldId="3897"/>
        </pc:sldMkLst>
      </pc:sldChg>
      <pc:sldChg chg="delSp add del mod setBg">
        <pc:chgData name="Eduardo Pedreira" userId="9b2786318a52384d" providerId="LiveId" clId="{27B3F8AA-D49D-487A-89A7-86EB70D6AC57}" dt="2025-05-24T23:49:08.083" v="5355" actId="47"/>
        <pc:sldMkLst>
          <pc:docMk/>
          <pc:sldMk cId="775481433" sldId="3897"/>
        </pc:sldMkLst>
      </pc:sldChg>
      <pc:sldChg chg="addSp delSp modSp add del mod modAnim">
        <pc:chgData name="Eduardo Pedreira" userId="9b2786318a52384d" providerId="LiveId" clId="{27B3F8AA-D49D-487A-89A7-86EB70D6AC57}" dt="2025-05-25T23:26:40.732" v="7556" actId="2696"/>
        <pc:sldMkLst>
          <pc:docMk/>
          <pc:sldMk cId="3599693917" sldId="3897"/>
        </pc:sldMkLst>
      </pc:sldChg>
      <pc:sldChg chg="addSp delSp modSp add del mod ord setBg modAnim">
        <pc:chgData name="Eduardo Pedreira" userId="9b2786318a52384d" providerId="LiveId" clId="{27B3F8AA-D49D-487A-89A7-86EB70D6AC57}" dt="2025-05-25T00:20:59.377" v="5734" actId="47"/>
        <pc:sldMkLst>
          <pc:docMk/>
          <pc:sldMk cId="3795201289" sldId="3898"/>
        </pc:sldMkLst>
      </pc:sldChg>
      <pc:sldChg chg="add del setBg">
        <pc:chgData name="Eduardo Pedreira" userId="9b2786318a52384d" providerId="LiveId" clId="{27B3F8AA-D49D-487A-89A7-86EB70D6AC57}" dt="2025-05-25T00:21:01.846" v="5735" actId="47"/>
        <pc:sldMkLst>
          <pc:docMk/>
          <pc:sldMk cId="2653096291" sldId="3899"/>
        </pc:sldMkLst>
      </pc:sldChg>
      <pc:sldChg chg="addSp modSp add">
        <pc:chgData name="Eduardo Pedreira" userId="9b2786318a52384d" providerId="LiveId" clId="{27B3F8AA-D49D-487A-89A7-86EB70D6AC57}" dt="2025-05-25T23:40:52.933" v="7582"/>
        <pc:sldMkLst>
          <pc:docMk/>
          <pc:sldMk cId="680035116" sldId="3900"/>
        </pc:sldMkLst>
      </pc:sldChg>
      <pc:sldChg chg="addSp delSp modSp add del mod">
        <pc:chgData name="Eduardo Pedreira" userId="9b2786318a52384d" providerId="LiveId" clId="{27B3F8AA-D49D-487A-89A7-86EB70D6AC57}" dt="2025-05-25T23:26:40.732" v="7556" actId="2696"/>
        <pc:sldMkLst>
          <pc:docMk/>
          <pc:sldMk cId="4123955566" sldId="3900"/>
        </pc:sldMkLst>
      </pc:sldChg>
      <pc:sldChg chg="addSp modSp add del mod">
        <pc:chgData name="Eduardo Pedreira" userId="9b2786318a52384d" providerId="LiveId" clId="{27B3F8AA-D49D-487A-89A7-86EB70D6AC57}" dt="2025-05-25T23:26:40.732" v="7556" actId="2696"/>
        <pc:sldMkLst>
          <pc:docMk/>
          <pc:sldMk cId="2385713712" sldId="3901"/>
        </pc:sldMkLst>
      </pc:sldChg>
      <pc:sldChg chg="addSp modSp add mod">
        <pc:chgData name="Eduardo Pedreira" userId="9b2786318a52384d" providerId="LiveId" clId="{27B3F8AA-D49D-487A-89A7-86EB70D6AC57}" dt="2025-05-25T23:41:14.613" v="7588" actId="1076"/>
        <pc:sldMkLst>
          <pc:docMk/>
          <pc:sldMk cId="3109669250" sldId="3901"/>
        </pc:sldMkLst>
      </pc:sldChg>
      <pc:sldChg chg="addSp modSp new del mod">
        <pc:chgData name="Eduardo Pedreira" userId="9b2786318a52384d" providerId="LiveId" clId="{27B3F8AA-D49D-487A-89A7-86EB70D6AC57}" dt="2025-05-25T00:39:02.077" v="6079" actId="47"/>
        <pc:sldMkLst>
          <pc:docMk/>
          <pc:sldMk cId="1224307154" sldId="3902"/>
        </pc:sldMkLst>
      </pc:sldChg>
      <pc:sldChg chg="addSp delSp modSp add mod">
        <pc:chgData name="Eduardo Pedreira" userId="9b2786318a52384d" providerId="LiveId" clId="{27B3F8AA-D49D-487A-89A7-86EB70D6AC57}" dt="2025-05-25T23:41:38.424" v="7590"/>
        <pc:sldMkLst>
          <pc:docMk/>
          <pc:sldMk cId="1267493012" sldId="3902"/>
        </pc:sldMkLst>
      </pc:sldChg>
      <pc:sldChg chg="delSp modSp add del mod">
        <pc:chgData name="Eduardo Pedreira" userId="9b2786318a52384d" providerId="LiveId" clId="{27B3F8AA-D49D-487A-89A7-86EB70D6AC57}" dt="2025-05-25T23:26:40.732" v="7556" actId="2696"/>
        <pc:sldMkLst>
          <pc:docMk/>
          <pc:sldMk cId="1975165430" sldId="3902"/>
        </pc:sldMkLst>
      </pc:sldChg>
      <pc:sldChg chg="addSp delSp modSp add del mod">
        <pc:chgData name="Eduardo Pedreira" userId="9b2786318a52384d" providerId="LiveId" clId="{27B3F8AA-D49D-487A-89A7-86EB70D6AC57}" dt="2025-05-25T23:26:40.732" v="7556" actId="2696"/>
        <pc:sldMkLst>
          <pc:docMk/>
          <pc:sldMk cId="864526502" sldId="3903"/>
        </pc:sldMkLst>
      </pc:sldChg>
      <pc:sldChg chg="addSp delSp modSp add mod">
        <pc:chgData name="Eduardo Pedreira" userId="9b2786318a52384d" providerId="LiveId" clId="{27B3F8AA-D49D-487A-89A7-86EB70D6AC57}" dt="2025-05-25T23:42:41.512" v="7600"/>
        <pc:sldMkLst>
          <pc:docMk/>
          <pc:sldMk cId="3875815013" sldId="3903"/>
        </pc:sldMkLst>
      </pc:sldChg>
      <pc:sldChg chg="addSp modSp add">
        <pc:chgData name="Eduardo Pedreira" userId="9b2786318a52384d" providerId="LiveId" clId="{27B3F8AA-D49D-487A-89A7-86EB70D6AC57}" dt="2025-05-25T23:42:36.424" v="7599"/>
        <pc:sldMkLst>
          <pc:docMk/>
          <pc:sldMk cId="3787078127" sldId="3904"/>
        </pc:sldMkLst>
      </pc:sldChg>
      <pc:sldChg chg="modSp add del mod ord">
        <pc:chgData name="Eduardo Pedreira" userId="9b2786318a52384d" providerId="LiveId" clId="{27B3F8AA-D49D-487A-89A7-86EB70D6AC57}" dt="2025-05-25T23:26:40.732" v="7556" actId="2696"/>
        <pc:sldMkLst>
          <pc:docMk/>
          <pc:sldMk cId="3867399931" sldId="3904"/>
        </pc:sldMkLst>
      </pc:sldChg>
      <pc:sldChg chg="addSp modSp add mod">
        <pc:chgData name="Eduardo Pedreira" userId="9b2786318a52384d" providerId="LiveId" clId="{27B3F8AA-D49D-487A-89A7-86EB70D6AC57}" dt="2025-05-25T23:42:11.415" v="7596" actId="1076"/>
        <pc:sldMkLst>
          <pc:docMk/>
          <pc:sldMk cId="341119989" sldId="3905"/>
        </pc:sldMkLst>
      </pc:sldChg>
      <pc:sldChg chg="delSp modSp add del mod">
        <pc:chgData name="Eduardo Pedreira" userId="9b2786318a52384d" providerId="LiveId" clId="{27B3F8AA-D49D-487A-89A7-86EB70D6AC57}" dt="2025-05-25T23:26:40.732" v="7556" actId="2696"/>
        <pc:sldMkLst>
          <pc:docMk/>
          <pc:sldMk cId="3611205879" sldId="3905"/>
        </pc:sldMkLst>
      </pc:sldChg>
      <pc:sldChg chg="add">
        <pc:chgData name="Eduardo Pedreira" userId="9b2786318a52384d" providerId="LiveId" clId="{27B3F8AA-D49D-487A-89A7-86EB70D6AC57}" dt="2025-05-25T23:26:55.574" v="7557"/>
        <pc:sldMkLst>
          <pc:docMk/>
          <pc:sldMk cId="801946438" sldId="3906"/>
        </pc:sldMkLst>
      </pc:sldChg>
      <pc:sldChg chg="addSp delSp modSp add del mod">
        <pc:chgData name="Eduardo Pedreira" userId="9b2786318a52384d" providerId="LiveId" clId="{27B3F8AA-D49D-487A-89A7-86EB70D6AC57}" dt="2025-05-25T23:26:40.732" v="7556" actId="2696"/>
        <pc:sldMkLst>
          <pc:docMk/>
          <pc:sldMk cId="3593732832" sldId="3906"/>
        </pc:sldMkLst>
      </pc:sldChg>
      <pc:sldChg chg="modSp add mod">
        <pc:chgData name="Eduardo Pedreira" userId="9b2786318a52384d" providerId="LiveId" clId="{27B3F8AA-D49D-487A-89A7-86EB70D6AC57}" dt="2025-05-25T23:28:45.855" v="7566" actId="20577"/>
        <pc:sldMkLst>
          <pc:docMk/>
          <pc:sldMk cId="11697246" sldId="3907"/>
        </pc:sldMkLst>
      </pc:sldChg>
      <pc:sldChg chg="modSp add mod">
        <pc:chgData name="Eduardo Pedreira" userId="9b2786318a52384d" providerId="LiveId" clId="{27B3F8AA-D49D-487A-89A7-86EB70D6AC57}" dt="2025-05-25T23:48:34.613" v="7623"/>
        <pc:sldMkLst>
          <pc:docMk/>
          <pc:sldMk cId="3721350988" sldId="3908"/>
        </pc:sldMkLst>
      </pc:sldChg>
      <pc:sldChg chg="modSp add mod">
        <pc:chgData name="Eduardo Pedreira" userId="9b2786318a52384d" providerId="LiveId" clId="{27B3F8AA-D49D-487A-89A7-86EB70D6AC57}" dt="2025-05-25T23:52:58.945" v="7655" actId="1076"/>
        <pc:sldMkLst>
          <pc:docMk/>
          <pc:sldMk cId="321241736" sldId="3909"/>
        </pc:sldMkLst>
      </pc:sldChg>
      <pc:sldChg chg="modSp add mod">
        <pc:chgData name="Eduardo Pedreira" userId="9b2786318a52384d" providerId="LiveId" clId="{27B3F8AA-D49D-487A-89A7-86EB70D6AC57}" dt="2025-05-25T23:56:45.362" v="7674" actId="20577"/>
        <pc:sldMkLst>
          <pc:docMk/>
          <pc:sldMk cId="2940500385" sldId="3910"/>
        </pc:sldMkLst>
      </pc:sldChg>
      <pc:sldChg chg="add del">
        <pc:chgData name="Eduardo Pedreira" userId="9b2786318a52384d" providerId="LiveId" clId="{27B3F8AA-D49D-487A-89A7-86EB70D6AC57}" dt="2025-05-24T22:32:03.840" v="4324" actId="47"/>
        <pc:sldMkLst>
          <pc:docMk/>
          <pc:sldMk cId="1433909277" sldId="3919"/>
        </pc:sldMkLst>
      </pc:sldChg>
      <pc:sldChg chg="add del">
        <pc:chgData name="Eduardo Pedreira" userId="9b2786318a52384d" providerId="LiveId" clId="{27B3F8AA-D49D-487A-89A7-86EB70D6AC57}" dt="2025-05-24T22:46:39.519" v="4694" actId="47"/>
        <pc:sldMkLst>
          <pc:docMk/>
          <pc:sldMk cId="893969800" sldId="3920"/>
        </pc:sldMkLst>
      </pc:sldChg>
      <pc:sldChg chg="add del">
        <pc:chgData name="Eduardo Pedreira" userId="9b2786318a52384d" providerId="LiveId" clId="{27B3F8AA-D49D-487A-89A7-86EB70D6AC57}" dt="2025-05-24T23:22:16.503" v="4909" actId="47"/>
        <pc:sldMkLst>
          <pc:docMk/>
          <pc:sldMk cId="3402477369" sldId="3921"/>
        </pc:sldMkLst>
      </pc:sldChg>
      <pc:sldMasterChg chg="delSldLayout">
        <pc:chgData name="Eduardo Pedreira" userId="9b2786318a52384d" providerId="LiveId" clId="{27B3F8AA-D49D-487A-89A7-86EB70D6AC57}" dt="2025-05-24T23:22:16.503" v="4909" actId="47"/>
        <pc:sldMasterMkLst>
          <pc:docMk/>
          <pc:sldMasterMk cId="2738463824" sldId="2147483648"/>
        </pc:sldMasterMkLst>
        <pc:sldLayoutChg chg="del">
          <pc:chgData name="Eduardo Pedreira" userId="9b2786318a52384d" providerId="LiveId" clId="{27B3F8AA-D49D-487A-89A7-86EB70D6AC57}" dt="2025-05-24T21:47:49.467" v="3941" actId="47"/>
          <pc:sldLayoutMkLst>
            <pc:docMk/>
            <pc:sldMasterMk cId="2738463824" sldId="2147483648"/>
            <pc:sldLayoutMk cId="3643693026" sldId="2147483660"/>
          </pc:sldLayoutMkLst>
        </pc:sldLayoutChg>
        <pc:sldLayoutChg chg="del">
          <pc:chgData name="Eduardo Pedreira" userId="9b2786318a52384d" providerId="LiveId" clId="{27B3F8AA-D49D-487A-89A7-86EB70D6AC57}" dt="2025-05-24T23:22:16.503" v="4909" actId="47"/>
          <pc:sldLayoutMkLst>
            <pc:docMk/>
            <pc:sldMasterMk cId="2738463824" sldId="2147483648"/>
            <pc:sldLayoutMk cId="572371856" sldId="2147483662"/>
          </pc:sldLayoutMkLst>
        </pc:sldLayoutChg>
        <pc:sldLayoutChg chg="del">
          <pc:chgData name="Eduardo Pedreira" userId="9b2786318a52384d" providerId="LiveId" clId="{27B3F8AA-D49D-487A-89A7-86EB70D6AC57}" dt="2025-05-24T22:46:39.519" v="4694" actId="47"/>
          <pc:sldLayoutMkLst>
            <pc:docMk/>
            <pc:sldMasterMk cId="2738463824" sldId="2147483648"/>
            <pc:sldLayoutMk cId="4142917773" sldId="2147483662"/>
          </pc:sldLayoutMkLst>
        </pc:sldLayoutChg>
      </pc:sldMasterChg>
    </pc:docChg>
  </pc:docChgLst>
  <pc:docChgLst>
    <pc:chgData name="Eduardo Pedreira" userId="9b2786318a52384d" providerId="LiveId" clId="{A285449F-7C3D-4D72-B187-D06D88990F07}"/>
    <pc:docChg chg="undo custSel addSld delSld modSld">
      <pc:chgData name="Eduardo Pedreira" userId="9b2786318a52384d" providerId="LiveId" clId="{A285449F-7C3D-4D72-B187-D06D88990F07}" dt="2025-08-06T14:48:15.873" v="98" actId="47"/>
      <pc:docMkLst>
        <pc:docMk/>
      </pc:docMkLst>
      <pc:sldChg chg="modSp mod">
        <pc:chgData name="Eduardo Pedreira" userId="9b2786318a52384d" providerId="LiveId" clId="{A285449F-7C3D-4D72-B187-D06D88990F07}" dt="2025-07-21T14:18:34.162" v="60" actId="20577"/>
        <pc:sldMkLst>
          <pc:docMk/>
          <pc:sldMk cId="2304824674" sldId="257"/>
        </pc:sldMkLst>
      </pc:sldChg>
      <pc:sldChg chg="modSp mod">
        <pc:chgData name="Eduardo Pedreira" userId="9b2786318a52384d" providerId="LiveId" clId="{A285449F-7C3D-4D72-B187-D06D88990F07}" dt="2025-07-21T12:55:59.792" v="16" actId="20577"/>
        <pc:sldMkLst>
          <pc:docMk/>
          <pc:sldMk cId="3549973083" sldId="273"/>
        </pc:sldMkLst>
      </pc:sldChg>
      <pc:sldChg chg="modSp">
        <pc:chgData name="Eduardo Pedreira" userId="9b2786318a52384d" providerId="LiveId" clId="{A285449F-7C3D-4D72-B187-D06D88990F07}" dt="2025-07-21T13:41:21.129" v="17" actId="20577"/>
        <pc:sldMkLst>
          <pc:docMk/>
          <pc:sldMk cId="1134530411" sldId="281"/>
        </pc:sldMkLst>
      </pc:sldChg>
      <pc:sldChg chg="delSp add del mod delAnim">
        <pc:chgData name="Eduardo Pedreira" userId="9b2786318a52384d" providerId="LiveId" clId="{A285449F-7C3D-4D72-B187-D06D88990F07}" dt="2025-07-21T18:07:20.650" v="81" actId="47"/>
        <pc:sldMkLst>
          <pc:docMk/>
          <pc:sldMk cId="590416097" sldId="3637"/>
        </pc:sldMkLst>
      </pc:sldChg>
      <pc:sldChg chg="add del">
        <pc:chgData name="Eduardo Pedreira" userId="9b2786318a52384d" providerId="LiveId" clId="{A285449F-7C3D-4D72-B187-D06D88990F07}" dt="2025-07-21T17:51:06.476" v="62" actId="47"/>
        <pc:sldMkLst>
          <pc:docMk/>
          <pc:sldMk cId="1870353120" sldId="3637"/>
        </pc:sldMkLst>
      </pc:sldChg>
      <pc:sldChg chg="add">
        <pc:chgData name="Eduardo Pedreira" userId="9b2786318a52384d" providerId="LiveId" clId="{A285449F-7C3D-4D72-B187-D06D88990F07}" dt="2025-07-21T18:07:23.266" v="82"/>
        <pc:sldMkLst>
          <pc:docMk/>
          <pc:sldMk cId="1833999046" sldId="3639"/>
        </pc:sldMkLst>
      </pc:sldChg>
      <pc:sldChg chg="add del">
        <pc:chgData name="Eduardo Pedreira" userId="9b2786318a52384d" providerId="LiveId" clId="{A285449F-7C3D-4D72-B187-D06D88990F07}" dt="2025-07-21T18:12:50.440" v="95" actId="47"/>
        <pc:sldMkLst>
          <pc:docMk/>
          <pc:sldMk cId="1775578040" sldId="3640"/>
        </pc:sldMkLst>
      </pc:sldChg>
      <pc:sldChg chg="delSp add del mod delAnim">
        <pc:chgData name="Eduardo Pedreira" userId="9b2786318a52384d" providerId="LiveId" clId="{A285449F-7C3D-4D72-B187-D06D88990F07}" dt="2025-07-21T12:32:28.879" v="15" actId="47"/>
        <pc:sldMkLst>
          <pc:docMk/>
          <pc:sldMk cId="3283005579" sldId="3696"/>
        </pc:sldMkLst>
      </pc:sldChg>
      <pc:sldChg chg="del">
        <pc:chgData name="Eduardo Pedreira" userId="9b2786318a52384d" providerId="LiveId" clId="{A285449F-7C3D-4D72-B187-D06D88990F07}" dt="2025-08-06T14:48:10.199" v="96" actId="47"/>
        <pc:sldMkLst>
          <pc:docMk/>
          <pc:sldMk cId="821917225" sldId="3748"/>
        </pc:sldMkLst>
      </pc:sldChg>
      <pc:sldChg chg="del">
        <pc:chgData name="Eduardo Pedreira" userId="9b2786318a52384d" providerId="LiveId" clId="{A285449F-7C3D-4D72-B187-D06D88990F07}" dt="2025-08-06T14:48:13.286" v="97" actId="47"/>
        <pc:sldMkLst>
          <pc:docMk/>
          <pc:sldMk cId="3932385252" sldId="3750"/>
        </pc:sldMkLst>
      </pc:sldChg>
      <pc:sldChg chg="del">
        <pc:chgData name="Eduardo Pedreira" userId="9b2786318a52384d" providerId="LiveId" clId="{A285449F-7C3D-4D72-B187-D06D88990F07}" dt="2025-08-06T14:48:15.873" v="98" actId="47"/>
        <pc:sldMkLst>
          <pc:docMk/>
          <pc:sldMk cId="1388162542" sldId="3755"/>
        </pc:sldMkLst>
      </pc:sldChg>
      <pc:sldChg chg="modSp mod">
        <pc:chgData name="Eduardo Pedreira" userId="9b2786318a52384d" providerId="LiveId" clId="{A285449F-7C3D-4D72-B187-D06D88990F07}" dt="2025-07-21T14:15:03.737" v="20" actId="20577"/>
        <pc:sldMkLst>
          <pc:docMk/>
          <pc:sldMk cId="3758458096" sldId="3866"/>
        </pc:sldMkLst>
      </pc:sldChg>
      <pc:sldChg chg="add">
        <pc:chgData name="Eduardo Pedreira" userId="9b2786318a52384d" providerId="LiveId" clId="{A285449F-7C3D-4D72-B187-D06D88990F07}" dt="2025-07-21T12:26:00.020" v="0"/>
        <pc:sldMkLst>
          <pc:docMk/>
          <pc:sldMk cId="3628885458" sldId="3911"/>
        </pc:sldMkLst>
      </pc:sldChg>
      <pc:sldChg chg="addSp delSp modSp add mod delAnim modAnim">
        <pc:chgData name="Eduardo Pedreira" userId="9b2786318a52384d" providerId="LiveId" clId="{A285449F-7C3D-4D72-B187-D06D88990F07}" dt="2025-07-21T12:32:25.926" v="14" actId="1076"/>
        <pc:sldMkLst>
          <pc:docMk/>
          <pc:sldMk cId="3010868944" sldId="3912"/>
        </pc:sldMkLst>
      </pc:sldChg>
      <pc:sldChg chg="addSp delSp modSp add mod modAnim">
        <pc:chgData name="Eduardo Pedreira" userId="9b2786318a52384d" providerId="LiveId" clId="{A285449F-7C3D-4D72-B187-D06D88990F07}" dt="2025-07-21T17:58:59.643" v="79" actId="14100"/>
        <pc:sldMkLst>
          <pc:docMk/>
          <pc:sldMk cId="2601773609" sldId="3913"/>
        </pc:sldMkLst>
      </pc:sldChg>
      <pc:sldChg chg="addSp delSp modSp add mod delAnim modAnim">
        <pc:chgData name="Eduardo Pedreira" userId="9b2786318a52384d" providerId="LiveId" clId="{A285449F-7C3D-4D72-B187-D06D88990F07}" dt="2025-07-21T18:07:42.600" v="87" actId="14100"/>
        <pc:sldMkLst>
          <pc:docMk/>
          <pc:sldMk cId="2225154462" sldId="3914"/>
        </pc:sldMkLst>
      </pc:sldChg>
      <pc:sldChg chg="addSp delSp modSp add mod delAnim modAnim">
        <pc:chgData name="Eduardo Pedreira" userId="9b2786318a52384d" providerId="LiveId" clId="{A285449F-7C3D-4D72-B187-D06D88990F07}" dt="2025-07-21T18:12:46.812" v="94" actId="1076"/>
        <pc:sldMkLst>
          <pc:docMk/>
          <pc:sldMk cId="2086255069" sldId="3915"/>
        </pc:sldMkLst>
      </pc:sldChg>
    </pc:docChg>
  </pc:docChgLst>
  <pc:docChgLst>
    <pc:chgData name="Eduardo Pedreira" userId="9b2786318a52384d" providerId="Windows Live" clId="Web-{0E96F440-AFCD-13EA-DF54-3B0B31FAEA90}"/>
    <pc:docChg chg="addSld delSld modSld sldOrd">
      <pc:chgData name="Eduardo Pedreira" userId="9b2786318a52384d" providerId="Windows Live" clId="Web-{0E96F440-AFCD-13EA-DF54-3B0B31FAEA90}" dt="2025-08-05T18:54:05.238" v="316"/>
      <pc:docMkLst>
        <pc:docMk/>
      </pc:docMkLst>
      <pc:sldChg chg="addSp delSp add">
        <pc:chgData name="Eduardo Pedreira" userId="9b2786318a52384d" providerId="Windows Live" clId="Web-{0E96F440-AFCD-13EA-DF54-3B0B31FAEA90}" dt="2025-08-05T18:49:54.047" v="226"/>
        <pc:sldMkLst>
          <pc:docMk/>
          <pc:sldMk cId="1085571270" sldId="3740"/>
        </pc:sldMkLst>
      </pc:sldChg>
      <pc:sldChg chg="addSp delSp modSp add">
        <pc:chgData name="Eduardo Pedreira" userId="9b2786318a52384d" providerId="Windows Live" clId="Web-{0E96F440-AFCD-13EA-DF54-3B0B31FAEA90}" dt="2025-08-05T18:51:55.643" v="262" actId="14100"/>
        <pc:sldMkLst>
          <pc:docMk/>
          <pc:sldMk cId="4163537721" sldId="3741"/>
        </pc:sldMkLst>
      </pc:sldChg>
      <pc:sldChg chg="addSp delSp modSp add">
        <pc:chgData name="Eduardo Pedreira" userId="9b2786318a52384d" providerId="Windows Live" clId="Web-{0E96F440-AFCD-13EA-DF54-3B0B31FAEA90}" dt="2025-08-05T18:51:27.501" v="242" actId="14100"/>
        <pc:sldMkLst>
          <pc:docMk/>
          <pc:sldMk cId="1658425269" sldId="3742"/>
        </pc:sldMkLst>
      </pc:sldChg>
      <pc:sldChg chg="addSp delSp modSp add">
        <pc:chgData name="Eduardo Pedreira" userId="9b2786318a52384d" providerId="Windows Live" clId="Web-{0E96F440-AFCD-13EA-DF54-3B0B31FAEA90}" dt="2025-08-05T18:52:07.612" v="270"/>
        <pc:sldMkLst>
          <pc:docMk/>
          <pc:sldMk cId="3803712610" sldId="3743"/>
        </pc:sldMkLst>
      </pc:sldChg>
      <pc:sldChg chg="addSp delSp modSp add">
        <pc:chgData name="Eduardo Pedreira" userId="9b2786318a52384d" providerId="Windows Live" clId="Web-{0E96F440-AFCD-13EA-DF54-3B0B31FAEA90}" dt="2025-08-05T18:52:47.306" v="286" actId="14100"/>
        <pc:sldMkLst>
          <pc:docMk/>
          <pc:sldMk cId="1620026666" sldId="3744"/>
        </pc:sldMkLst>
      </pc:sldChg>
      <pc:sldChg chg="addSp delSp modSp add">
        <pc:chgData name="Eduardo Pedreira" userId="9b2786318a52384d" providerId="Windows Live" clId="Web-{0E96F440-AFCD-13EA-DF54-3B0B31FAEA90}" dt="2025-08-05T18:53:06.496" v="295" actId="14100"/>
        <pc:sldMkLst>
          <pc:docMk/>
          <pc:sldMk cId="4203956161" sldId="3745"/>
        </pc:sldMkLst>
      </pc:sldChg>
      <pc:sldChg chg="addSp delSp modSp add">
        <pc:chgData name="Eduardo Pedreira" userId="9b2786318a52384d" providerId="Windows Live" clId="Web-{0E96F440-AFCD-13EA-DF54-3B0B31FAEA90}" dt="2025-08-05T18:53:43.360" v="315"/>
        <pc:sldMkLst>
          <pc:docMk/>
          <pc:sldMk cId="1846240357" sldId="3746"/>
        </pc:sldMkLst>
      </pc:sldChg>
      <pc:sldChg chg="addSp delSp modSp add">
        <pc:chgData name="Eduardo Pedreira" userId="9b2786318a52384d" providerId="Windows Live" clId="Web-{0E96F440-AFCD-13EA-DF54-3B0B31FAEA90}" dt="2025-08-05T18:52:26.240" v="278" actId="14100"/>
        <pc:sldMkLst>
          <pc:docMk/>
          <pc:sldMk cId="1580039231" sldId="3747"/>
        </pc:sldMkLst>
      </pc:sldChg>
      <pc:sldChg chg="add">
        <pc:chgData name="Eduardo Pedreira" userId="9b2786318a52384d" providerId="Windows Live" clId="Web-{0E96F440-AFCD-13EA-DF54-3B0B31FAEA90}" dt="2025-08-05T18:48:47.045" v="197"/>
        <pc:sldMkLst>
          <pc:docMk/>
          <pc:sldMk cId="821917225" sldId="3748"/>
        </pc:sldMkLst>
      </pc:sldChg>
      <pc:sldChg chg="add">
        <pc:chgData name="Eduardo Pedreira" userId="9b2786318a52384d" providerId="Windows Live" clId="Web-{0E96F440-AFCD-13EA-DF54-3B0B31FAEA90}" dt="2025-08-05T18:48:47.311" v="199"/>
        <pc:sldMkLst>
          <pc:docMk/>
          <pc:sldMk cId="3932385252" sldId="3750"/>
        </pc:sldMkLst>
      </pc:sldChg>
      <pc:sldChg chg="add del">
        <pc:chgData name="Eduardo Pedreira" userId="9b2786318a52384d" providerId="Windows Live" clId="Web-{0E96F440-AFCD-13EA-DF54-3B0B31FAEA90}" dt="2025-08-05T18:54:05.238" v="316"/>
        <pc:sldMkLst>
          <pc:docMk/>
          <pc:sldMk cId="81115244" sldId="3752"/>
        </pc:sldMkLst>
      </pc:sldChg>
      <pc:sldChg chg="add">
        <pc:chgData name="Eduardo Pedreira" userId="9b2786318a52384d" providerId="Windows Live" clId="Web-{0E96F440-AFCD-13EA-DF54-3B0B31FAEA90}" dt="2025-08-05T18:48:48.061" v="205"/>
        <pc:sldMkLst>
          <pc:docMk/>
          <pc:sldMk cId="1740778965" sldId="3753"/>
        </pc:sldMkLst>
      </pc:sldChg>
      <pc:sldChg chg="add">
        <pc:chgData name="Eduardo Pedreira" userId="9b2786318a52384d" providerId="Windows Live" clId="Web-{0E96F440-AFCD-13EA-DF54-3B0B31FAEA90}" dt="2025-08-05T18:48:48.139" v="206"/>
        <pc:sldMkLst>
          <pc:docMk/>
          <pc:sldMk cId="2830162702" sldId="3754"/>
        </pc:sldMkLst>
      </pc:sldChg>
      <pc:sldChg chg="add">
        <pc:chgData name="Eduardo Pedreira" userId="9b2786318a52384d" providerId="Windows Live" clId="Web-{0E96F440-AFCD-13EA-DF54-3B0B31FAEA90}" dt="2025-08-05T18:48:47.420" v="200"/>
        <pc:sldMkLst>
          <pc:docMk/>
          <pc:sldMk cId="1388162542" sldId="3755"/>
        </pc:sldMkLst>
      </pc:sldChg>
      <pc:sldChg chg="add">
        <pc:chgData name="Eduardo Pedreira" userId="9b2786318a52384d" providerId="Windows Live" clId="Web-{0E96F440-AFCD-13EA-DF54-3B0B31FAEA90}" dt="2025-08-05T18:48:47.545" v="201"/>
        <pc:sldMkLst>
          <pc:docMk/>
          <pc:sldMk cId="2883737688" sldId="3756"/>
        </pc:sldMkLst>
      </pc:sldChg>
      <pc:sldChg chg="add">
        <pc:chgData name="Eduardo Pedreira" userId="9b2786318a52384d" providerId="Windows Live" clId="Web-{0E96F440-AFCD-13EA-DF54-3B0B31FAEA90}" dt="2025-08-05T18:48:47.655" v="202"/>
        <pc:sldMkLst>
          <pc:docMk/>
          <pc:sldMk cId="3798007863" sldId="3757"/>
        </pc:sldMkLst>
      </pc:sldChg>
      <pc:sldChg chg="add">
        <pc:chgData name="Eduardo Pedreira" userId="9b2786318a52384d" providerId="Windows Live" clId="Web-{0E96F440-AFCD-13EA-DF54-3B0B31FAEA90}" dt="2025-08-05T18:48:47.748" v="203"/>
        <pc:sldMkLst>
          <pc:docMk/>
          <pc:sldMk cId="1779871711" sldId="3758"/>
        </pc:sldMkLst>
      </pc:sldChg>
      <pc:sldChg chg="add">
        <pc:chgData name="Eduardo Pedreira" userId="9b2786318a52384d" providerId="Windows Live" clId="Web-{0E96F440-AFCD-13EA-DF54-3B0B31FAEA90}" dt="2025-08-05T18:48:47.952" v="204"/>
        <pc:sldMkLst>
          <pc:docMk/>
          <pc:sldMk cId="1314257518" sldId="3759"/>
        </pc:sldMkLst>
      </pc:sldChg>
      <pc:sldChg chg="add">
        <pc:chgData name="Eduardo Pedreira" userId="9b2786318a52384d" providerId="Windows Live" clId="Web-{0E96F440-AFCD-13EA-DF54-3B0B31FAEA90}" dt="2025-08-05T18:48:48.248" v="207"/>
        <pc:sldMkLst>
          <pc:docMk/>
          <pc:sldMk cId="1741761985" sldId="3760"/>
        </pc:sldMkLst>
      </pc:sldChg>
      <pc:sldChg chg="add del">
        <pc:chgData name="Eduardo Pedreira" userId="9b2786318a52384d" providerId="Windows Live" clId="Web-{0E96F440-AFCD-13EA-DF54-3B0B31FAEA90}" dt="2025-08-05T17:44:47.955" v="6"/>
        <pc:sldMkLst>
          <pc:docMk/>
          <pc:sldMk cId="1862547662" sldId="3836"/>
        </pc:sldMkLst>
      </pc:sldChg>
      <pc:sldChg chg="modSp">
        <pc:chgData name="Eduardo Pedreira" userId="9b2786318a52384d" providerId="Windows Live" clId="Web-{0E96F440-AFCD-13EA-DF54-3B0B31FAEA90}" dt="2025-08-05T17:53:11.014" v="72" actId="14100"/>
        <pc:sldMkLst>
          <pc:docMk/>
          <pc:sldMk cId="2709297165" sldId="3839"/>
        </pc:sldMkLst>
        <pc:spChg chg="mod">
          <ac:chgData name="Eduardo Pedreira" userId="9b2786318a52384d" providerId="Windows Live" clId="Web-{0E96F440-AFCD-13EA-DF54-3B0B31FAEA90}" dt="2025-08-05T17:53:11.014" v="72" actId="14100"/>
          <ac:spMkLst>
            <pc:docMk/>
            <pc:sldMk cId="2709297165" sldId="3839"/>
            <ac:spMk id="60" creationId="{435FF28B-3D5E-50F6-3995-E519D36460C0}"/>
          </ac:spMkLst>
        </pc:spChg>
      </pc:sldChg>
      <pc:sldChg chg="ord">
        <pc:chgData name="Eduardo Pedreira" userId="9b2786318a52384d" providerId="Windows Live" clId="Web-{0E96F440-AFCD-13EA-DF54-3B0B31FAEA90}" dt="2025-08-05T17:54:03.296" v="73"/>
        <pc:sldMkLst>
          <pc:docMk/>
          <pc:sldMk cId="784160367" sldId="3841"/>
        </pc:sldMkLst>
      </pc:sldChg>
      <pc:sldChg chg="modSp add replId">
        <pc:chgData name="Eduardo Pedreira" userId="9b2786318a52384d" providerId="Windows Live" clId="Web-{0E96F440-AFCD-13EA-DF54-3B0B31FAEA90}" dt="2025-08-05T17:48:18.445" v="24" actId="20577"/>
        <pc:sldMkLst>
          <pc:docMk/>
          <pc:sldMk cId="180644741" sldId="3916"/>
        </pc:sldMkLst>
      </pc:sldChg>
      <pc:sldChg chg="del">
        <pc:chgData name="Eduardo Pedreira" userId="9b2786318a52384d" providerId="Windows Live" clId="Web-{0E96F440-AFCD-13EA-DF54-3B0B31FAEA90}" dt="2025-08-05T17:42:17.654" v="4"/>
        <pc:sldMkLst>
          <pc:docMk/>
          <pc:sldMk cId="4148490660" sldId="3916"/>
        </pc:sldMkLst>
      </pc:sldChg>
      <pc:sldChg chg="del">
        <pc:chgData name="Eduardo Pedreira" userId="9b2786318a52384d" providerId="Windows Live" clId="Web-{0E96F440-AFCD-13EA-DF54-3B0B31FAEA90}" dt="2025-08-05T17:42:17.592" v="3"/>
        <pc:sldMkLst>
          <pc:docMk/>
          <pc:sldMk cId="2329654115" sldId="3917"/>
        </pc:sldMkLst>
      </pc:sldChg>
      <pc:sldChg chg="modSp add replId">
        <pc:chgData name="Eduardo Pedreira" userId="9b2786318a52384d" providerId="Windows Live" clId="Web-{0E96F440-AFCD-13EA-DF54-3B0B31FAEA90}" dt="2025-08-05T17:50:04.542" v="40" actId="20577"/>
        <pc:sldMkLst>
          <pc:docMk/>
          <pc:sldMk cId="3740604251" sldId="3917"/>
        </pc:sldMkLst>
      </pc:sldChg>
      <pc:sldChg chg="modSp add replId">
        <pc:chgData name="Eduardo Pedreira" userId="9b2786318a52384d" providerId="Windows Live" clId="Web-{0E96F440-AFCD-13EA-DF54-3B0B31FAEA90}" dt="2025-08-05T17:52:42.169" v="71" actId="20577"/>
        <pc:sldMkLst>
          <pc:docMk/>
          <pc:sldMk cId="311329737" sldId="3918"/>
        </pc:sldMkLst>
        <pc:spChg chg="mod">
          <ac:chgData name="Eduardo Pedreira" userId="9b2786318a52384d" providerId="Windows Live" clId="Web-{0E96F440-AFCD-13EA-DF54-3B0B31FAEA90}" dt="2025-08-05T17:52:42.169" v="71" actId="20577"/>
          <ac:spMkLst>
            <pc:docMk/>
            <pc:sldMk cId="311329737" sldId="3918"/>
            <ac:spMk id="26" creationId="{4635BE92-8CC1-0D7B-F92E-C7D0B16D5EF3}"/>
          </ac:spMkLst>
        </pc:spChg>
      </pc:sldChg>
      <pc:sldChg chg="del">
        <pc:chgData name="Eduardo Pedreira" userId="9b2786318a52384d" providerId="Windows Live" clId="Web-{0E96F440-AFCD-13EA-DF54-3B0B31FAEA90}" dt="2025-08-05T17:42:17.514" v="2"/>
        <pc:sldMkLst>
          <pc:docMk/>
          <pc:sldMk cId="1601278592" sldId="3918"/>
        </pc:sldMkLst>
      </pc:sldChg>
      <pc:sldChg chg="del">
        <pc:chgData name="Eduardo Pedreira" userId="9b2786318a52384d" providerId="Windows Live" clId="Web-{0E96F440-AFCD-13EA-DF54-3B0B31FAEA90}" dt="2025-08-05T17:42:17.435" v="1"/>
        <pc:sldMkLst>
          <pc:docMk/>
          <pc:sldMk cId="65568222" sldId="3919"/>
        </pc:sldMkLst>
      </pc:sldChg>
      <pc:sldChg chg="addSp delSp modSp add replId">
        <pc:chgData name="Eduardo Pedreira" userId="9b2786318a52384d" providerId="Windows Live" clId="Web-{0E96F440-AFCD-13EA-DF54-3B0B31FAEA90}" dt="2025-08-05T18:47:34.544" v="188"/>
        <pc:sldMkLst>
          <pc:docMk/>
          <pc:sldMk cId="4029602599" sldId="3919"/>
        </pc:sldMkLst>
      </pc:sldChg>
      <pc:sldChg chg="del">
        <pc:chgData name="Eduardo Pedreira" userId="9b2786318a52384d" providerId="Windows Live" clId="Web-{0E96F440-AFCD-13EA-DF54-3B0B31FAEA90}" dt="2025-08-05T17:42:17.373" v="0"/>
        <pc:sldMkLst>
          <pc:docMk/>
          <pc:sldMk cId="2057117165" sldId="3920"/>
        </pc:sldMkLst>
      </pc:sldChg>
      <pc:sldChg chg="modSp add del replId">
        <pc:chgData name="Eduardo Pedreira" userId="9b2786318a52384d" providerId="Windows Live" clId="Web-{0E96F440-AFCD-13EA-DF54-3B0B31FAEA90}" dt="2025-08-05T18:50:36.313" v="230"/>
        <pc:sldMkLst>
          <pc:docMk/>
          <pc:sldMk cId="3828633358" sldId="3920"/>
        </pc:sldMkLst>
      </pc:sldChg>
      <pc:sldChg chg="add del replId">
        <pc:chgData name="Eduardo Pedreira" userId="9b2786318a52384d" providerId="Windows Live" clId="Web-{0E96F440-AFCD-13EA-DF54-3B0B31FAEA90}" dt="2025-08-05T18:50:45.360" v="237"/>
        <pc:sldMkLst>
          <pc:docMk/>
          <pc:sldMk cId="4102995039" sldId="3920"/>
        </pc:sldMkLst>
      </pc:sldChg>
      <pc:sldMasterChg chg="addSldLayout">
        <pc:chgData name="Eduardo Pedreira" userId="9b2786318a52384d" providerId="Windows Live" clId="Web-{0E96F440-AFCD-13EA-DF54-3B0B31FAEA90}" dt="2025-08-05T18:48:46.280" v="189"/>
        <pc:sldMasterMkLst>
          <pc:docMk/>
          <pc:sldMasterMk cId="2738463824" sldId="2147483648"/>
        </pc:sldMasterMkLst>
        <pc:sldLayoutChg chg="add">
          <pc:chgData name="Eduardo Pedreira" userId="9b2786318a52384d" providerId="Windows Live" clId="Web-{0E96F440-AFCD-13EA-DF54-3B0B31FAEA90}" dt="2025-08-05T18:48:46.280" v="189"/>
          <pc:sldLayoutMkLst>
            <pc:docMk/>
            <pc:sldMasterMk cId="2738463824" sldId="2147483648"/>
            <pc:sldLayoutMk cId="3037621034" sldId="2147483662"/>
          </pc:sldLayoutMkLst>
        </pc:sldLayoutChg>
      </pc:sldMasterChg>
    </pc:docChg>
  </pc:docChgLst>
  <pc:docChgLst>
    <pc:chgData name="Eduardo Pedreira" userId="9b2786318a52384d" providerId="Windows Live" clId="Web-{3A6C2045-6AFE-3BAC-35B1-052B4300320D}"/>
    <pc:docChg chg="modSld">
      <pc:chgData name="Eduardo Pedreira" userId="9b2786318a52384d" providerId="Windows Live" clId="Web-{3A6C2045-6AFE-3BAC-35B1-052B4300320D}" dt="2025-07-29T20:16:43.684" v="3" actId="1076"/>
      <pc:docMkLst>
        <pc:docMk/>
      </pc:docMkLst>
      <pc:sldChg chg="modSp">
        <pc:chgData name="Eduardo Pedreira" userId="9b2786318a52384d" providerId="Windows Live" clId="Web-{3A6C2045-6AFE-3BAC-35B1-052B4300320D}" dt="2025-07-29T20:16:43.684" v="3" actId="1076"/>
        <pc:sldMkLst>
          <pc:docMk/>
          <pc:sldMk cId="1134121473" sldId="3882"/>
        </pc:sldMkLst>
      </pc:sldChg>
    </pc:docChg>
  </pc:docChgLst>
  <pc:docChgLst>
    <pc:chgData name="Eduardo Pedreira" userId="9b2786318a52384d" providerId="LiveId" clId="{444300F4-8D14-4472-BB09-ECA0F384B3F5}"/>
    <pc:docChg chg="undo custSel addSld delSld modSld sldOrd">
      <pc:chgData name="Eduardo Pedreira" userId="9b2786318a52384d" providerId="LiveId" clId="{444300F4-8D14-4472-BB09-ECA0F384B3F5}" dt="2025-09-03T17:35:11.072" v="1602" actId="47"/>
      <pc:docMkLst>
        <pc:docMk/>
      </pc:docMkLst>
      <pc:sldChg chg="modSp mod">
        <pc:chgData name="Eduardo Pedreira" userId="9b2786318a52384d" providerId="LiveId" clId="{444300F4-8D14-4472-BB09-ECA0F384B3F5}" dt="2025-09-03T14:04:48.103" v="1141" actId="1076"/>
        <pc:sldMkLst>
          <pc:docMk/>
          <pc:sldMk cId="2304824674" sldId="257"/>
        </pc:sldMkLst>
        <pc:spChg chg="mod">
          <ac:chgData name="Eduardo Pedreira" userId="9b2786318a52384d" providerId="LiveId" clId="{444300F4-8D14-4472-BB09-ECA0F384B3F5}" dt="2025-09-03T14:04:48.103" v="1141" actId="1076"/>
          <ac:spMkLst>
            <pc:docMk/>
            <pc:sldMk cId="2304824674" sldId="257"/>
            <ac:spMk id="3" creationId="{00000000-0000-0000-0000-000000000000}"/>
          </ac:spMkLst>
        </pc:spChg>
        <pc:spChg chg="mod">
          <ac:chgData name="Eduardo Pedreira" userId="9b2786318a52384d" providerId="LiveId" clId="{444300F4-8D14-4472-BB09-ECA0F384B3F5}" dt="2025-09-03T14:04:48.103" v="1141" actId="1076"/>
          <ac:spMkLst>
            <pc:docMk/>
            <pc:sldMk cId="2304824674" sldId="257"/>
            <ac:spMk id="5" creationId="{00000000-0000-0000-0000-000000000000}"/>
          </ac:spMkLst>
        </pc:spChg>
        <pc:spChg chg="mod">
          <ac:chgData name="Eduardo Pedreira" userId="9b2786318a52384d" providerId="LiveId" clId="{444300F4-8D14-4472-BB09-ECA0F384B3F5}" dt="2025-09-03T14:04:48.103" v="1141" actId="1076"/>
          <ac:spMkLst>
            <pc:docMk/>
            <pc:sldMk cId="2304824674" sldId="257"/>
            <ac:spMk id="7" creationId="{00000000-0000-0000-0000-000000000000}"/>
          </ac:spMkLst>
        </pc:spChg>
        <pc:spChg chg="mod">
          <ac:chgData name="Eduardo Pedreira" userId="9b2786318a52384d" providerId="LiveId" clId="{444300F4-8D14-4472-BB09-ECA0F384B3F5}" dt="2025-09-02T17:32:22.591" v="46" actId="20577"/>
          <ac:spMkLst>
            <pc:docMk/>
            <pc:sldMk cId="2304824674" sldId="257"/>
            <ac:spMk id="10" creationId="{00000000-0000-0000-0000-000000000000}"/>
          </ac:spMkLst>
        </pc:spChg>
        <pc:spChg chg="mod">
          <ac:chgData name="Eduardo Pedreira" userId="9b2786318a52384d" providerId="LiveId" clId="{444300F4-8D14-4472-BB09-ECA0F384B3F5}" dt="2025-09-02T17:32:11.324" v="27" actId="20577"/>
          <ac:spMkLst>
            <pc:docMk/>
            <pc:sldMk cId="2304824674" sldId="257"/>
            <ac:spMk id="13" creationId="{00000000-0000-0000-0000-000000000000}"/>
          </ac:spMkLst>
        </pc:spChg>
      </pc:sldChg>
      <pc:sldChg chg="modSp mod">
        <pc:chgData name="Eduardo Pedreira" userId="9b2786318a52384d" providerId="LiveId" clId="{444300F4-8D14-4472-BB09-ECA0F384B3F5}" dt="2025-09-03T14:05:47.504" v="1144" actId="20577"/>
        <pc:sldMkLst>
          <pc:docMk/>
          <pc:sldMk cId="358709812" sldId="264"/>
        </pc:sldMkLst>
        <pc:spChg chg="mod">
          <ac:chgData name="Eduardo Pedreira" userId="9b2786318a52384d" providerId="LiveId" clId="{444300F4-8D14-4472-BB09-ECA0F384B3F5}" dt="2025-09-03T14:05:47.504" v="1144" actId="20577"/>
          <ac:spMkLst>
            <pc:docMk/>
            <pc:sldMk cId="358709812" sldId="264"/>
            <ac:spMk id="26" creationId="{00000000-0000-0000-0000-000000000000}"/>
          </ac:spMkLst>
        </pc:spChg>
      </pc:sldChg>
      <pc:sldChg chg="modSp">
        <pc:chgData name="Eduardo Pedreira" userId="9b2786318a52384d" providerId="LiveId" clId="{444300F4-8D14-4472-BB09-ECA0F384B3F5}" dt="2025-09-03T14:07:37.200" v="1214" actId="114"/>
        <pc:sldMkLst>
          <pc:docMk/>
          <pc:sldMk cId="3165883387" sldId="268"/>
        </pc:sldMkLst>
        <pc:spChg chg="mod">
          <ac:chgData name="Eduardo Pedreira" userId="9b2786318a52384d" providerId="LiveId" clId="{444300F4-8D14-4472-BB09-ECA0F384B3F5}" dt="2025-09-03T14:07:37.200" v="1214" actId="114"/>
          <ac:spMkLst>
            <pc:docMk/>
            <pc:sldMk cId="3165883387" sldId="268"/>
            <ac:spMk id="37" creationId="{00000000-0000-0000-0000-000000000000}"/>
          </ac:spMkLst>
        </pc:spChg>
      </pc:sldChg>
      <pc:sldChg chg="del">
        <pc:chgData name="Eduardo Pedreira" userId="9b2786318a52384d" providerId="LiveId" clId="{444300F4-8D14-4472-BB09-ECA0F384B3F5}" dt="2025-09-03T14:08:31.642" v="1221" actId="2696"/>
        <pc:sldMkLst>
          <pc:docMk/>
          <pc:sldMk cId="744940330" sldId="269"/>
        </pc:sldMkLst>
      </pc:sldChg>
      <pc:sldChg chg="add del">
        <pc:chgData name="Eduardo Pedreira" userId="9b2786318a52384d" providerId="LiveId" clId="{444300F4-8D14-4472-BB09-ECA0F384B3F5}" dt="2025-09-03T14:16:10.669" v="1224" actId="47"/>
        <pc:sldMkLst>
          <pc:docMk/>
          <pc:sldMk cId="1671957208" sldId="269"/>
        </pc:sldMkLst>
      </pc:sldChg>
      <pc:sldChg chg="add del">
        <pc:chgData name="Eduardo Pedreira" userId="9b2786318a52384d" providerId="LiveId" clId="{444300F4-8D14-4472-BB09-ECA0F384B3F5}" dt="2025-09-03T14:16:13.380" v="1225" actId="47"/>
        <pc:sldMkLst>
          <pc:docMk/>
          <pc:sldMk cId="3110951190" sldId="270"/>
        </pc:sldMkLst>
      </pc:sldChg>
      <pc:sldChg chg="del">
        <pc:chgData name="Eduardo Pedreira" userId="9b2786318a52384d" providerId="LiveId" clId="{444300F4-8D14-4472-BB09-ECA0F384B3F5}" dt="2025-09-03T14:08:31.642" v="1221" actId="2696"/>
        <pc:sldMkLst>
          <pc:docMk/>
          <pc:sldMk cId="4233560360" sldId="270"/>
        </pc:sldMkLst>
      </pc:sldChg>
      <pc:sldChg chg="del">
        <pc:chgData name="Eduardo Pedreira" userId="9b2786318a52384d" providerId="LiveId" clId="{444300F4-8D14-4472-BB09-ECA0F384B3F5}" dt="2025-09-02T23:06:46.005" v="135" actId="2696"/>
        <pc:sldMkLst>
          <pc:docMk/>
          <pc:sldMk cId="51106401" sldId="271"/>
        </pc:sldMkLst>
      </pc:sldChg>
      <pc:sldChg chg="add">
        <pc:chgData name="Eduardo Pedreira" userId="9b2786318a52384d" providerId="LiveId" clId="{444300F4-8D14-4472-BB09-ECA0F384B3F5}" dt="2025-09-02T23:06:50.667" v="136"/>
        <pc:sldMkLst>
          <pc:docMk/>
          <pc:sldMk cId="3355129933" sldId="271"/>
        </pc:sldMkLst>
      </pc:sldChg>
      <pc:sldChg chg="del">
        <pc:chgData name="Eduardo Pedreira" userId="9b2786318a52384d" providerId="LiveId" clId="{444300F4-8D14-4472-BB09-ECA0F384B3F5}" dt="2025-09-02T23:06:46.005" v="135" actId="2696"/>
        <pc:sldMkLst>
          <pc:docMk/>
          <pc:sldMk cId="201086845" sldId="272"/>
        </pc:sldMkLst>
      </pc:sldChg>
      <pc:sldChg chg="add">
        <pc:chgData name="Eduardo Pedreira" userId="9b2786318a52384d" providerId="LiveId" clId="{444300F4-8D14-4472-BB09-ECA0F384B3F5}" dt="2025-09-02T23:06:50.667" v="136"/>
        <pc:sldMkLst>
          <pc:docMk/>
          <pc:sldMk cId="3386628469" sldId="272"/>
        </pc:sldMkLst>
      </pc:sldChg>
      <pc:sldChg chg="add del">
        <pc:chgData name="Eduardo Pedreira" userId="9b2786318a52384d" providerId="LiveId" clId="{444300F4-8D14-4472-BB09-ECA0F384B3F5}" dt="2025-09-02T18:03:51.368" v="126" actId="47"/>
        <pc:sldMkLst>
          <pc:docMk/>
          <pc:sldMk cId="3549973083" sldId="273"/>
        </pc:sldMkLst>
      </pc:sldChg>
      <pc:sldChg chg="del">
        <pc:chgData name="Eduardo Pedreira" userId="9b2786318a52384d" providerId="LiveId" clId="{444300F4-8D14-4472-BB09-ECA0F384B3F5}" dt="2025-09-02T18:03:54.440" v="128" actId="47"/>
        <pc:sldMkLst>
          <pc:docMk/>
          <pc:sldMk cId="1842611178" sldId="274"/>
        </pc:sldMkLst>
      </pc:sldChg>
      <pc:sldChg chg="del">
        <pc:chgData name="Eduardo Pedreira" userId="9b2786318a52384d" providerId="LiveId" clId="{444300F4-8D14-4472-BB09-ECA0F384B3F5}" dt="2025-09-02T23:07:08.655" v="137" actId="47"/>
        <pc:sldMkLst>
          <pc:docMk/>
          <pc:sldMk cId="1949888898" sldId="275"/>
        </pc:sldMkLst>
      </pc:sldChg>
      <pc:sldChg chg="del">
        <pc:chgData name="Eduardo Pedreira" userId="9b2786318a52384d" providerId="LiveId" clId="{444300F4-8D14-4472-BB09-ECA0F384B3F5}" dt="2025-09-03T12:18:43.131" v="525" actId="47"/>
        <pc:sldMkLst>
          <pc:docMk/>
          <pc:sldMk cId="1669841733" sldId="276"/>
        </pc:sldMkLst>
      </pc:sldChg>
      <pc:sldChg chg="del">
        <pc:chgData name="Eduardo Pedreira" userId="9b2786318a52384d" providerId="LiveId" clId="{444300F4-8D14-4472-BB09-ECA0F384B3F5}" dt="2025-09-02T23:07:12.366" v="138" actId="47"/>
        <pc:sldMkLst>
          <pc:docMk/>
          <pc:sldMk cId="1135342804" sldId="277"/>
        </pc:sldMkLst>
      </pc:sldChg>
      <pc:sldChg chg="del">
        <pc:chgData name="Eduardo Pedreira" userId="9b2786318a52384d" providerId="LiveId" clId="{444300F4-8D14-4472-BB09-ECA0F384B3F5}" dt="2025-09-03T12:18:46.585" v="526" actId="47"/>
        <pc:sldMkLst>
          <pc:docMk/>
          <pc:sldMk cId="1672710246" sldId="278"/>
        </pc:sldMkLst>
      </pc:sldChg>
      <pc:sldChg chg="del">
        <pc:chgData name="Eduardo Pedreira" userId="9b2786318a52384d" providerId="LiveId" clId="{444300F4-8D14-4472-BB09-ECA0F384B3F5}" dt="2025-09-02T23:07:16.522" v="139" actId="47"/>
        <pc:sldMkLst>
          <pc:docMk/>
          <pc:sldMk cId="4027895125" sldId="279"/>
        </pc:sldMkLst>
      </pc:sldChg>
      <pc:sldChg chg="del">
        <pc:chgData name="Eduardo Pedreira" userId="9b2786318a52384d" providerId="LiveId" clId="{444300F4-8D14-4472-BB09-ECA0F384B3F5}" dt="2025-09-02T23:07:23.174" v="142" actId="47"/>
        <pc:sldMkLst>
          <pc:docMk/>
          <pc:sldMk cId="240587616" sldId="280"/>
        </pc:sldMkLst>
      </pc:sldChg>
      <pc:sldChg chg="del">
        <pc:chgData name="Eduardo Pedreira" userId="9b2786318a52384d" providerId="LiveId" clId="{444300F4-8D14-4472-BB09-ECA0F384B3F5}" dt="2025-09-02T23:07:21.374" v="141" actId="47"/>
        <pc:sldMkLst>
          <pc:docMk/>
          <pc:sldMk cId="1134530411" sldId="281"/>
        </pc:sldMkLst>
      </pc:sldChg>
      <pc:sldChg chg="del">
        <pc:chgData name="Eduardo Pedreira" userId="9b2786318a52384d" providerId="LiveId" clId="{444300F4-8D14-4472-BB09-ECA0F384B3F5}" dt="2025-09-03T12:15:24.200" v="516" actId="47"/>
        <pc:sldMkLst>
          <pc:docMk/>
          <pc:sldMk cId="3087620821" sldId="282"/>
        </pc:sldMkLst>
      </pc:sldChg>
      <pc:sldChg chg="del">
        <pc:chgData name="Eduardo Pedreira" userId="9b2786318a52384d" providerId="LiveId" clId="{444300F4-8D14-4472-BB09-ECA0F384B3F5}" dt="2025-09-02T23:07:20.179" v="140" actId="47"/>
        <pc:sldMkLst>
          <pc:docMk/>
          <pc:sldMk cId="2745799223" sldId="283"/>
        </pc:sldMkLst>
      </pc:sldChg>
      <pc:sldChg chg="del">
        <pc:chgData name="Eduardo Pedreira" userId="9b2786318a52384d" providerId="LiveId" clId="{444300F4-8D14-4472-BB09-ECA0F384B3F5}" dt="2025-09-03T12:15:25.020" v="517" actId="47"/>
        <pc:sldMkLst>
          <pc:docMk/>
          <pc:sldMk cId="2018061074" sldId="284"/>
        </pc:sldMkLst>
      </pc:sldChg>
      <pc:sldChg chg="ord">
        <pc:chgData name="Eduardo Pedreira" userId="9b2786318a52384d" providerId="LiveId" clId="{444300F4-8D14-4472-BB09-ECA0F384B3F5}" dt="2025-09-03T14:08:19.309" v="1220"/>
        <pc:sldMkLst>
          <pc:docMk/>
          <pc:sldMk cId="2838629319" sldId="287"/>
        </pc:sldMkLst>
      </pc:sldChg>
      <pc:sldChg chg="add del">
        <pc:chgData name="Eduardo Pedreira" userId="9b2786318a52384d" providerId="LiveId" clId="{444300F4-8D14-4472-BB09-ECA0F384B3F5}" dt="2025-09-03T14:16:08.582" v="1223" actId="47"/>
        <pc:sldMkLst>
          <pc:docMk/>
          <pc:sldMk cId="1312185736" sldId="288"/>
        </pc:sldMkLst>
      </pc:sldChg>
      <pc:sldChg chg="del">
        <pc:chgData name="Eduardo Pedreira" userId="9b2786318a52384d" providerId="LiveId" clId="{444300F4-8D14-4472-BB09-ECA0F384B3F5}" dt="2025-09-03T14:08:31.642" v="1221" actId="2696"/>
        <pc:sldMkLst>
          <pc:docMk/>
          <pc:sldMk cId="3094258694" sldId="288"/>
        </pc:sldMkLst>
      </pc:sldChg>
      <pc:sldChg chg="del">
        <pc:chgData name="Eduardo Pedreira" userId="9b2786318a52384d" providerId="LiveId" clId="{444300F4-8D14-4472-BB09-ECA0F384B3F5}" dt="2025-09-02T23:21:05.059" v="229" actId="47"/>
        <pc:sldMkLst>
          <pc:docMk/>
          <pc:sldMk cId="1871717470" sldId="294"/>
        </pc:sldMkLst>
      </pc:sldChg>
      <pc:sldChg chg="del">
        <pc:chgData name="Eduardo Pedreira" userId="9b2786318a52384d" providerId="LiveId" clId="{444300F4-8D14-4472-BB09-ECA0F384B3F5}" dt="2025-09-02T18:03:21.776" v="121" actId="47"/>
        <pc:sldMkLst>
          <pc:docMk/>
          <pc:sldMk cId="1833999046" sldId="3639"/>
        </pc:sldMkLst>
      </pc:sldChg>
      <pc:sldChg chg="addSp modSp del mod">
        <pc:chgData name="Eduardo Pedreira" userId="9b2786318a52384d" providerId="LiveId" clId="{444300F4-8D14-4472-BB09-ECA0F384B3F5}" dt="2025-09-03T14:46:11.270" v="1584" actId="47"/>
        <pc:sldMkLst>
          <pc:docMk/>
          <pc:sldMk cId="1085571270" sldId="3740"/>
        </pc:sldMkLst>
        <pc:spChg chg="add mod">
          <ac:chgData name="Eduardo Pedreira" userId="9b2786318a52384d" providerId="LiveId" clId="{444300F4-8D14-4472-BB09-ECA0F384B3F5}" dt="2025-09-03T14:36:25.059" v="1504"/>
          <ac:spMkLst>
            <pc:docMk/>
            <pc:sldMk cId="1085571270" sldId="3740"/>
            <ac:spMk id="2" creationId="{83B55B45-7AB5-4B97-D346-8D34776A80B0}"/>
          </ac:spMkLst>
        </pc:spChg>
        <pc:spChg chg="add mod">
          <ac:chgData name="Eduardo Pedreira" userId="9b2786318a52384d" providerId="LiveId" clId="{444300F4-8D14-4472-BB09-ECA0F384B3F5}" dt="2025-09-03T14:36:25.059" v="1504"/>
          <ac:spMkLst>
            <pc:docMk/>
            <pc:sldMk cId="1085571270" sldId="3740"/>
            <ac:spMk id="6" creationId="{519F184F-6932-65F7-3757-A67F6E8E81B0}"/>
          </ac:spMkLst>
        </pc:spChg>
        <pc:picChg chg="mod">
          <ac:chgData name="Eduardo Pedreira" userId="9b2786318a52384d" providerId="LiveId" clId="{444300F4-8D14-4472-BB09-ECA0F384B3F5}" dt="2025-09-03T14:36:47.864" v="1510" actId="14100"/>
          <ac:picMkLst>
            <pc:docMk/>
            <pc:sldMk cId="1085571270" sldId="3740"/>
            <ac:picMk id="9" creationId="{E55A0E4A-2D27-191B-A626-64BBBA9E40E4}"/>
          </ac:picMkLst>
        </pc:picChg>
      </pc:sldChg>
      <pc:sldChg chg="addSp modSp del mod">
        <pc:chgData name="Eduardo Pedreira" userId="9b2786318a52384d" providerId="LiveId" clId="{444300F4-8D14-4472-BB09-ECA0F384B3F5}" dt="2025-09-03T14:46:11.270" v="1584" actId="47"/>
        <pc:sldMkLst>
          <pc:docMk/>
          <pc:sldMk cId="4163537721" sldId="3741"/>
        </pc:sldMkLst>
        <pc:spChg chg="add mod">
          <ac:chgData name="Eduardo Pedreira" userId="9b2786318a52384d" providerId="LiveId" clId="{444300F4-8D14-4472-BB09-ECA0F384B3F5}" dt="2025-09-03T14:36:53.558" v="1511"/>
          <ac:spMkLst>
            <pc:docMk/>
            <pc:sldMk cId="4163537721" sldId="3741"/>
            <ac:spMk id="2" creationId="{7B4EED4D-50A8-F486-13C2-14492DB21D13}"/>
          </ac:spMkLst>
        </pc:spChg>
        <pc:spChg chg="add mod">
          <ac:chgData name="Eduardo Pedreira" userId="9b2786318a52384d" providerId="LiveId" clId="{444300F4-8D14-4472-BB09-ECA0F384B3F5}" dt="2025-09-03T14:36:53.558" v="1511"/>
          <ac:spMkLst>
            <pc:docMk/>
            <pc:sldMk cId="4163537721" sldId="3741"/>
            <ac:spMk id="7" creationId="{3952E6B6-228E-AE0E-EF93-B96171BEA3DB}"/>
          </ac:spMkLst>
        </pc:spChg>
        <pc:picChg chg="mod">
          <ac:chgData name="Eduardo Pedreira" userId="9b2786318a52384d" providerId="LiveId" clId="{444300F4-8D14-4472-BB09-ECA0F384B3F5}" dt="2025-09-03T14:36:58.250" v="1512" actId="14100"/>
          <ac:picMkLst>
            <pc:docMk/>
            <pc:sldMk cId="4163537721" sldId="3741"/>
            <ac:picMk id="4" creationId="{F4990305-8707-72DB-7B06-43907CF5C2D4}"/>
          </ac:picMkLst>
        </pc:picChg>
      </pc:sldChg>
      <pc:sldChg chg="addSp modSp del mod">
        <pc:chgData name="Eduardo Pedreira" userId="9b2786318a52384d" providerId="LiveId" clId="{444300F4-8D14-4472-BB09-ECA0F384B3F5}" dt="2025-09-03T14:46:11.270" v="1584" actId="47"/>
        <pc:sldMkLst>
          <pc:docMk/>
          <pc:sldMk cId="1658425269" sldId="3742"/>
        </pc:sldMkLst>
        <pc:spChg chg="add mod">
          <ac:chgData name="Eduardo Pedreira" userId="9b2786318a52384d" providerId="LiveId" clId="{444300F4-8D14-4472-BB09-ECA0F384B3F5}" dt="2025-09-03T14:36:35.268" v="1507"/>
          <ac:spMkLst>
            <pc:docMk/>
            <pc:sldMk cId="1658425269" sldId="3742"/>
            <ac:spMk id="2" creationId="{9464B149-8265-916E-1FD8-71778EE99FE5}"/>
          </ac:spMkLst>
        </pc:spChg>
        <pc:spChg chg="add mod">
          <ac:chgData name="Eduardo Pedreira" userId="9b2786318a52384d" providerId="LiveId" clId="{444300F4-8D14-4472-BB09-ECA0F384B3F5}" dt="2025-09-03T14:36:35.268" v="1507"/>
          <ac:spMkLst>
            <pc:docMk/>
            <pc:sldMk cId="1658425269" sldId="3742"/>
            <ac:spMk id="3" creationId="{1F824530-C413-0A3B-966E-D4D89B37A301}"/>
          </ac:spMkLst>
        </pc:spChg>
        <pc:picChg chg="mod">
          <ac:chgData name="Eduardo Pedreira" userId="9b2786318a52384d" providerId="LiveId" clId="{444300F4-8D14-4472-BB09-ECA0F384B3F5}" dt="2025-09-03T14:36:41.345" v="1509" actId="1076"/>
          <ac:picMkLst>
            <pc:docMk/>
            <pc:sldMk cId="1658425269" sldId="3742"/>
            <ac:picMk id="7" creationId="{1928B733-855E-7548-ECA5-B33DFBA6F549}"/>
          </ac:picMkLst>
        </pc:picChg>
      </pc:sldChg>
      <pc:sldChg chg="addSp modSp del mod">
        <pc:chgData name="Eduardo Pedreira" userId="9b2786318a52384d" providerId="LiveId" clId="{444300F4-8D14-4472-BB09-ECA0F384B3F5}" dt="2025-09-03T14:46:11.270" v="1584" actId="47"/>
        <pc:sldMkLst>
          <pc:docMk/>
          <pc:sldMk cId="3803712610" sldId="3743"/>
        </pc:sldMkLst>
        <pc:spChg chg="add mod">
          <ac:chgData name="Eduardo Pedreira" userId="9b2786318a52384d" providerId="LiveId" clId="{444300F4-8D14-4472-BB09-ECA0F384B3F5}" dt="2025-09-03T14:37:00.265" v="1513"/>
          <ac:spMkLst>
            <pc:docMk/>
            <pc:sldMk cId="3803712610" sldId="3743"/>
            <ac:spMk id="2" creationId="{0750AE5C-EEBE-474F-C258-3DFF0501E3B1}"/>
          </ac:spMkLst>
        </pc:spChg>
        <pc:spChg chg="add mod">
          <ac:chgData name="Eduardo Pedreira" userId="9b2786318a52384d" providerId="LiveId" clId="{444300F4-8D14-4472-BB09-ECA0F384B3F5}" dt="2025-09-03T14:37:00.265" v="1513"/>
          <ac:spMkLst>
            <pc:docMk/>
            <pc:sldMk cId="3803712610" sldId="3743"/>
            <ac:spMk id="3" creationId="{81B4E988-F44F-7805-EE29-35BAC4997C91}"/>
          </ac:spMkLst>
        </pc:spChg>
        <pc:picChg chg="mod">
          <ac:chgData name="Eduardo Pedreira" userId="9b2786318a52384d" providerId="LiveId" clId="{444300F4-8D14-4472-BB09-ECA0F384B3F5}" dt="2025-09-03T14:37:08.703" v="1516" actId="1076"/>
          <ac:picMkLst>
            <pc:docMk/>
            <pc:sldMk cId="3803712610" sldId="3743"/>
            <ac:picMk id="8" creationId="{5AC2529D-CCE6-F411-6F7A-00AD4098F098}"/>
          </ac:picMkLst>
        </pc:picChg>
      </pc:sldChg>
      <pc:sldChg chg="addSp modSp del mod">
        <pc:chgData name="Eduardo Pedreira" userId="9b2786318a52384d" providerId="LiveId" clId="{444300F4-8D14-4472-BB09-ECA0F384B3F5}" dt="2025-09-03T14:46:11.270" v="1584" actId="47"/>
        <pc:sldMkLst>
          <pc:docMk/>
          <pc:sldMk cId="1620026666" sldId="3744"/>
        </pc:sldMkLst>
        <pc:spChg chg="add mod">
          <ac:chgData name="Eduardo Pedreira" userId="9b2786318a52384d" providerId="LiveId" clId="{444300F4-8D14-4472-BB09-ECA0F384B3F5}" dt="2025-09-03T14:37:22.175" v="1522"/>
          <ac:spMkLst>
            <pc:docMk/>
            <pc:sldMk cId="1620026666" sldId="3744"/>
            <ac:spMk id="2" creationId="{6714B34E-DF11-84D5-B5E8-82410E0A3665}"/>
          </ac:spMkLst>
        </pc:spChg>
        <pc:spChg chg="add mod">
          <ac:chgData name="Eduardo Pedreira" userId="9b2786318a52384d" providerId="LiveId" clId="{444300F4-8D14-4472-BB09-ECA0F384B3F5}" dt="2025-09-03T14:37:22.175" v="1522"/>
          <ac:spMkLst>
            <pc:docMk/>
            <pc:sldMk cId="1620026666" sldId="3744"/>
            <ac:spMk id="6" creationId="{4474E552-F2CD-A154-BB67-965B7429847B}"/>
          </ac:spMkLst>
        </pc:spChg>
        <pc:picChg chg="mod">
          <ac:chgData name="Eduardo Pedreira" userId="9b2786318a52384d" providerId="LiveId" clId="{444300F4-8D14-4472-BB09-ECA0F384B3F5}" dt="2025-09-03T14:37:25.195" v="1523" actId="1076"/>
          <ac:picMkLst>
            <pc:docMk/>
            <pc:sldMk cId="1620026666" sldId="3744"/>
            <ac:picMk id="19" creationId="{BD6865D2-E697-C8F1-925F-80B6E5BFDB1A}"/>
          </ac:picMkLst>
        </pc:picChg>
      </pc:sldChg>
      <pc:sldChg chg="addSp modSp del">
        <pc:chgData name="Eduardo Pedreira" userId="9b2786318a52384d" providerId="LiveId" clId="{444300F4-8D14-4472-BB09-ECA0F384B3F5}" dt="2025-09-03T14:46:11.270" v="1584" actId="47"/>
        <pc:sldMkLst>
          <pc:docMk/>
          <pc:sldMk cId="4203956161" sldId="3745"/>
        </pc:sldMkLst>
        <pc:spChg chg="add mod">
          <ac:chgData name="Eduardo Pedreira" userId="9b2786318a52384d" providerId="LiveId" clId="{444300F4-8D14-4472-BB09-ECA0F384B3F5}" dt="2025-09-03T14:37:28.208" v="1524"/>
          <ac:spMkLst>
            <pc:docMk/>
            <pc:sldMk cId="4203956161" sldId="3745"/>
            <ac:spMk id="2" creationId="{FCEBB277-2759-DD16-6B52-215AFBE081B5}"/>
          </ac:spMkLst>
        </pc:spChg>
        <pc:spChg chg="add mod">
          <ac:chgData name="Eduardo Pedreira" userId="9b2786318a52384d" providerId="LiveId" clId="{444300F4-8D14-4472-BB09-ECA0F384B3F5}" dt="2025-09-03T14:37:28.208" v="1524"/>
          <ac:spMkLst>
            <pc:docMk/>
            <pc:sldMk cId="4203956161" sldId="3745"/>
            <ac:spMk id="7" creationId="{14E108A1-3D6C-D8E0-902E-FA764D623457}"/>
          </ac:spMkLst>
        </pc:spChg>
      </pc:sldChg>
      <pc:sldChg chg="addSp modSp del mod">
        <pc:chgData name="Eduardo Pedreira" userId="9b2786318a52384d" providerId="LiveId" clId="{444300F4-8D14-4472-BB09-ECA0F384B3F5}" dt="2025-09-03T14:46:11.270" v="1584" actId="47"/>
        <pc:sldMkLst>
          <pc:docMk/>
          <pc:sldMk cId="1846240357" sldId="3746"/>
        </pc:sldMkLst>
        <pc:spChg chg="add mod">
          <ac:chgData name="Eduardo Pedreira" userId="9b2786318a52384d" providerId="LiveId" clId="{444300F4-8D14-4472-BB09-ECA0F384B3F5}" dt="2025-09-03T14:37:32.223" v="1525"/>
          <ac:spMkLst>
            <pc:docMk/>
            <pc:sldMk cId="1846240357" sldId="3746"/>
            <ac:spMk id="2" creationId="{43B3BFFB-8F34-1843-6742-B950B2BCD16E}"/>
          </ac:spMkLst>
        </pc:spChg>
        <pc:spChg chg="add mod">
          <ac:chgData name="Eduardo Pedreira" userId="9b2786318a52384d" providerId="LiveId" clId="{444300F4-8D14-4472-BB09-ECA0F384B3F5}" dt="2025-09-03T14:37:32.223" v="1525"/>
          <ac:spMkLst>
            <pc:docMk/>
            <pc:sldMk cId="1846240357" sldId="3746"/>
            <ac:spMk id="7" creationId="{DF946E73-7A1C-05A3-CEA2-7A8620D5B743}"/>
          </ac:spMkLst>
        </pc:spChg>
        <pc:picChg chg="mod">
          <ac:chgData name="Eduardo Pedreira" userId="9b2786318a52384d" providerId="LiveId" clId="{444300F4-8D14-4472-BB09-ECA0F384B3F5}" dt="2025-09-03T14:37:37.537" v="1527" actId="14100"/>
          <ac:picMkLst>
            <pc:docMk/>
            <pc:sldMk cId="1846240357" sldId="3746"/>
            <ac:picMk id="4" creationId="{0DD144EF-3E73-81B6-DC27-1B1D34DEA62A}"/>
          </ac:picMkLst>
        </pc:picChg>
      </pc:sldChg>
      <pc:sldChg chg="addSp modSp del mod">
        <pc:chgData name="Eduardo Pedreira" userId="9b2786318a52384d" providerId="LiveId" clId="{444300F4-8D14-4472-BB09-ECA0F384B3F5}" dt="2025-09-03T14:46:11.270" v="1584" actId="47"/>
        <pc:sldMkLst>
          <pc:docMk/>
          <pc:sldMk cId="1580039231" sldId="3747"/>
        </pc:sldMkLst>
        <pc:spChg chg="add mod">
          <ac:chgData name="Eduardo Pedreira" userId="9b2786318a52384d" providerId="LiveId" clId="{444300F4-8D14-4472-BB09-ECA0F384B3F5}" dt="2025-09-03T14:37:11.537" v="1517"/>
          <ac:spMkLst>
            <pc:docMk/>
            <pc:sldMk cId="1580039231" sldId="3747"/>
            <ac:spMk id="2" creationId="{CB5F1767-BD0B-9CF2-CD9E-DA0D95B0C38E}"/>
          </ac:spMkLst>
        </pc:spChg>
        <pc:spChg chg="add mod">
          <ac:chgData name="Eduardo Pedreira" userId="9b2786318a52384d" providerId="LiveId" clId="{444300F4-8D14-4472-BB09-ECA0F384B3F5}" dt="2025-09-03T14:37:11.537" v="1517"/>
          <ac:spMkLst>
            <pc:docMk/>
            <pc:sldMk cId="1580039231" sldId="3747"/>
            <ac:spMk id="7" creationId="{75160850-F328-8BA3-CE0A-17780AD69AFD}"/>
          </ac:spMkLst>
        </pc:spChg>
        <pc:picChg chg="mod">
          <ac:chgData name="Eduardo Pedreira" userId="9b2786318a52384d" providerId="LiveId" clId="{444300F4-8D14-4472-BB09-ECA0F384B3F5}" dt="2025-09-03T14:37:20.343" v="1521" actId="1076"/>
          <ac:picMkLst>
            <pc:docMk/>
            <pc:sldMk cId="1580039231" sldId="3747"/>
            <ac:picMk id="6" creationId="{DE40B513-5A13-F40B-5392-7C3518B9FD1E}"/>
          </ac:picMkLst>
        </pc:picChg>
      </pc:sldChg>
      <pc:sldChg chg="addSp delSp modSp del mod">
        <pc:chgData name="Eduardo Pedreira" userId="9b2786318a52384d" providerId="LiveId" clId="{444300F4-8D14-4472-BB09-ECA0F384B3F5}" dt="2025-09-03T14:46:11.270" v="1584" actId="47"/>
        <pc:sldMkLst>
          <pc:docMk/>
          <pc:sldMk cId="1740778965" sldId="3753"/>
        </pc:sldMkLst>
        <pc:spChg chg="mod">
          <ac:chgData name="Eduardo Pedreira" userId="9b2786318a52384d" providerId="LiveId" clId="{444300F4-8D14-4472-BB09-ECA0F384B3F5}" dt="2025-09-03T14:39:51.520" v="1559"/>
          <ac:spMkLst>
            <pc:docMk/>
            <pc:sldMk cId="1740778965" sldId="3753"/>
            <ac:spMk id="3" creationId="{C82426EC-7F30-7C06-0F08-12CA4A0A52B8}"/>
          </ac:spMkLst>
        </pc:spChg>
        <pc:spChg chg="mod">
          <ac:chgData name="Eduardo Pedreira" userId="9b2786318a52384d" providerId="LiveId" clId="{444300F4-8D14-4472-BB09-ECA0F384B3F5}" dt="2025-09-03T14:39:51.520" v="1559"/>
          <ac:spMkLst>
            <pc:docMk/>
            <pc:sldMk cId="1740778965" sldId="3753"/>
            <ac:spMk id="5" creationId="{0A88E417-41EB-FAA7-0121-FBD4A7D1E270}"/>
          </ac:spMkLst>
        </pc:spChg>
        <pc:spChg chg="mod">
          <ac:chgData name="Eduardo Pedreira" userId="9b2786318a52384d" providerId="LiveId" clId="{444300F4-8D14-4472-BB09-ECA0F384B3F5}" dt="2025-09-03T14:39:51.520" v="1559"/>
          <ac:spMkLst>
            <pc:docMk/>
            <pc:sldMk cId="1740778965" sldId="3753"/>
            <ac:spMk id="7" creationId="{39F18572-40F1-8F56-6710-90DABEDAF509}"/>
          </ac:spMkLst>
        </pc:spChg>
        <pc:spChg chg="del">
          <ac:chgData name="Eduardo Pedreira" userId="9b2786318a52384d" providerId="LiveId" clId="{444300F4-8D14-4472-BB09-ECA0F384B3F5}" dt="2025-09-03T14:39:50.659" v="1558" actId="478"/>
          <ac:spMkLst>
            <pc:docMk/>
            <pc:sldMk cId="1740778965" sldId="3753"/>
            <ac:spMk id="8" creationId="{C69F82E7-50A1-0A7D-27AF-8E50D7EF887B}"/>
          </ac:spMkLst>
        </pc:spChg>
        <pc:spChg chg="del">
          <ac:chgData name="Eduardo Pedreira" userId="9b2786318a52384d" providerId="LiveId" clId="{444300F4-8D14-4472-BB09-ECA0F384B3F5}" dt="2025-09-03T14:39:50.659" v="1558" actId="478"/>
          <ac:spMkLst>
            <pc:docMk/>
            <pc:sldMk cId="1740778965" sldId="3753"/>
            <ac:spMk id="9" creationId="{33B52658-62DE-C8FE-AC20-BF2AAB03C169}"/>
          </ac:spMkLst>
        </pc:spChg>
        <pc:spChg chg="del">
          <ac:chgData name="Eduardo Pedreira" userId="9b2786318a52384d" providerId="LiveId" clId="{444300F4-8D14-4472-BB09-ECA0F384B3F5}" dt="2025-09-03T14:39:50.659" v="1558" actId="478"/>
          <ac:spMkLst>
            <pc:docMk/>
            <pc:sldMk cId="1740778965" sldId="3753"/>
            <ac:spMk id="13" creationId="{304E8D1E-35AC-480C-FB00-6A04E1D34798}"/>
          </ac:spMkLst>
        </pc:spChg>
        <pc:spChg chg="mod">
          <ac:chgData name="Eduardo Pedreira" userId="9b2786318a52384d" providerId="LiveId" clId="{444300F4-8D14-4472-BB09-ECA0F384B3F5}" dt="2025-09-03T14:39:51.520" v="1559"/>
          <ac:spMkLst>
            <pc:docMk/>
            <pc:sldMk cId="1740778965" sldId="3753"/>
            <ac:spMk id="15" creationId="{1DE19570-8E6A-0DA4-42A9-523B194F3B96}"/>
          </ac:spMkLst>
        </pc:spChg>
        <pc:spChg chg="add mod">
          <ac:chgData name="Eduardo Pedreira" userId="9b2786318a52384d" providerId="LiveId" clId="{444300F4-8D14-4472-BB09-ECA0F384B3F5}" dt="2025-09-03T14:39:51.520" v="1559"/>
          <ac:spMkLst>
            <pc:docMk/>
            <pc:sldMk cId="1740778965" sldId="3753"/>
            <ac:spMk id="16" creationId="{E945FFE7-DEA0-6CC1-9CC3-68708DD03EA6}"/>
          </ac:spMkLst>
        </pc:spChg>
        <pc:spChg chg="add mod">
          <ac:chgData name="Eduardo Pedreira" userId="9b2786318a52384d" providerId="LiveId" clId="{444300F4-8D14-4472-BB09-ECA0F384B3F5}" dt="2025-09-03T14:39:51.520" v="1559"/>
          <ac:spMkLst>
            <pc:docMk/>
            <pc:sldMk cId="1740778965" sldId="3753"/>
            <ac:spMk id="17" creationId="{7A5C0413-331D-1BAE-E41E-D455F3A9639C}"/>
          </ac:spMkLst>
        </pc:spChg>
        <pc:grpChg chg="add mod">
          <ac:chgData name="Eduardo Pedreira" userId="9b2786318a52384d" providerId="LiveId" clId="{444300F4-8D14-4472-BB09-ECA0F384B3F5}" dt="2025-09-03T14:39:51.520" v="1559"/>
          <ac:grpSpMkLst>
            <pc:docMk/>
            <pc:sldMk cId="1740778965" sldId="3753"/>
            <ac:grpSpMk id="2" creationId="{D6988976-9273-65A2-2DCC-93A26D4689A5}"/>
          </ac:grpSpMkLst>
        </pc:grpChg>
        <pc:grpChg chg="add mod">
          <ac:chgData name="Eduardo Pedreira" userId="9b2786318a52384d" providerId="LiveId" clId="{444300F4-8D14-4472-BB09-ECA0F384B3F5}" dt="2025-09-03T14:39:51.520" v="1559"/>
          <ac:grpSpMkLst>
            <pc:docMk/>
            <pc:sldMk cId="1740778965" sldId="3753"/>
            <ac:grpSpMk id="6" creationId="{6A18326A-E4CD-32D2-746B-66CACD76A86A}"/>
          </ac:grpSpMkLst>
        </pc:grpChg>
        <pc:grpChg chg="del">
          <ac:chgData name="Eduardo Pedreira" userId="9b2786318a52384d" providerId="LiveId" clId="{444300F4-8D14-4472-BB09-ECA0F384B3F5}" dt="2025-09-03T14:39:50.659" v="1558" actId="478"/>
          <ac:grpSpMkLst>
            <pc:docMk/>
            <pc:sldMk cId="1740778965" sldId="3753"/>
            <ac:grpSpMk id="10" creationId="{04FA7775-A3FE-38C1-78FB-84E85B0DEB50}"/>
          </ac:grpSpMkLst>
        </pc:grpChg>
        <pc:picChg chg="mod">
          <ac:chgData name="Eduardo Pedreira" userId="9b2786318a52384d" providerId="LiveId" clId="{444300F4-8D14-4472-BB09-ECA0F384B3F5}" dt="2025-09-03T14:39:59.143" v="1561" actId="14100"/>
          <ac:picMkLst>
            <pc:docMk/>
            <pc:sldMk cId="1740778965" sldId="3753"/>
            <ac:picMk id="4" creationId="{5EA19AA0-803F-187D-C644-4A099091B37D}"/>
          </ac:picMkLst>
        </pc:picChg>
        <pc:picChg chg="del">
          <ac:chgData name="Eduardo Pedreira" userId="9b2786318a52384d" providerId="LiveId" clId="{444300F4-8D14-4472-BB09-ECA0F384B3F5}" dt="2025-09-03T14:39:50.659" v="1558" actId="478"/>
          <ac:picMkLst>
            <pc:docMk/>
            <pc:sldMk cId="1740778965" sldId="3753"/>
            <ac:picMk id="14" creationId="{55608B10-6E1C-124E-1D4A-5CBC4FEC932C}"/>
          </ac:picMkLst>
        </pc:picChg>
      </pc:sldChg>
      <pc:sldChg chg="addSp delSp modSp del mod">
        <pc:chgData name="Eduardo Pedreira" userId="9b2786318a52384d" providerId="LiveId" clId="{444300F4-8D14-4472-BB09-ECA0F384B3F5}" dt="2025-09-03T14:46:11.270" v="1584" actId="47"/>
        <pc:sldMkLst>
          <pc:docMk/>
          <pc:sldMk cId="2830162702" sldId="3754"/>
        </pc:sldMkLst>
        <pc:spChg chg="mod">
          <ac:chgData name="Eduardo Pedreira" userId="9b2786318a52384d" providerId="LiveId" clId="{444300F4-8D14-4472-BB09-ECA0F384B3F5}" dt="2025-09-03T14:40:07.437" v="1563"/>
          <ac:spMkLst>
            <pc:docMk/>
            <pc:sldMk cId="2830162702" sldId="3754"/>
            <ac:spMk id="4" creationId="{26B78413-2D6B-65CD-0786-0A9DC0296AD4}"/>
          </ac:spMkLst>
        </pc:spChg>
        <pc:spChg chg="mod">
          <ac:chgData name="Eduardo Pedreira" userId="9b2786318a52384d" providerId="LiveId" clId="{444300F4-8D14-4472-BB09-ECA0F384B3F5}" dt="2025-09-03T14:40:07.437" v="1563"/>
          <ac:spMkLst>
            <pc:docMk/>
            <pc:sldMk cId="2830162702" sldId="3754"/>
            <ac:spMk id="5" creationId="{AB7F42AD-E9E7-3F24-26EC-9782929B21D6}"/>
          </ac:spMkLst>
        </pc:spChg>
        <pc:spChg chg="mod">
          <ac:chgData name="Eduardo Pedreira" userId="9b2786318a52384d" providerId="LiveId" clId="{444300F4-8D14-4472-BB09-ECA0F384B3F5}" dt="2025-09-03T14:40:07.437" v="1563"/>
          <ac:spMkLst>
            <pc:docMk/>
            <pc:sldMk cId="2830162702" sldId="3754"/>
            <ac:spMk id="7" creationId="{CD899DFD-DBC8-B9D9-639D-42C763BE3C1A}"/>
          </ac:spMkLst>
        </pc:spChg>
        <pc:spChg chg="del">
          <ac:chgData name="Eduardo Pedreira" userId="9b2786318a52384d" providerId="LiveId" clId="{444300F4-8D14-4472-BB09-ECA0F384B3F5}" dt="2025-09-03T14:40:06.372" v="1562" actId="478"/>
          <ac:spMkLst>
            <pc:docMk/>
            <pc:sldMk cId="2830162702" sldId="3754"/>
            <ac:spMk id="8" creationId="{84E146E3-4E90-F2C3-56DE-D69F09337B50}"/>
          </ac:spMkLst>
        </pc:spChg>
        <pc:spChg chg="del">
          <ac:chgData name="Eduardo Pedreira" userId="9b2786318a52384d" providerId="LiveId" clId="{444300F4-8D14-4472-BB09-ECA0F384B3F5}" dt="2025-09-03T14:40:06.372" v="1562" actId="478"/>
          <ac:spMkLst>
            <pc:docMk/>
            <pc:sldMk cId="2830162702" sldId="3754"/>
            <ac:spMk id="9" creationId="{5B6F4C63-CA16-B16F-F413-D20F42BB4CA6}"/>
          </ac:spMkLst>
        </pc:spChg>
        <pc:spChg chg="mod">
          <ac:chgData name="Eduardo Pedreira" userId="9b2786318a52384d" providerId="LiveId" clId="{444300F4-8D14-4472-BB09-ECA0F384B3F5}" dt="2025-09-03T14:40:07.437" v="1563"/>
          <ac:spMkLst>
            <pc:docMk/>
            <pc:sldMk cId="2830162702" sldId="3754"/>
            <ac:spMk id="13" creationId="{453F6A7D-88AE-319A-0CC2-DA58B45D950B}"/>
          </ac:spMkLst>
        </pc:spChg>
        <pc:spChg chg="add mod">
          <ac:chgData name="Eduardo Pedreira" userId="9b2786318a52384d" providerId="LiveId" clId="{444300F4-8D14-4472-BB09-ECA0F384B3F5}" dt="2025-09-03T14:40:07.437" v="1563"/>
          <ac:spMkLst>
            <pc:docMk/>
            <pc:sldMk cId="2830162702" sldId="3754"/>
            <ac:spMk id="14" creationId="{8578BC77-3968-F7CF-1E33-9CF69354BC96}"/>
          </ac:spMkLst>
        </pc:spChg>
        <pc:spChg chg="add mod">
          <ac:chgData name="Eduardo Pedreira" userId="9b2786318a52384d" providerId="LiveId" clId="{444300F4-8D14-4472-BB09-ECA0F384B3F5}" dt="2025-09-03T14:40:07.437" v="1563"/>
          <ac:spMkLst>
            <pc:docMk/>
            <pc:sldMk cId="2830162702" sldId="3754"/>
            <ac:spMk id="15" creationId="{6A7A28B5-E3F5-F7BD-8BF7-D7BA930C90DE}"/>
          </ac:spMkLst>
        </pc:spChg>
        <pc:grpChg chg="add mod">
          <ac:chgData name="Eduardo Pedreira" userId="9b2786318a52384d" providerId="LiveId" clId="{444300F4-8D14-4472-BB09-ECA0F384B3F5}" dt="2025-09-03T14:40:07.437" v="1563"/>
          <ac:grpSpMkLst>
            <pc:docMk/>
            <pc:sldMk cId="2830162702" sldId="3754"/>
            <ac:grpSpMk id="2" creationId="{C70F4774-CC6A-6A23-D642-E9494AE33E7E}"/>
          </ac:grpSpMkLst>
        </pc:grpChg>
        <pc:grpChg chg="add mod">
          <ac:chgData name="Eduardo Pedreira" userId="9b2786318a52384d" providerId="LiveId" clId="{444300F4-8D14-4472-BB09-ECA0F384B3F5}" dt="2025-09-03T14:40:07.437" v="1563"/>
          <ac:grpSpMkLst>
            <pc:docMk/>
            <pc:sldMk cId="2830162702" sldId="3754"/>
            <ac:grpSpMk id="6" creationId="{EC42B60C-8A92-0761-50BA-B86B3422D2F3}"/>
          </ac:grpSpMkLst>
        </pc:grpChg>
        <pc:grpChg chg="del">
          <ac:chgData name="Eduardo Pedreira" userId="9b2786318a52384d" providerId="LiveId" clId="{444300F4-8D14-4472-BB09-ECA0F384B3F5}" dt="2025-09-03T14:40:06.372" v="1562" actId="478"/>
          <ac:grpSpMkLst>
            <pc:docMk/>
            <pc:sldMk cId="2830162702" sldId="3754"/>
            <ac:grpSpMk id="10" creationId="{335D5C61-E0A8-D820-A082-FCCBDAE381DE}"/>
          </ac:grpSpMkLst>
        </pc:grpChg>
        <pc:picChg chg="mod">
          <ac:chgData name="Eduardo Pedreira" userId="9b2786318a52384d" providerId="LiveId" clId="{444300F4-8D14-4472-BB09-ECA0F384B3F5}" dt="2025-09-03T14:40:13.357" v="1565" actId="14100"/>
          <ac:picMkLst>
            <pc:docMk/>
            <pc:sldMk cId="2830162702" sldId="3754"/>
            <ac:picMk id="3" creationId="{305A6137-8DF0-1FE3-F971-95183125F95F}"/>
          </ac:picMkLst>
        </pc:picChg>
      </pc:sldChg>
      <pc:sldChg chg="addSp delSp modSp del mod">
        <pc:chgData name="Eduardo Pedreira" userId="9b2786318a52384d" providerId="LiveId" clId="{444300F4-8D14-4472-BB09-ECA0F384B3F5}" dt="2025-09-03T14:46:11.270" v="1584" actId="47"/>
        <pc:sldMkLst>
          <pc:docMk/>
          <pc:sldMk cId="2883737688" sldId="3756"/>
        </pc:sldMkLst>
        <pc:spChg chg="mod">
          <ac:chgData name="Eduardo Pedreira" userId="9b2786318a52384d" providerId="LiveId" clId="{444300F4-8D14-4472-BB09-ECA0F384B3F5}" dt="2025-09-03T14:37:56.191" v="1529"/>
          <ac:spMkLst>
            <pc:docMk/>
            <pc:sldMk cId="2883737688" sldId="3756"/>
            <ac:spMk id="4" creationId="{D98A7AC9-A46B-C7C0-2C31-7AB3DA1D747B}"/>
          </ac:spMkLst>
        </pc:spChg>
        <pc:spChg chg="mod">
          <ac:chgData name="Eduardo Pedreira" userId="9b2786318a52384d" providerId="LiveId" clId="{444300F4-8D14-4472-BB09-ECA0F384B3F5}" dt="2025-09-03T14:37:56.191" v="1529"/>
          <ac:spMkLst>
            <pc:docMk/>
            <pc:sldMk cId="2883737688" sldId="3756"/>
            <ac:spMk id="5" creationId="{7943DDFF-E74E-0B36-E5A1-DB92E60EF0DE}"/>
          </ac:spMkLst>
        </pc:spChg>
        <pc:spChg chg="mod">
          <ac:chgData name="Eduardo Pedreira" userId="9b2786318a52384d" providerId="LiveId" clId="{444300F4-8D14-4472-BB09-ECA0F384B3F5}" dt="2025-09-03T14:37:56.191" v="1529"/>
          <ac:spMkLst>
            <pc:docMk/>
            <pc:sldMk cId="2883737688" sldId="3756"/>
            <ac:spMk id="7" creationId="{AD8116B3-4C8F-2360-7827-927C21A0F5C7}"/>
          </ac:spMkLst>
        </pc:spChg>
        <pc:spChg chg="del">
          <ac:chgData name="Eduardo Pedreira" userId="9b2786318a52384d" providerId="LiveId" clId="{444300F4-8D14-4472-BB09-ECA0F384B3F5}" dt="2025-09-03T14:37:55.620" v="1528" actId="478"/>
          <ac:spMkLst>
            <pc:docMk/>
            <pc:sldMk cId="2883737688" sldId="3756"/>
            <ac:spMk id="8" creationId="{90F2E6B6-A74E-1F3B-CD7E-A5CE0D9819A8}"/>
          </ac:spMkLst>
        </pc:spChg>
        <pc:spChg chg="del">
          <ac:chgData name="Eduardo Pedreira" userId="9b2786318a52384d" providerId="LiveId" clId="{444300F4-8D14-4472-BB09-ECA0F384B3F5}" dt="2025-09-03T14:37:55.620" v="1528" actId="478"/>
          <ac:spMkLst>
            <pc:docMk/>
            <pc:sldMk cId="2883737688" sldId="3756"/>
            <ac:spMk id="9" creationId="{154BB29A-8C99-7104-EB4F-B2D6E5B08841}"/>
          </ac:spMkLst>
        </pc:spChg>
        <pc:spChg chg="mod">
          <ac:chgData name="Eduardo Pedreira" userId="9b2786318a52384d" providerId="LiveId" clId="{444300F4-8D14-4472-BB09-ECA0F384B3F5}" dt="2025-09-03T14:37:56.191" v="1529"/>
          <ac:spMkLst>
            <pc:docMk/>
            <pc:sldMk cId="2883737688" sldId="3756"/>
            <ac:spMk id="13" creationId="{0FC15DD4-D522-8E25-F86B-EF47B9AF8CF1}"/>
          </ac:spMkLst>
        </pc:spChg>
        <pc:spChg chg="add mod">
          <ac:chgData name="Eduardo Pedreira" userId="9b2786318a52384d" providerId="LiveId" clId="{444300F4-8D14-4472-BB09-ECA0F384B3F5}" dt="2025-09-03T14:37:56.191" v="1529"/>
          <ac:spMkLst>
            <pc:docMk/>
            <pc:sldMk cId="2883737688" sldId="3756"/>
            <ac:spMk id="14" creationId="{99416E6B-6685-97E4-4E63-87C0C8979D86}"/>
          </ac:spMkLst>
        </pc:spChg>
        <pc:spChg chg="add mod">
          <ac:chgData name="Eduardo Pedreira" userId="9b2786318a52384d" providerId="LiveId" clId="{444300F4-8D14-4472-BB09-ECA0F384B3F5}" dt="2025-09-03T14:37:56.191" v="1529"/>
          <ac:spMkLst>
            <pc:docMk/>
            <pc:sldMk cId="2883737688" sldId="3756"/>
            <ac:spMk id="15" creationId="{D7F4B3F8-0FD3-FE67-E524-E3EC76295151}"/>
          </ac:spMkLst>
        </pc:spChg>
        <pc:grpChg chg="add mod">
          <ac:chgData name="Eduardo Pedreira" userId="9b2786318a52384d" providerId="LiveId" clId="{444300F4-8D14-4472-BB09-ECA0F384B3F5}" dt="2025-09-03T14:37:56.191" v="1529"/>
          <ac:grpSpMkLst>
            <pc:docMk/>
            <pc:sldMk cId="2883737688" sldId="3756"/>
            <ac:grpSpMk id="2" creationId="{A739A4F6-A6C6-EA71-89B8-4A1142C265DD}"/>
          </ac:grpSpMkLst>
        </pc:grpChg>
        <pc:grpChg chg="add mod">
          <ac:chgData name="Eduardo Pedreira" userId="9b2786318a52384d" providerId="LiveId" clId="{444300F4-8D14-4472-BB09-ECA0F384B3F5}" dt="2025-09-03T14:37:56.191" v="1529"/>
          <ac:grpSpMkLst>
            <pc:docMk/>
            <pc:sldMk cId="2883737688" sldId="3756"/>
            <ac:grpSpMk id="6" creationId="{6924914D-F6E3-ACEF-67A5-4E885E4F49E3}"/>
          </ac:grpSpMkLst>
        </pc:grpChg>
        <pc:grpChg chg="del">
          <ac:chgData name="Eduardo Pedreira" userId="9b2786318a52384d" providerId="LiveId" clId="{444300F4-8D14-4472-BB09-ECA0F384B3F5}" dt="2025-09-03T14:37:55.620" v="1528" actId="478"/>
          <ac:grpSpMkLst>
            <pc:docMk/>
            <pc:sldMk cId="2883737688" sldId="3756"/>
            <ac:grpSpMk id="10" creationId="{75356998-C3D8-B588-2737-F931F7ACFC61}"/>
          </ac:grpSpMkLst>
        </pc:grpChg>
        <pc:picChg chg="mod">
          <ac:chgData name="Eduardo Pedreira" userId="9b2786318a52384d" providerId="LiveId" clId="{444300F4-8D14-4472-BB09-ECA0F384B3F5}" dt="2025-09-03T14:38:03.136" v="1532" actId="1076"/>
          <ac:picMkLst>
            <pc:docMk/>
            <pc:sldMk cId="2883737688" sldId="3756"/>
            <ac:picMk id="3" creationId="{0A869ECD-4C7B-41BF-4F63-9109108726E4}"/>
          </ac:picMkLst>
        </pc:picChg>
      </pc:sldChg>
      <pc:sldChg chg="addSp delSp modSp del mod">
        <pc:chgData name="Eduardo Pedreira" userId="9b2786318a52384d" providerId="LiveId" clId="{444300F4-8D14-4472-BB09-ECA0F384B3F5}" dt="2025-09-03T14:46:11.270" v="1584" actId="47"/>
        <pc:sldMkLst>
          <pc:docMk/>
          <pc:sldMk cId="3798007863" sldId="3757"/>
        </pc:sldMkLst>
        <pc:spChg chg="mod">
          <ac:chgData name="Eduardo Pedreira" userId="9b2786318a52384d" providerId="LiveId" clId="{444300F4-8D14-4472-BB09-ECA0F384B3F5}" dt="2025-09-03T14:38:15.413" v="1535"/>
          <ac:spMkLst>
            <pc:docMk/>
            <pc:sldMk cId="3798007863" sldId="3757"/>
            <ac:spMk id="3" creationId="{6383DBAA-38D3-6866-D845-AA4E8A779798}"/>
          </ac:spMkLst>
        </pc:spChg>
        <pc:spChg chg="mod">
          <ac:chgData name="Eduardo Pedreira" userId="9b2786318a52384d" providerId="LiveId" clId="{444300F4-8D14-4472-BB09-ECA0F384B3F5}" dt="2025-09-03T14:38:15.413" v="1535"/>
          <ac:spMkLst>
            <pc:docMk/>
            <pc:sldMk cId="3798007863" sldId="3757"/>
            <ac:spMk id="5" creationId="{87270AED-5FFA-B6A6-BECE-3050E95E8972}"/>
          </ac:spMkLst>
        </pc:spChg>
        <pc:spChg chg="mod">
          <ac:chgData name="Eduardo Pedreira" userId="9b2786318a52384d" providerId="LiveId" clId="{444300F4-8D14-4472-BB09-ECA0F384B3F5}" dt="2025-09-03T14:38:15.413" v="1535"/>
          <ac:spMkLst>
            <pc:docMk/>
            <pc:sldMk cId="3798007863" sldId="3757"/>
            <ac:spMk id="7" creationId="{E9795E22-7130-CC2B-D4FB-F8C4F45433CC}"/>
          </ac:spMkLst>
        </pc:spChg>
        <pc:spChg chg="del">
          <ac:chgData name="Eduardo Pedreira" userId="9b2786318a52384d" providerId="LiveId" clId="{444300F4-8D14-4472-BB09-ECA0F384B3F5}" dt="2025-09-03T14:38:11.141" v="1533" actId="478"/>
          <ac:spMkLst>
            <pc:docMk/>
            <pc:sldMk cId="3798007863" sldId="3757"/>
            <ac:spMk id="8" creationId="{F2582B02-CDBA-F937-B240-03D0724573F3}"/>
          </ac:spMkLst>
        </pc:spChg>
        <pc:spChg chg="del">
          <ac:chgData name="Eduardo Pedreira" userId="9b2786318a52384d" providerId="LiveId" clId="{444300F4-8D14-4472-BB09-ECA0F384B3F5}" dt="2025-09-03T14:38:11.141" v="1533" actId="478"/>
          <ac:spMkLst>
            <pc:docMk/>
            <pc:sldMk cId="3798007863" sldId="3757"/>
            <ac:spMk id="9" creationId="{213EB7C0-68AA-571B-F9D1-433F54B4971F}"/>
          </ac:spMkLst>
        </pc:spChg>
        <pc:spChg chg="mod">
          <ac:chgData name="Eduardo Pedreira" userId="9b2786318a52384d" providerId="LiveId" clId="{444300F4-8D14-4472-BB09-ECA0F384B3F5}" dt="2025-09-03T14:38:15.413" v="1535"/>
          <ac:spMkLst>
            <pc:docMk/>
            <pc:sldMk cId="3798007863" sldId="3757"/>
            <ac:spMk id="13" creationId="{FF080DEC-C304-DA7D-508C-AA0D919717DD}"/>
          </ac:spMkLst>
        </pc:spChg>
        <pc:spChg chg="add mod">
          <ac:chgData name="Eduardo Pedreira" userId="9b2786318a52384d" providerId="LiveId" clId="{444300F4-8D14-4472-BB09-ECA0F384B3F5}" dt="2025-09-03T14:38:15.413" v="1535"/>
          <ac:spMkLst>
            <pc:docMk/>
            <pc:sldMk cId="3798007863" sldId="3757"/>
            <ac:spMk id="14" creationId="{04E645B5-BFC2-0D3A-0254-80E3F51D9813}"/>
          </ac:spMkLst>
        </pc:spChg>
        <pc:spChg chg="add mod">
          <ac:chgData name="Eduardo Pedreira" userId="9b2786318a52384d" providerId="LiveId" clId="{444300F4-8D14-4472-BB09-ECA0F384B3F5}" dt="2025-09-03T14:38:15.413" v="1535"/>
          <ac:spMkLst>
            <pc:docMk/>
            <pc:sldMk cId="3798007863" sldId="3757"/>
            <ac:spMk id="15" creationId="{FBB91D41-818A-CC8B-3DEE-01DA873385AC}"/>
          </ac:spMkLst>
        </pc:spChg>
        <pc:grpChg chg="add mod">
          <ac:chgData name="Eduardo Pedreira" userId="9b2786318a52384d" providerId="LiveId" clId="{444300F4-8D14-4472-BB09-ECA0F384B3F5}" dt="2025-09-03T14:38:15.413" v="1535"/>
          <ac:grpSpMkLst>
            <pc:docMk/>
            <pc:sldMk cId="3798007863" sldId="3757"/>
            <ac:grpSpMk id="2" creationId="{C18672E9-5D7A-4C52-D26D-39F8D3661FDE}"/>
          </ac:grpSpMkLst>
        </pc:grpChg>
        <pc:grpChg chg="add mod">
          <ac:chgData name="Eduardo Pedreira" userId="9b2786318a52384d" providerId="LiveId" clId="{444300F4-8D14-4472-BB09-ECA0F384B3F5}" dt="2025-09-03T14:38:15.413" v="1535"/>
          <ac:grpSpMkLst>
            <pc:docMk/>
            <pc:sldMk cId="3798007863" sldId="3757"/>
            <ac:grpSpMk id="6" creationId="{F7998691-0111-5E01-6C14-DFB07241D6C9}"/>
          </ac:grpSpMkLst>
        </pc:grpChg>
        <pc:grpChg chg="del">
          <ac:chgData name="Eduardo Pedreira" userId="9b2786318a52384d" providerId="LiveId" clId="{444300F4-8D14-4472-BB09-ECA0F384B3F5}" dt="2025-09-03T14:38:11.141" v="1533" actId="478"/>
          <ac:grpSpMkLst>
            <pc:docMk/>
            <pc:sldMk cId="3798007863" sldId="3757"/>
            <ac:grpSpMk id="10" creationId="{27377094-3BB8-65B2-DB0A-68897BC8350C}"/>
          </ac:grpSpMkLst>
        </pc:grpChg>
        <pc:picChg chg="mod">
          <ac:chgData name="Eduardo Pedreira" userId="9b2786318a52384d" providerId="LiveId" clId="{444300F4-8D14-4472-BB09-ECA0F384B3F5}" dt="2025-09-03T14:38:22.883" v="1537" actId="1076"/>
          <ac:picMkLst>
            <pc:docMk/>
            <pc:sldMk cId="3798007863" sldId="3757"/>
            <ac:picMk id="4" creationId="{FBB98335-5EA3-B26E-9572-D220752EC738}"/>
          </ac:picMkLst>
        </pc:picChg>
      </pc:sldChg>
      <pc:sldChg chg="addSp delSp modSp del mod">
        <pc:chgData name="Eduardo Pedreira" userId="9b2786318a52384d" providerId="LiveId" clId="{444300F4-8D14-4472-BB09-ECA0F384B3F5}" dt="2025-09-03T14:46:11.270" v="1584" actId="47"/>
        <pc:sldMkLst>
          <pc:docMk/>
          <pc:sldMk cId="1779871711" sldId="3758"/>
        </pc:sldMkLst>
        <pc:spChg chg="mod">
          <ac:chgData name="Eduardo Pedreira" userId="9b2786318a52384d" providerId="LiveId" clId="{444300F4-8D14-4472-BB09-ECA0F384B3F5}" dt="2025-09-03T14:38:40.426" v="1541"/>
          <ac:spMkLst>
            <pc:docMk/>
            <pc:sldMk cId="1779871711" sldId="3758"/>
            <ac:spMk id="3" creationId="{81404DA9-ADED-DEEF-9615-72186FFFE7DB}"/>
          </ac:spMkLst>
        </pc:spChg>
        <pc:spChg chg="mod">
          <ac:chgData name="Eduardo Pedreira" userId="9b2786318a52384d" providerId="LiveId" clId="{444300F4-8D14-4472-BB09-ECA0F384B3F5}" dt="2025-09-03T14:38:40.426" v="1541"/>
          <ac:spMkLst>
            <pc:docMk/>
            <pc:sldMk cId="1779871711" sldId="3758"/>
            <ac:spMk id="4" creationId="{12201C82-EA04-1811-9EB1-AFC9F00D8229}"/>
          </ac:spMkLst>
        </pc:spChg>
        <pc:spChg chg="mod">
          <ac:chgData name="Eduardo Pedreira" userId="9b2786318a52384d" providerId="LiveId" clId="{444300F4-8D14-4472-BB09-ECA0F384B3F5}" dt="2025-09-03T14:38:40.426" v="1541"/>
          <ac:spMkLst>
            <pc:docMk/>
            <pc:sldMk cId="1779871711" sldId="3758"/>
            <ac:spMk id="6" creationId="{4F1A56F1-DD41-F496-AED4-A9D395A65BA5}"/>
          </ac:spMkLst>
        </pc:spChg>
        <pc:spChg chg="del">
          <ac:chgData name="Eduardo Pedreira" userId="9b2786318a52384d" providerId="LiveId" clId="{444300F4-8D14-4472-BB09-ECA0F384B3F5}" dt="2025-09-03T14:38:31.466" v="1538" actId="478"/>
          <ac:spMkLst>
            <pc:docMk/>
            <pc:sldMk cId="1779871711" sldId="3758"/>
            <ac:spMk id="7" creationId="{DA410C8A-7083-1E48-1E3C-0A1110E8A3E2}"/>
          </ac:spMkLst>
        </pc:spChg>
        <pc:spChg chg="del">
          <ac:chgData name="Eduardo Pedreira" userId="9b2786318a52384d" providerId="LiveId" clId="{444300F4-8D14-4472-BB09-ECA0F384B3F5}" dt="2025-09-03T14:38:31.466" v="1538" actId="478"/>
          <ac:spMkLst>
            <pc:docMk/>
            <pc:sldMk cId="1779871711" sldId="3758"/>
            <ac:spMk id="9" creationId="{6857147D-CC7B-1C8E-FF1E-23C8F110AF53}"/>
          </ac:spMkLst>
        </pc:spChg>
        <pc:spChg chg="del">
          <ac:chgData name="Eduardo Pedreira" userId="9b2786318a52384d" providerId="LiveId" clId="{444300F4-8D14-4472-BB09-ECA0F384B3F5}" dt="2025-09-03T14:38:31.466" v="1538" actId="478"/>
          <ac:spMkLst>
            <pc:docMk/>
            <pc:sldMk cId="1779871711" sldId="3758"/>
            <ac:spMk id="13" creationId="{56E24844-8ADC-4D07-8391-C65A479021BC}"/>
          </ac:spMkLst>
        </pc:spChg>
        <pc:spChg chg="mod">
          <ac:chgData name="Eduardo Pedreira" userId="9b2786318a52384d" providerId="LiveId" clId="{444300F4-8D14-4472-BB09-ECA0F384B3F5}" dt="2025-09-03T14:38:40.426" v="1541"/>
          <ac:spMkLst>
            <pc:docMk/>
            <pc:sldMk cId="1779871711" sldId="3758"/>
            <ac:spMk id="15" creationId="{5046229C-4EE4-E3AB-4668-B802C944A8DD}"/>
          </ac:spMkLst>
        </pc:spChg>
        <pc:spChg chg="add mod">
          <ac:chgData name="Eduardo Pedreira" userId="9b2786318a52384d" providerId="LiveId" clId="{444300F4-8D14-4472-BB09-ECA0F384B3F5}" dt="2025-09-03T14:38:40.426" v="1541"/>
          <ac:spMkLst>
            <pc:docMk/>
            <pc:sldMk cId="1779871711" sldId="3758"/>
            <ac:spMk id="16" creationId="{38D77D28-38DC-32DB-C5AE-2CD4736892F3}"/>
          </ac:spMkLst>
        </pc:spChg>
        <pc:spChg chg="add mod">
          <ac:chgData name="Eduardo Pedreira" userId="9b2786318a52384d" providerId="LiveId" clId="{444300F4-8D14-4472-BB09-ECA0F384B3F5}" dt="2025-09-03T14:38:40.426" v="1541"/>
          <ac:spMkLst>
            <pc:docMk/>
            <pc:sldMk cId="1779871711" sldId="3758"/>
            <ac:spMk id="17" creationId="{302A663D-83FA-6756-2879-066DD01DF534}"/>
          </ac:spMkLst>
        </pc:spChg>
        <pc:grpChg chg="add mod">
          <ac:chgData name="Eduardo Pedreira" userId="9b2786318a52384d" providerId="LiveId" clId="{444300F4-8D14-4472-BB09-ECA0F384B3F5}" dt="2025-09-03T14:38:40.426" v="1541"/>
          <ac:grpSpMkLst>
            <pc:docMk/>
            <pc:sldMk cId="1779871711" sldId="3758"/>
            <ac:grpSpMk id="2" creationId="{B3DBC73B-9520-F8DB-B5DD-0129CFE6F53B}"/>
          </ac:grpSpMkLst>
        </pc:grpChg>
        <pc:grpChg chg="add mod">
          <ac:chgData name="Eduardo Pedreira" userId="9b2786318a52384d" providerId="LiveId" clId="{444300F4-8D14-4472-BB09-ECA0F384B3F5}" dt="2025-09-03T14:38:40.426" v="1541"/>
          <ac:grpSpMkLst>
            <pc:docMk/>
            <pc:sldMk cId="1779871711" sldId="3758"/>
            <ac:grpSpMk id="5" creationId="{B452C2D0-076C-6C83-ECD9-2A43839C5E0B}"/>
          </ac:grpSpMkLst>
        </pc:grpChg>
        <pc:grpChg chg="del">
          <ac:chgData name="Eduardo Pedreira" userId="9b2786318a52384d" providerId="LiveId" clId="{444300F4-8D14-4472-BB09-ECA0F384B3F5}" dt="2025-09-03T14:38:31.466" v="1538" actId="478"/>
          <ac:grpSpMkLst>
            <pc:docMk/>
            <pc:sldMk cId="1779871711" sldId="3758"/>
            <ac:grpSpMk id="10" creationId="{5F1FE80F-5779-8C25-86BE-6A20C97A50F2}"/>
          </ac:grpSpMkLst>
        </pc:grpChg>
        <pc:picChg chg="mod">
          <ac:chgData name="Eduardo Pedreira" userId="9b2786318a52384d" providerId="LiveId" clId="{444300F4-8D14-4472-BB09-ECA0F384B3F5}" dt="2025-09-03T14:38:37.930" v="1540" actId="14100"/>
          <ac:picMkLst>
            <pc:docMk/>
            <pc:sldMk cId="1779871711" sldId="3758"/>
            <ac:picMk id="8" creationId="{6C472F52-F477-41D2-1703-AFB5D3983BF4}"/>
          </ac:picMkLst>
        </pc:picChg>
        <pc:picChg chg="del">
          <ac:chgData name="Eduardo Pedreira" userId="9b2786318a52384d" providerId="LiveId" clId="{444300F4-8D14-4472-BB09-ECA0F384B3F5}" dt="2025-09-03T14:38:31.466" v="1538" actId="478"/>
          <ac:picMkLst>
            <pc:docMk/>
            <pc:sldMk cId="1779871711" sldId="3758"/>
            <ac:picMk id="14" creationId="{A92D627B-55A9-4691-2CFF-413C5443DB23}"/>
          </ac:picMkLst>
        </pc:picChg>
      </pc:sldChg>
      <pc:sldChg chg="addSp delSp modSp del mod">
        <pc:chgData name="Eduardo Pedreira" userId="9b2786318a52384d" providerId="LiveId" clId="{444300F4-8D14-4472-BB09-ECA0F384B3F5}" dt="2025-09-03T14:46:11.270" v="1584" actId="47"/>
        <pc:sldMkLst>
          <pc:docMk/>
          <pc:sldMk cId="1314257518" sldId="3759"/>
        </pc:sldMkLst>
        <pc:spChg chg="mod">
          <ac:chgData name="Eduardo Pedreira" userId="9b2786318a52384d" providerId="LiveId" clId="{444300F4-8D14-4472-BB09-ECA0F384B3F5}" dt="2025-09-03T14:39:01.720" v="1544"/>
          <ac:spMkLst>
            <pc:docMk/>
            <pc:sldMk cId="1314257518" sldId="3759"/>
            <ac:spMk id="4" creationId="{E267635A-56C2-BA06-99B4-572BBB99101F}"/>
          </ac:spMkLst>
        </pc:spChg>
        <pc:spChg chg="mod">
          <ac:chgData name="Eduardo Pedreira" userId="9b2786318a52384d" providerId="LiveId" clId="{444300F4-8D14-4472-BB09-ECA0F384B3F5}" dt="2025-09-03T14:39:01.720" v="1544"/>
          <ac:spMkLst>
            <pc:docMk/>
            <pc:sldMk cId="1314257518" sldId="3759"/>
            <ac:spMk id="6" creationId="{8F24DBF1-B060-B8CA-6860-3C8C58637B1C}"/>
          </ac:spMkLst>
        </pc:spChg>
        <pc:spChg chg="mod">
          <ac:chgData name="Eduardo Pedreira" userId="9b2786318a52384d" providerId="LiveId" clId="{444300F4-8D14-4472-BB09-ECA0F384B3F5}" dt="2025-09-03T14:39:01.720" v="1544"/>
          <ac:spMkLst>
            <pc:docMk/>
            <pc:sldMk cId="1314257518" sldId="3759"/>
            <ac:spMk id="9" creationId="{09F423A5-24A5-70C3-4AEC-862F178C5ED3}"/>
          </ac:spMkLst>
        </pc:spChg>
        <pc:spChg chg="del">
          <ac:chgData name="Eduardo Pedreira" userId="9b2786318a52384d" providerId="LiveId" clId="{444300F4-8D14-4472-BB09-ECA0F384B3F5}" dt="2025-09-03T14:38:58.275" v="1542" actId="478"/>
          <ac:spMkLst>
            <pc:docMk/>
            <pc:sldMk cId="1314257518" sldId="3759"/>
            <ac:spMk id="10" creationId="{B35C34D1-724A-4A62-1EF5-CCDE5FF770B5}"/>
          </ac:spMkLst>
        </pc:spChg>
        <pc:spChg chg="del">
          <ac:chgData name="Eduardo Pedreira" userId="9b2786318a52384d" providerId="LiveId" clId="{444300F4-8D14-4472-BB09-ECA0F384B3F5}" dt="2025-09-03T14:38:58.275" v="1542" actId="478"/>
          <ac:spMkLst>
            <pc:docMk/>
            <pc:sldMk cId="1314257518" sldId="3759"/>
            <ac:spMk id="11" creationId="{E294E2AB-B540-B309-56FF-EBB2AE55640D}"/>
          </ac:spMkLst>
        </pc:spChg>
        <pc:spChg chg="del">
          <ac:chgData name="Eduardo Pedreira" userId="9b2786318a52384d" providerId="LiveId" clId="{444300F4-8D14-4472-BB09-ECA0F384B3F5}" dt="2025-09-03T14:38:58.275" v="1542" actId="478"/>
          <ac:spMkLst>
            <pc:docMk/>
            <pc:sldMk cId="1314257518" sldId="3759"/>
            <ac:spMk id="15" creationId="{216D3574-6F80-C24C-C830-B3F4197F8B7C}"/>
          </ac:spMkLst>
        </pc:spChg>
        <pc:spChg chg="mod">
          <ac:chgData name="Eduardo Pedreira" userId="9b2786318a52384d" providerId="LiveId" clId="{444300F4-8D14-4472-BB09-ECA0F384B3F5}" dt="2025-09-03T14:39:01.720" v="1544"/>
          <ac:spMkLst>
            <pc:docMk/>
            <pc:sldMk cId="1314257518" sldId="3759"/>
            <ac:spMk id="17" creationId="{429172A0-846B-5748-563C-958A6EDC0972}"/>
          </ac:spMkLst>
        </pc:spChg>
        <pc:spChg chg="add mod">
          <ac:chgData name="Eduardo Pedreira" userId="9b2786318a52384d" providerId="LiveId" clId="{444300F4-8D14-4472-BB09-ECA0F384B3F5}" dt="2025-09-03T14:39:01.720" v="1544"/>
          <ac:spMkLst>
            <pc:docMk/>
            <pc:sldMk cId="1314257518" sldId="3759"/>
            <ac:spMk id="18" creationId="{4C6057DB-9FBD-A9C0-63AC-1B19F9DC414A}"/>
          </ac:spMkLst>
        </pc:spChg>
        <pc:spChg chg="add mod">
          <ac:chgData name="Eduardo Pedreira" userId="9b2786318a52384d" providerId="LiveId" clId="{444300F4-8D14-4472-BB09-ECA0F384B3F5}" dt="2025-09-03T14:39:01.720" v="1544"/>
          <ac:spMkLst>
            <pc:docMk/>
            <pc:sldMk cId="1314257518" sldId="3759"/>
            <ac:spMk id="19" creationId="{26A69C05-FE98-8831-B08C-72F2DA5A5EC0}"/>
          </ac:spMkLst>
        </pc:spChg>
        <pc:grpChg chg="add mod">
          <ac:chgData name="Eduardo Pedreira" userId="9b2786318a52384d" providerId="LiveId" clId="{444300F4-8D14-4472-BB09-ECA0F384B3F5}" dt="2025-09-03T14:39:01.720" v="1544"/>
          <ac:grpSpMkLst>
            <pc:docMk/>
            <pc:sldMk cId="1314257518" sldId="3759"/>
            <ac:grpSpMk id="2" creationId="{8B5167A5-8AD1-C62A-C095-0EAF0E7FB4CD}"/>
          </ac:grpSpMkLst>
        </pc:grpChg>
        <pc:grpChg chg="add mod">
          <ac:chgData name="Eduardo Pedreira" userId="9b2786318a52384d" providerId="LiveId" clId="{444300F4-8D14-4472-BB09-ECA0F384B3F5}" dt="2025-09-03T14:39:01.720" v="1544"/>
          <ac:grpSpMkLst>
            <pc:docMk/>
            <pc:sldMk cId="1314257518" sldId="3759"/>
            <ac:grpSpMk id="8" creationId="{B60430F0-EDE8-7227-1FF2-435231A3C316}"/>
          </ac:grpSpMkLst>
        </pc:grpChg>
        <pc:grpChg chg="del">
          <ac:chgData name="Eduardo Pedreira" userId="9b2786318a52384d" providerId="LiveId" clId="{444300F4-8D14-4472-BB09-ECA0F384B3F5}" dt="2025-09-03T14:39:01.150" v="1543" actId="478"/>
          <ac:grpSpMkLst>
            <pc:docMk/>
            <pc:sldMk cId="1314257518" sldId="3759"/>
            <ac:grpSpMk id="12" creationId="{5A28F5D1-38E8-24F2-ED02-14361A61692D}"/>
          </ac:grpSpMkLst>
        </pc:grpChg>
        <pc:picChg chg="mod">
          <ac:chgData name="Eduardo Pedreira" userId="9b2786318a52384d" providerId="LiveId" clId="{444300F4-8D14-4472-BB09-ECA0F384B3F5}" dt="2025-09-03T14:39:17.028" v="1550" actId="1076"/>
          <ac:picMkLst>
            <pc:docMk/>
            <pc:sldMk cId="1314257518" sldId="3759"/>
            <ac:picMk id="3" creationId="{D0D0AF07-32E4-050A-FC23-650FA5DC667D}"/>
          </ac:picMkLst>
        </pc:picChg>
        <pc:picChg chg="mod">
          <ac:chgData name="Eduardo Pedreira" userId="9b2786318a52384d" providerId="LiveId" clId="{444300F4-8D14-4472-BB09-ECA0F384B3F5}" dt="2025-09-03T14:39:28.724" v="1554" actId="14100"/>
          <ac:picMkLst>
            <pc:docMk/>
            <pc:sldMk cId="1314257518" sldId="3759"/>
            <ac:picMk id="5" creationId="{00C4629E-6144-C47C-8664-1CFA2D4C8D95}"/>
          </ac:picMkLst>
        </pc:picChg>
        <pc:picChg chg="mod ord">
          <ac:chgData name="Eduardo Pedreira" userId="9b2786318a52384d" providerId="LiveId" clId="{444300F4-8D14-4472-BB09-ECA0F384B3F5}" dt="2025-09-03T14:39:38.728" v="1557" actId="1076"/>
          <ac:picMkLst>
            <pc:docMk/>
            <pc:sldMk cId="1314257518" sldId="3759"/>
            <ac:picMk id="7" creationId="{DC609304-3BC8-9AD8-B572-4684118BF6FE}"/>
          </ac:picMkLst>
        </pc:picChg>
        <pc:picChg chg="del">
          <ac:chgData name="Eduardo Pedreira" userId="9b2786318a52384d" providerId="LiveId" clId="{444300F4-8D14-4472-BB09-ECA0F384B3F5}" dt="2025-09-03T14:38:58.275" v="1542" actId="478"/>
          <ac:picMkLst>
            <pc:docMk/>
            <pc:sldMk cId="1314257518" sldId="3759"/>
            <ac:picMk id="16" creationId="{C27A603F-D7E9-7832-B270-D5F63A0144DE}"/>
          </ac:picMkLst>
        </pc:picChg>
      </pc:sldChg>
      <pc:sldChg chg="addSp delSp modSp del mod">
        <pc:chgData name="Eduardo Pedreira" userId="9b2786318a52384d" providerId="LiveId" clId="{444300F4-8D14-4472-BB09-ECA0F384B3F5}" dt="2025-09-03T14:46:11.270" v="1584" actId="47"/>
        <pc:sldMkLst>
          <pc:docMk/>
          <pc:sldMk cId="1741761985" sldId="3760"/>
        </pc:sldMkLst>
        <pc:spChg chg="mod">
          <ac:chgData name="Eduardo Pedreira" userId="9b2786318a52384d" providerId="LiveId" clId="{444300F4-8D14-4472-BB09-ECA0F384B3F5}" dt="2025-09-03T14:40:19.332" v="1567"/>
          <ac:spMkLst>
            <pc:docMk/>
            <pc:sldMk cId="1741761985" sldId="3760"/>
            <ac:spMk id="4" creationId="{34E65194-BBA8-F9EF-CDC3-EBCE0BCA69F0}"/>
          </ac:spMkLst>
        </pc:spChg>
        <pc:spChg chg="mod">
          <ac:chgData name="Eduardo Pedreira" userId="9b2786318a52384d" providerId="LiveId" clId="{444300F4-8D14-4472-BB09-ECA0F384B3F5}" dt="2025-09-03T14:40:19.332" v="1567"/>
          <ac:spMkLst>
            <pc:docMk/>
            <pc:sldMk cId="1741761985" sldId="3760"/>
            <ac:spMk id="5" creationId="{BD16C8E8-F786-D6A1-445E-CDA348B8051C}"/>
          </ac:spMkLst>
        </pc:spChg>
        <pc:spChg chg="mod">
          <ac:chgData name="Eduardo Pedreira" userId="9b2786318a52384d" providerId="LiveId" clId="{444300F4-8D14-4472-BB09-ECA0F384B3F5}" dt="2025-09-03T14:40:19.332" v="1567"/>
          <ac:spMkLst>
            <pc:docMk/>
            <pc:sldMk cId="1741761985" sldId="3760"/>
            <ac:spMk id="7" creationId="{ECA50BC3-4A4D-A1C3-F35F-9B94E5096D9B}"/>
          </ac:spMkLst>
        </pc:spChg>
        <pc:spChg chg="del">
          <ac:chgData name="Eduardo Pedreira" userId="9b2786318a52384d" providerId="LiveId" clId="{444300F4-8D14-4472-BB09-ECA0F384B3F5}" dt="2025-09-03T14:40:18.013" v="1566" actId="478"/>
          <ac:spMkLst>
            <pc:docMk/>
            <pc:sldMk cId="1741761985" sldId="3760"/>
            <ac:spMk id="8" creationId="{F7888170-2936-86D7-E2C0-016A338241C9}"/>
          </ac:spMkLst>
        </pc:spChg>
        <pc:spChg chg="del">
          <ac:chgData name="Eduardo Pedreira" userId="9b2786318a52384d" providerId="LiveId" clId="{444300F4-8D14-4472-BB09-ECA0F384B3F5}" dt="2025-09-03T14:40:18.013" v="1566" actId="478"/>
          <ac:spMkLst>
            <pc:docMk/>
            <pc:sldMk cId="1741761985" sldId="3760"/>
            <ac:spMk id="9" creationId="{6959C089-8955-B52D-74DB-6A945035E4F7}"/>
          </ac:spMkLst>
        </pc:spChg>
        <pc:spChg chg="del">
          <ac:chgData name="Eduardo Pedreira" userId="9b2786318a52384d" providerId="LiveId" clId="{444300F4-8D14-4472-BB09-ECA0F384B3F5}" dt="2025-09-03T14:40:18.013" v="1566" actId="478"/>
          <ac:spMkLst>
            <pc:docMk/>
            <pc:sldMk cId="1741761985" sldId="3760"/>
            <ac:spMk id="13" creationId="{2BC635E5-9685-A9F5-D80E-CEE4D67568A6}"/>
          </ac:spMkLst>
        </pc:spChg>
        <pc:spChg chg="mod">
          <ac:chgData name="Eduardo Pedreira" userId="9b2786318a52384d" providerId="LiveId" clId="{444300F4-8D14-4472-BB09-ECA0F384B3F5}" dt="2025-09-03T14:40:19.332" v="1567"/>
          <ac:spMkLst>
            <pc:docMk/>
            <pc:sldMk cId="1741761985" sldId="3760"/>
            <ac:spMk id="15" creationId="{22C17747-D77D-4246-3509-14D41DF6B28D}"/>
          </ac:spMkLst>
        </pc:spChg>
        <pc:spChg chg="add mod">
          <ac:chgData name="Eduardo Pedreira" userId="9b2786318a52384d" providerId="LiveId" clId="{444300F4-8D14-4472-BB09-ECA0F384B3F5}" dt="2025-09-03T14:40:19.332" v="1567"/>
          <ac:spMkLst>
            <pc:docMk/>
            <pc:sldMk cId="1741761985" sldId="3760"/>
            <ac:spMk id="16" creationId="{19E48997-5BFA-BD48-1E3F-C778F7F67A35}"/>
          </ac:spMkLst>
        </pc:spChg>
        <pc:spChg chg="add mod">
          <ac:chgData name="Eduardo Pedreira" userId="9b2786318a52384d" providerId="LiveId" clId="{444300F4-8D14-4472-BB09-ECA0F384B3F5}" dt="2025-09-03T14:40:19.332" v="1567"/>
          <ac:spMkLst>
            <pc:docMk/>
            <pc:sldMk cId="1741761985" sldId="3760"/>
            <ac:spMk id="17" creationId="{04D06A16-9924-6F2D-A54A-8173CE11F265}"/>
          </ac:spMkLst>
        </pc:spChg>
        <pc:grpChg chg="add mod">
          <ac:chgData name="Eduardo Pedreira" userId="9b2786318a52384d" providerId="LiveId" clId="{444300F4-8D14-4472-BB09-ECA0F384B3F5}" dt="2025-09-03T14:40:19.332" v="1567"/>
          <ac:grpSpMkLst>
            <pc:docMk/>
            <pc:sldMk cId="1741761985" sldId="3760"/>
            <ac:grpSpMk id="3" creationId="{922A0C59-8874-EC35-2D9E-BD1A91F3EBC4}"/>
          </ac:grpSpMkLst>
        </pc:grpChg>
        <pc:grpChg chg="add mod">
          <ac:chgData name="Eduardo Pedreira" userId="9b2786318a52384d" providerId="LiveId" clId="{444300F4-8D14-4472-BB09-ECA0F384B3F5}" dt="2025-09-03T14:40:19.332" v="1567"/>
          <ac:grpSpMkLst>
            <pc:docMk/>
            <pc:sldMk cId="1741761985" sldId="3760"/>
            <ac:grpSpMk id="6" creationId="{677E0DF2-1F42-D229-3722-679D623FFC10}"/>
          </ac:grpSpMkLst>
        </pc:grpChg>
        <pc:grpChg chg="del">
          <ac:chgData name="Eduardo Pedreira" userId="9b2786318a52384d" providerId="LiveId" clId="{444300F4-8D14-4472-BB09-ECA0F384B3F5}" dt="2025-09-03T14:40:18.013" v="1566" actId="478"/>
          <ac:grpSpMkLst>
            <pc:docMk/>
            <pc:sldMk cId="1741761985" sldId="3760"/>
            <ac:grpSpMk id="10" creationId="{9BDD7EE9-2F57-86AD-42D5-8796619705E2}"/>
          </ac:grpSpMkLst>
        </pc:grpChg>
        <pc:picChg chg="mod">
          <ac:chgData name="Eduardo Pedreira" userId="9b2786318a52384d" providerId="LiveId" clId="{444300F4-8D14-4472-BB09-ECA0F384B3F5}" dt="2025-09-03T14:40:28.329" v="1570" actId="1076"/>
          <ac:picMkLst>
            <pc:docMk/>
            <pc:sldMk cId="1741761985" sldId="3760"/>
            <ac:picMk id="2" creationId="{CE3F9C64-A1EB-F0CA-42A7-5C9B3DA3C978}"/>
          </ac:picMkLst>
        </pc:picChg>
        <pc:picChg chg="del">
          <ac:chgData name="Eduardo Pedreira" userId="9b2786318a52384d" providerId="LiveId" clId="{444300F4-8D14-4472-BB09-ECA0F384B3F5}" dt="2025-09-03T14:40:18.013" v="1566" actId="478"/>
          <ac:picMkLst>
            <pc:docMk/>
            <pc:sldMk cId="1741761985" sldId="3760"/>
            <ac:picMk id="14" creationId="{0C8135D5-3D01-D99A-0869-6F65089D4D8A}"/>
          </ac:picMkLst>
        </pc:picChg>
      </pc:sldChg>
      <pc:sldChg chg="del">
        <pc:chgData name="Eduardo Pedreira" userId="9b2786318a52384d" providerId="LiveId" clId="{444300F4-8D14-4472-BB09-ECA0F384B3F5}" dt="2025-09-02T23:10:00.789" v="161" actId="47"/>
        <pc:sldMkLst>
          <pc:docMk/>
          <pc:sldMk cId="106584660" sldId="3773"/>
        </pc:sldMkLst>
      </pc:sldChg>
      <pc:sldChg chg="del">
        <pc:chgData name="Eduardo Pedreira" userId="9b2786318a52384d" providerId="LiveId" clId="{444300F4-8D14-4472-BB09-ECA0F384B3F5}" dt="2025-09-02T18:04:57.529" v="131" actId="47"/>
        <pc:sldMkLst>
          <pc:docMk/>
          <pc:sldMk cId="1143394034" sldId="3826"/>
        </pc:sldMkLst>
      </pc:sldChg>
      <pc:sldChg chg="del">
        <pc:chgData name="Eduardo Pedreira" userId="9b2786318a52384d" providerId="LiveId" clId="{444300F4-8D14-4472-BB09-ECA0F384B3F5}" dt="2025-09-02T18:05:09.996" v="132" actId="47"/>
        <pc:sldMkLst>
          <pc:docMk/>
          <pc:sldMk cId="793632074" sldId="3827"/>
        </pc:sldMkLst>
      </pc:sldChg>
      <pc:sldChg chg="modSp mod">
        <pc:chgData name="Eduardo Pedreira" userId="9b2786318a52384d" providerId="LiveId" clId="{444300F4-8D14-4472-BB09-ECA0F384B3F5}" dt="2025-09-02T23:08:23.370" v="160" actId="20577"/>
        <pc:sldMkLst>
          <pc:docMk/>
          <pc:sldMk cId="2689083099" sldId="3828"/>
        </pc:sldMkLst>
        <pc:spChg chg="mod">
          <ac:chgData name="Eduardo Pedreira" userId="9b2786318a52384d" providerId="LiveId" clId="{444300F4-8D14-4472-BB09-ECA0F384B3F5}" dt="2025-09-02T23:08:08.342" v="152" actId="20577"/>
          <ac:spMkLst>
            <pc:docMk/>
            <pc:sldMk cId="2689083099" sldId="3828"/>
            <ac:spMk id="25" creationId="{00000000-0000-0000-0000-000000000000}"/>
          </ac:spMkLst>
        </pc:spChg>
        <pc:spChg chg="mod">
          <ac:chgData name="Eduardo Pedreira" userId="9b2786318a52384d" providerId="LiveId" clId="{444300F4-8D14-4472-BB09-ECA0F384B3F5}" dt="2025-09-02T23:08:23.370" v="160" actId="20577"/>
          <ac:spMkLst>
            <pc:docMk/>
            <pc:sldMk cId="2689083099" sldId="3828"/>
            <ac:spMk id="26" creationId="{00000000-0000-0000-0000-000000000000}"/>
          </ac:spMkLst>
        </pc:spChg>
      </pc:sldChg>
      <pc:sldChg chg="del">
        <pc:chgData name="Eduardo Pedreira" userId="9b2786318a52384d" providerId="LiveId" clId="{444300F4-8D14-4472-BB09-ECA0F384B3F5}" dt="2025-09-02T18:05:17.535" v="134" actId="47"/>
        <pc:sldMkLst>
          <pc:docMk/>
          <pc:sldMk cId="285638621" sldId="3831"/>
        </pc:sldMkLst>
      </pc:sldChg>
      <pc:sldChg chg="del">
        <pc:chgData name="Eduardo Pedreira" userId="9b2786318a52384d" providerId="LiveId" clId="{444300F4-8D14-4472-BB09-ECA0F384B3F5}" dt="2025-09-02T18:05:14.223" v="133" actId="47"/>
        <pc:sldMkLst>
          <pc:docMk/>
          <pc:sldMk cId="3528202663" sldId="3832"/>
        </pc:sldMkLst>
      </pc:sldChg>
      <pc:sldChg chg="del">
        <pc:chgData name="Eduardo Pedreira" userId="9b2786318a52384d" providerId="LiveId" clId="{444300F4-8D14-4472-BB09-ECA0F384B3F5}" dt="2025-09-03T13:34:06.990" v="532" actId="2696"/>
        <pc:sldMkLst>
          <pc:docMk/>
          <pc:sldMk cId="1862547662" sldId="3836"/>
        </pc:sldMkLst>
      </pc:sldChg>
      <pc:sldChg chg="addSp delSp modSp add mod">
        <pc:chgData name="Eduardo Pedreira" userId="9b2786318a52384d" providerId="LiveId" clId="{444300F4-8D14-4472-BB09-ECA0F384B3F5}" dt="2025-09-03T13:36:57.242" v="573" actId="478"/>
        <pc:sldMkLst>
          <pc:docMk/>
          <pc:sldMk cId="2726309479" sldId="3836"/>
        </pc:sldMkLst>
        <pc:spChg chg="add del">
          <ac:chgData name="Eduardo Pedreira" userId="9b2786318a52384d" providerId="LiveId" clId="{444300F4-8D14-4472-BB09-ECA0F384B3F5}" dt="2025-09-03T13:36:57.242" v="573" actId="478"/>
          <ac:spMkLst>
            <pc:docMk/>
            <pc:sldMk cId="2726309479" sldId="3836"/>
            <ac:spMk id="2" creationId="{00000000-0000-0000-0000-000000000000}"/>
          </ac:spMkLst>
        </pc:spChg>
        <pc:spChg chg="add del">
          <ac:chgData name="Eduardo Pedreira" userId="9b2786318a52384d" providerId="LiveId" clId="{444300F4-8D14-4472-BB09-ECA0F384B3F5}" dt="2025-09-03T13:36:53.994" v="571" actId="478"/>
          <ac:spMkLst>
            <pc:docMk/>
            <pc:sldMk cId="2726309479" sldId="3836"/>
            <ac:spMk id="9" creationId="{00000000-0000-0000-0000-000000000000}"/>
          </ac:spMkLst>
        </pc:spChg>
        <pc:spChg chg="add del">
          <ac:chgData name="Eduardo Pedreira" userId="9b2786318a52384d" providerId="LiveId" clId="{444300F4-8D14-4472-BB09-ECA0F384B3F5}" dt="2025-09-03T13:36:52.935" v="570" actId="478"/>
          <ac:spMkLst>
            <pc:docMk/>
            <pc:sldMk cId="2726309479" sldId="3836"/>
            <ac:spMk id="10" creationId="{00000000-0000-0000-0000-000000000000}"/>
          </ac:spMkLst>
        </pc:spChg>
        <pc:spChg chg="mod">
          <ac:chgData name="Eduardo Pedreira" userId="9b2786318a52384d" providerId="LiveId" clId="{444300F4-8D14-4472-BB09-ECA0F384B3F5}" dt="2025-09-03T13:34:49.338" v="555" actId="20577"/>
          <ac:spMkLst>
            <pc:docMk/>
            <pc:sldMk cId="2726309479" sldId="3836"/>
            <ac:spMk id="26" creationId="{00000000-0000-0000-0000-000000000000}"/>
          </ac:spMkLst>
        </pc:spChg>
        <pc:grpChg chg="add del">
          <ac:chgData name="Eduardo Pedreira" userId="9b2786318a52384d" providerId="LiveId" clId="{444300F4-8D14-4472-BB09-ECA0F384B3F5}" dt="2025-09-03T13:36:52.480" v="569" actId="478"/>
          <ac:grpSpMkLst>
            <pc:docMk/>
            <pc:sldMk cId="2726309479" sldId="3836"/>
            <ac:grpSpMk id="11" creationId="{00000000-0000-0000-0000-000000000000}"/>
          </ac:grpSpMkLst>
        </pc:grpChg>
        <pc:grpChg chg="add del">
          <ac:chgData name="Eduardo Pedreira" userId="9b2786318a52384d" providerId="LiveId" clId="{444300F4-8D14-4472-BB09-ECA0F384B3F5}" dt="2025-09-03T13:36:54.784" v="572" actId="478"/>
          <ac:grpSpMkLst>
            <pc:docMk/>
            <pc:sldMk cId="2726309479" sldId="3836"/>
            <ac:grpSpMk id="13" creationId="{00000000-0000-0000-0000-000000000000}"/>
          </ac:grpSpMkLst>
        </pc:grpChg>
        <pc:grpChg chg="add del">
          <ac:chgData name="Eduardo Pedreira" userId="9b2786318a52384d" providerId="LiveId" clId="{444300F4-8D14-4472-BB09-ECA0F384B3F5}" dt="2025-09-03T13:36:54.784" v="572" actId="478"/>
          <ac:grpSpMkLst>
            <pc:docMk/>
            <pc:sldMk cId="2726309479" sldId="3836"/>
            <ac:grpSpMk id="16" creationId="{00000000-0000-0000-0000-000000000000}"/>
          </ac:grpSpMkLst>
        </pc:grpChg>
      </pc:sldChg>
      <pc:sldChg chg="modSp mod">
        <pc:chgData name="Eduardo Pedreira" userId="9b2786318a52384d" providerId="LiveId" clId="{444300F4-8D14-4472-BB09-ECA0F384B3F5}" dt="2025-09-03T14:42:57.282" v="1583" actId="14100"/>
        <pc:sldMkLst>
          <pc:docMk/>
          <pc:sldMk cId="1072458921" sldId="3838"/>
        </pc:sldMkLst>
        <pc:spChg chg="mod">
          <ac:chgData name="Eduardo Pedreira" userId="9b2786318a52384d" providerId="LiveId" clId="{444300F4-8D14-4472-BB09-ECA0F384B3F5}" dt="2025-09-03T14:42:57.282" v="1583" actId="14100"/>
          <ac:spMkLst>
            <pc:docMk/>
            <pc:sldMk cId="1072458921" sldId="3838"/>
            <ac:spMk id="17" creationId="{E70FFA2D-4502-3AAE-D75C-F9E84A521815}"/>
          </ac:spMkLst>
        </pc:spChg>
      </pc:sldChg>
      <pc:sldChg chg="modSp mod">
        <pc:chgData name="Eduardo Pedreira" userId="9b2786318a52384d" providerId="LiveId" clId="{444300F4-8D14-4472-BB09-ECA0F384B3F5}" dt="2025-09-03T13:55:42.743" v="1012" actId="120"/>
        <pc:sldMkLst>
          <pc:docMk/>
          <pc:sldMk cId="2709297165" sldId="3839"/>
        </pc:sldMkLst>
        <pc:spChg chg="mod">
          <ac:chgData name="Eduardo Pedreira" userId="9b2786318a52384d" providerId="LiveId" clId="{444300F4-8D14-4472-BB09-ECA0F384B3F5}" dt="2025-09-03T13:55:42.743" v="1012" actId="120"/>
          <ac:spMkLst>
            <pc:docMk/>
            <pc:sldMk cId="2709297165" sldId="3839"/>
            <ac:spMk id="60" creationId="{435FF28B-3D5E-50F6-3995-E519D36460C0}"/>
          </ac:spMkLst>
        </pc:spChg>
      </pc:sldChg>
      <pc:sldChg chg="modSp mod">
        <pc:chgData name="Eduardo Pedreira" userId="9b2786318a52384d" providerId="LiveId" clId="{444300F4-8D14-4472-BB09-ECA0F384B3F5}" dt="2025-09-03T14:42:45.671" v="1582" actId="2711"/>
        <pc:sldMkLst>
          <pc:docMk/>
          <pc:sldMk cId="784160367" sldId="3841"/>
        </pc:sldMkLst>
        <pc:spChg chg="mod">
          <ac:chgData name="Eduardo Pedreira" userId="9b2786318a52384d" providerId="LiveId" clId="{444300F4-8D14-4472-BB09-ECA0F384B3F5}" dt="2025-09-03T13:54:31.709" v="992" actId="2710"/>
          <ac:spMkLst>
            <pc:docMk/>
            <pc:sldMk cId="784160367" sldId="3841"/>
            <ac:spMk id="9" creationId="{FC9E2E2B-0983-420F-4AA1-3F0F190D2D29}"/>
          </ac:spMkLst>
        </pc:spChg>
        <pc:spChg chg="mod">
          <ac:chgData name="Eduardo Pedreira" userId="9b2786318a52384d" providerId="LiveId" clId="{444300F4-8D14-4472-BB09-ECA0F384B3F5}" dt="2025-09-03T13:54:44.656" v="994" actId="14100"/>
          <ac:spMkLst>
            <pc:docMk/>
            <pc:sldMk cId="784160367" sldId="3841"/>
            <ac:spMk id="11" creationId="{BA414F15-44F1-C07E-7DE6-0E4CF670FC0C}"/>
          </ac:spMkLst>
        </pc:spChg>
        <pc:spChg chg="mod">
          <ac:chgData name="Eduardo Pedreira" userId="9b2786318a52384d" providerId="LiveId" clId="{444300F4-8D14-4472-BB09-ECA0F384B3F5}" dt="2025-09-03T13:55:17.824" v="1009" actId="2710"/>
          <ac:spMkLst>
            <pc:docMk/>
            <pc:sldMk cId="784160367" sldId="3841"/>
            <ac:spMk id="13" creationId="{2E9F622C-A445-BFC2-EE18-28883F3EA40D}"/>
          </ac:spMkLst>
        </pc:spChg>
        <pc:spChg chg="mod">
          <ac:chgData name="Eduardo Pedreira" userId="9b2786318a52384d" providerId="LiveId" clId="{444300F4-8D14-4472-BB09-ECA0F384B3F5}" dt="2025-09-03T14:42:45.671" v="1582" actId="2711"/>
          <ac:spMkLst>
            <pc:docMk/>
            <pc:sldMk cId="784160367" sldId="3841"/>
            <ac:spMk id="33" creationId="{BAD05593-4292-1E40-581D-0D1A631233AB}"/>
          </ac:spMkLst>
        </pc:spChg>
      </pc:sldChg>
      <pc:sldChg chg="add del">
        <pc:chgData name="Eduardo Pedreira" userId="9b2786318a52384d" providerId="LiveId" clId="{444300F4-8D14-4472-BB09-ECA0F384B3F5}" dt="2025-09-03T12:15:51.284" v="524" actId="47"/>
        <pc:sldMkLst>
          <pc:docMk/>
          <pc:sldMk cId="1295651771" sldId="3851"/>
        </pc:sldMkLst>
      </pc:sldChg>
      <pc:sldChg chg="del">
        <pc:chgData name="Eduardo Pedreira" userId="9b2786318a52384d" providerId="LiveId" clId="{444300F4-8D14-4472-BB09-ECA0F384B3F5}" dt="2025-09-03T12:15:46.530" v="522" actId="47"/>
        <pc:sldMkLst>
          <pc:docMk/>
          <pc:sldMk cId="2012446546" sldId="3853"/>
        </pc:sldMkLst>
      </pc:sldChg>
      <pc:sldChg chg="modSp mod">
        <pc:chgData name="Eduardo Pedreira" userId="9b2786318a52384d" providerId="LiveId" clId="{444300F4-8D14-4472-BB09-ECA0F384B3F5}" dt="2025-09-03T17:17:08.170" v="1601" actId="20577"/>
        <pc:sldMkLst>
          <pc:docMk/>
          <pc:sldMk cId="3758458096" sldId="3866"/>
        </pc:sldMkLst>
        <pc:spChg chg="mod">
          <ac:chgData name="Eduardo Pedreira" userId="9b2786318a52384d" providerId="LiveId" clId="{444300F4-8D14-4472-BB09-ECA0F384B3F5}" dt="2025-09-03T17:16:20.056" v="1593" actId="20577"/>
          <ac:spMkLst>
            <pc:docMk/>
            <pc:sldMk cId="3758458096" sldId="3866"/>
            <ac:spMk id="16" creationId="{96D76D2A-2A91-B3D7-39A4-FA5E430D4298}"/>
          </ac:spMkLst>
        </pc:spChg>
        <pc:spChg chg="mod">
          <ac:chgData name="Eduardo Pedreira" userId="9b2786318a52384d" providerId="LiveId" clId="{444300F4-8D14-4472-BB09-ECA0F384B3F5}" dt="2025-09-03T17:17:08.170" v="1601" actId="20577"/>
          <ac:spMkLst>
            <pc:docMk/>
            <pc:sldMk cId="3758458096" sldId="3866"/>
            <ac:spMk id="18" creationId="{B5B437B2-B065-4D32-39DA-AFFBAA087919}"/>
          </ac:spMkLst>
        </pc:spChg>
      </pc:sldChg>
      <pc:sldChg chg="modSp mod">
        <pc:chgData name="Eduardo Pedreira" userId="9b2786318a52384d" providerId="LiveId" clId="{444300F4-8D14-4472-BB09-ECA0F384B3F5}" dt="2025-09-02T23:18:26.834" v="204" actId="113"/>
        <pc:sldMkLst>
          <pc:docMk/>
          <pc:sldMk cId="1910613645" sldId="3885"/>
        </pc:sldMkLst>
        <pc:spChg chg="mod">
          <ac:chgData name="Eduardo Pedreira" userId="9b2786318a52384d" providerId="LiveId" clId="{444300F4-8D14-4472-BB09-ECA0F384B3F5}" dt="2025-09-02T23:18:15.733" v="202" actId="313"/>
          <ac:spMkLst>
            <pc:docMk/>
            <pc:sldMk cId="1910613645" sldId="3885"/>
            <ac:spMk id="25" creationId="{D3400DD6-7C87-0142-BCED-1B3AD636A209}"/>
          </ac:spMkLst>
        </pc:spChg>
        <pc:spChg chg="mod">
          <ac:chgData name="Eduardo Pedreira" userId="9b2786318a52384d" providerId="LiveId" clId="{444300F4-8D14-4472-BB09-ECA0F384B3F5}" dt="2025-09-02T23:18:26.834" v="204" actId="113"/>
          <ac:spMkLst>
            <pc:docMk/>
            <pc:sldMk cId="1910613645" sldId="3885"/>
            <ac:spMk id="26" creationId="{F5833E77-3F40-D1D0-2785-8A55BE2BD047}"/>
          </ac:spMkLst>
        </pc:spChg>
      </pc:sldChg>
      <pc:sldChg chg="add del">
        <pc:chgData name="Eduardo Pedreira" userId="9b2786318a52384d" providerId="LiveId" clId="{444300F4-8D14-4472-BB09-ECA0F384B3F5}" dt="2025-09-02T23:21:01.614" v="228" actId="47"/>
        <pc:sldMkLst>
          <pc:docMk/>
          <pc:sldMk cId="1768990601" sldId="3886"/>
        </pc:sldMkLst>
      </pc:sldChg>
      <pc:sldChg chg="addSp delSp modSp mod">
        <pc:chgData name="Eduardo Pedreira" userId="9b2786318a52384d" providerId="LiveId" clId="{444300F4-8D14-4472-BB09-ECA0F384B3F5}" dt="2025-09-03T14:31:26.051" v="1445" actId="14100"/>
        <pc:sldMkLst>
          <pc:docMk/>
          <pc:sldMk cId="1143360510" sldId="3887"/>
        </pc:sldMkLst>
        <pc:spChg chg="mod">
          <ac:chgData name="Eduardo Pedreira" userId="9b2786318a52384d" providerId="LiveId" clId="{444300F4-8D14-4472-BB09-ECA0F384B3F5}" dt="2025-09-02T23:35:46.238" v="239"/>
          <ac:spMkLst>
            <pc:docMk/>
            <pc:sldMk cId="1143360510" sldId="3887"/>
            <ac:spMk id="6" creationId="{396F5367-8C76-5AC0-BEA5-B2D3514DF95A}"/>
          </ac:spMkLst>
        </pc:spChg>
        <pc:spChg chg="add del mod">
          <ac:chgData name="Eduardo Pedreira" userId="9b2786318a52384d" providerId="LiveId" clId="{444300F4-8D14-4472-BB09-ECA0F384B3F5}" dt="2025-09-02T23:40:00.342" v="301"/>
          <ac:spMkLst>
            <pc:docMk/>
            <pc:sldMk cId="1143360510" sldId="3887"/>
            <ac:spMk id="10" creationId="{7418659F-4E79-9705-C635-9EB7E32480B5}"/>
          </ac:spMkLst>
        </pc:spChg>
        <pc:spChg chg="add del mod">
          <ac:chgData name="Eduardo Pedreira" userId="9b2786318a52384d" providerId="LiveId" clId="{444300F4-8D14-4472-BB09-ECA0F384B3F5}" dt="2025-09-02T23:40:00.342" v="303"/>
          <ac:spMkLst>
            <pc:docMk/>
            <pc:sldMk cId="1143360510" sldId="3887"/>
            <ac:spMk id="12" creationId="{7938E1F2-6DA4-D44F-FB27-4AE3E48C0B26}"/>
          </ac:spMkLst>
        </pc:spChg>
        <pc:spChg chg="add del mod">
          <ac:chgData name="Eduardo Pedreira" userId="9b2786318a52384d" providerId="LiveId" clId="{444300F4-8D14-4472-BB09-ECA0F384B3F5}" dt="2025-09-02T23:47:21.050" v="357"/>
          <ac:spMkLst>
            <pc:docMk/>
            <pc:sldMk cId="1143360510" sldId="3887"/>
            <ac:spMk id="13" creationId="{D74D46CE-22E0-D873-78B3-056BD1F3F6FD}"/>
          </ac:spMkLst>
        </pc:spChg>
        <pc:spChg chg="mod">
          <ac:chgData name="Eduardo Pedreira" userId="9b2786318a52384d" providerId="LiveId" clId="{444300F4-8D14-4472-BB09-ECA0F384B3F5}" dt="2025-09-03T14:31:26.051" v="1445" actId="14100"/>
          <ac:spMkLst>
            <pc:docMk/>
            <pc:sldMk cId="1143360510" sldId="3887"/>
            <ac:spMk id="17" creationId="{689AE1F9-AD58-0246-5AE1-DED1572F24A0}"/>
          </ac:spMkLst>
        </pc:spChg>
        <pc:spChg chg="mod">
          <ac:chgData name="Eduardo Pedreira" userId="9b2786318a52384d" providerId="LiveId" clId="{444300F4-8D14-4472-BB09-ECA0F384B3F5}" dt="2025-09-02T23:38:35.134" v="293" actId="1037"/>
          <ac:spMkLst>
            <pc:docMk/>
            <pc:sldMk cId="1143360510" sldId="3887"/>
            <ac:spMk id="34" creationId="{B79958C3-D3DB-D555-0543-D59A838FDB68}"/>
          </ac:spMkLst>
        </pc:spChg>
        <pc:spChg chg="mod">
          <ac:chgData name="Eduardo Pedreira" userId="9b2786318a52384d" providerId="LiveId" clId="{444300F4-8D14-4472-BB09-ECA0F384B3F5}" dt="2025-09-02T23:38:35.134" v="293" actId="1037"/>
          <ac:spMkLst>
            <pc:docMk/>
            <pc:sldMk cId="1143360510" sldId="3887"/>
            <ac:spMk id="35" creationId="{78BBBEDA-55D4-E7D3-710D-CD1D49984EE2}"/>
          </ac:spMkLst>
        </pc:spChg>
        <pc:spChg chg="mod">
          <ac:chgData name="Eduardo Pedreira" userId="9b2786318a52384d" providerId="LiveId" clId="{444300F4-8D14-4472-BB09-ECA0F384B3F5}" dt="2025-09-02T23:36:22.837" v="247" actId="20577"/>
          <ac:spMkLst>
            <pc:docMk/>
            <pc:sldMk cId="1143360510" sldId="3887"/>
            <ac:spMk id="36" creationId="{503059CD-5BD5-EC6C-7AD7-C0C4022A7E31}"/>
          </ac:spMkLst>
        </pc:spChg>
        <pc:spChg chg="mod">
          <ac:chgData name="Eduardo Pedreira" userId="9b2786318a52384d" providerId="LiveId" clId="{444300F4-8D14-4472-BB09-ECA0F384B3F5}" dt="2025-09-02T23:37:11.498" v="262" actId="20577"/>
          <ac:spMkLst>
            <pc:docMk/>
            <pc:sldMk cId="1143360510" sldId="3887"/>
            <ac:spMk id="37" creationId="{6E325D89-7B64-6C28-68E3-4CD0EB25FCF3}"/>
          </ac:spMkLst>
        </pc:spChg>
        <pc:spChg chg="mod">
          <ac:chgData name="Eduardo Pedreira" userId="9b2786318a52384d" providerId="LiveId" clId="{444300F4-8D14-4472-BB09-ECA0F384B3F5}" dt="2025-09-02T23:28:27.550" v="233" actId="1076"/>
          <ac:spMkLst>
            <pc:docMk/>
            <pc:sldMk cId="1143360510" sldId="3887"/>
            <ac:spMk id="42" creationId="{20854A6C-9022-12A2-E495-B93B70B56E2C}"/>
          </ac:spMkLst>
        </pc:spChg>
        <pc:spChg chg="mod">
          <ac:chgData name="Eduardo Pedreira" userId="9b2786318a52384d" providerId="LiveId" clId="{444300F4-8D14-4472-BB09-ECA0F384B3F5}" dt="2025-09-02T23:38:55.596" v="298"/>
          <ac:spMkLst>
            <pc:docMk/>
            <pc:sldMk cId="1143360510" sldId="3887"/>
            <ac:spMk id="53" creationId="{241FDB58-1826-8CAC-E458-6449346B18E1}"/>
          </ac:spMkLst>
        </pc:spChg>
        <pc:spChg chg="mod">
          <ac:chgData name="Eduardo Pedreira" userId="9b2786318a52384d" providerId="LiveId" clId="{444300F4-8D14-4472-BB09-ECA0F384B3F5}" dt="2025-09-02T23:48:00.332" v="366" actId="113"/>
          <ac:spMkLst>
            <pc:docMk/>
            <pc:sldMk cId="1143360510" sldId="3887"/>
            <ac:spMk id="55" creationId="{BAB72404-1063-8209-E3DD-D0E6A9E9E189}"/>
          </ac:spMkLst>
        </pc:spChg>
        <pc:spChg chg="del">
          <ac:chgData name="Eduardo Pedreira" userId="9b2786318a52384d" providerId="LiveId" clId="{444300F4-8D14-4472-BB09-ECA0F384B3F5}" dt="2025-09-02T23:40:04.302" v="304" actId="478"/>
          <ac:spMkLst>
            <pc:docMk/>
            <pc:sldMk cId="1143360510" sldId="3887"/>
            <ac:spMk id="61" creationId="{DD1845A8-02DC-F39A-7821-46459A4FFECC}"/>
          </ac:spMkLst>
        </pc:spChg>
        <pc:spChg chg="del">
          <ac:chgData name="Eduardo Pedreira" userId="9b2786318a52384d" providerId="LiveId" clId="{444300F4-8D14-4472-BB09-ECA0F384B3F5}" dt="2025-09-02T23:40:06.909" v="305" actId="478"/>
          <ac:spMkLst>
            <pc:docMk/>
            <pc:sldMk cId="1143360510" sldId="3887"/>
            <ac:spMk id="66" creationId="{D3B2A2AC-3116-8D19-2A97-A560B8708FA0}"/>
          </ac:spMkLst>
        </pc:spChg>
        <pc:grpChg chg="mod">
          <ac:chgData name="Eduardo Pedreira" userId="9b2786318a52384d" providerId="LiveId" clId="{444300F4-8D14-4472-BB09-ECA0F384B3F5}" dt="2025-09-02T23:38:35.134" v="293" actId="1037"/>
          <ac:grpSpMkLst>
            <pc:docMk/>
            <pc:sldMk cId="1143360510" sldId="3887"/>
            <ac:grpSpMk id="22" creationId="{DE8FB1FB-8726-142E-4962-49F83328AE10}"/>
          </ac:grpSpMkLst>
        </pc:grpChg>
        <pc:grpChg chg="del">
          <ac:chgData name="Eduardo Pedreira" userId="9b2786318a52384d" providerId="LiveId" clId="{444300F4-8D14-4472-BB09-ECA0F384B3F5}" dt="2025-09-02T23:40:00.338" v="299" actId="478"/>
          <ac:grpSpMkLst>
            <pc:docMk/>
            <pc:sldMk cId="1143360510" sldId="3887"/>
            <ac:grpSpMk id="63" creationId="{0F22F2BA-6B4C-5C25-0D0C-6FB650CAA534}"/>
          </ac:grpSpMkLst>
        </pc:grpChg>
      </pc:sldChg>
      <pc:sldChg chg="del">
        <pc:chgData name="Eduardo Pedreira" userId="9b2786318a52384d" providerId="LiveId" clId="{444300F4-8D14-4472-BB09-ECA0F384B3F5}" dt="2025-09-02T23:49:01.868" v="367" actId="47"/>
        <pc:sldMkLst>
          <pc:docMk/>
          <pc:sldMk cId="4045807528" sldId="3888"/>
        </pc:sldMkLst>
      </pc:sldChg>
      <pc:sldChg chg="addSp delSp modSp add del mod">
        <pc:chgData name="Eduardo Pedreira" userId="9b2786318a52384d" providerId="LiveId" clId="{444300F4-8D14-4472-BB09-ECA0F384B3F5}" dt="2025-09-03T12:13:59.052" v="514" actId="1076"/>
        <pc:sldMkLst>
          <pc:docMk/>
          <pc:sldMk cId="2813854492" sldId="3890"/>
        </pc:sldMkLst>
        <pc:spChg chg="del mod">
          <ac:chgData name="Eduardo Pedreira" userId="9b2786318a52384d" providerId="LiveId" clId="{444300F4-8D14-4472-BB09-ECA0F384B3F5}" dt="2025-09-02T23:59:24.923" v="422" actId="21"/>
          <ac:spMkLst>
            <pc:docMk/>
            <pc:sldMk cId="2813854492" sldId="3890"/>
            <ac:spMk id="2" creationId="{00000000-0000-0000-0000-000000000000}"/>
          </ac:spMkLst>
        </pc:spChg>
        <pc:spChg chg="add del mod">
          <ac:chgData name="Eduardo Pedreira" userId="9b2786318a52384d" providerId="LiveId" clId="{444300F4-8D14-4472-BB09-ECA0F384B3F5}" dt="2025-09-03T12:11:53.762" v="479"/>
          <ac:spMkLst>
            <pc:docMk/>
            <pc:sldMk cId="2813854492" sldId="3890"/>
            <ac:spMk id="2" creationId="{51FA46BF-8C2D-EE8E-FE22-C09641F7E070}"/>
          </ac:spMkLst>
        </pc:spChg>
        <pc:spChg chg="mod">
          <ac:chgData name="Eduardo Pedreira" userId="9b2786318a52384d" providerId="LiveId" clId="{444300F4-8D14-4472-BB09-ECA0F384B3F5}" dt="2025-09-02T23:57:48.831" v="409" actId="1076"/>
          <ac:spMkLst>
            <pc:docMk/>
            <pc:sldMk cId="2813854492" sldId="3890"/>
            <ac:spMk id="5" creationId="{00000000-0000-0000-0000-000000000000}"/>
          </ac:spMkLst>
        </pc:spChg>
        <pc:spChg chg="mod">
          <ac:chgData name="Eduardo Pedreira" userId="9b2786318a52384d" providerId="LiveId" clId="{444300F4-8D14-4472-BB09-ECA0F384B3F5}" dt="2025-09-02T23:57:48.831" v="409" actId="1076"/>
          <ac:spMkLst>
            <pc:docMk/>
            <pc:sldMk cId="2813854492" sldId="3890"/>
            <ac:spMk id="7" creationId="{00000000-0000-0000-0000-000000000000}"/>
          </ac:spMkLst>
        </pc:spChg>
        <pc:spChg chg="mod">
          <ac:chgData name="Eduardo Pedreira" userId="9b2786318a52384d" providerId="LiveId" clId="{444300F4-8D14-4472-BB09-ECA0F384B3F5}" dt="2025-09-02T23:57:48.831" v="409" actId="1076"/>
          <ac:spMkLst>
            <pc:docMk/>
            <pc:sldMk cId="2813854492" sldId="3890"/>
            <ac:spMk id="8" creationId="{00000000-0000-0000-0000-000000000000}"/>
          </ac:spMkLst>
        </pc:spChg>
        <pc:spChg chg="mod">
          <ac:chgData name="Eduardo Pedreira" userId="9b2786318a52384d" providerId="LiveId" clId="{444300F4-8D14-4472-BB09-ECA0F384B3F5}" dt="2025-09-02T23:57:48.831" v="409" actId="1076"/>
          <ac:spMkLst>
            <pc:docMk/>
            <pc:sldMk cId="2813854492" sldId="3890"/>
            <ac:spMk id="22" creationId="{00000000-0000-0000-0000-000000000000}"/>
          </ac:spMkLst>
        </pc:spChg>
        <pc:spChg chg="mod">
          <ac:chgData name="Eduardo Pedreira" userId="9b2786318a52384d" providerId="LiveId" clId="{444300F4-8D14-4472-BB09-ECA0F384B3F5}" dt="2025-09-02T23:57:48.831" v="409" actId="1076"/>
          <ac:spMkLst>
            <pc:docMk/>
            <pc:sldMk cId="2813854492" sldId="3890"/>
            <ac:spMk id="23" creationId="{00000000-0000-0000-0000-000000000000}"/>
          </ac:spMkLst>
        </pc:spChg>
        <pc:spChg chg="mod">
          <ac:chgData name="Eduardo Pedreira" userId="9b2786318a52384d" providerId="LiveId" clId="{444300F4-8D14-4472-BB09-ECA0F384B3F5}" dt="2025-09-02T23:57:48.831" v="409" actId="1076"/>
          <ac:spMkLst>
            <pc:docMk/>
            <pc:sldMk cId="2813854492" sldId="3890"/>
            <ac:spMk id="24" creationId="{00000000-0000-0000-0000-000000000000}"/>
          </ac:spMkLst>
        </pc:spChg>
        <pc:spChg chg="mod">
          <ac:chgData name="Eduardo Pedreira" userId="9b2786318a52384d" providerId="LiveId" clId="{444300F4-8D14-4472-BB09-ECA0F384B3F5}" dt="2025-09-02T23:57:48.831" v="409" actId="1076"/>
          <ac:spMkLst>
            <pc:docMk/>
            <pc:sldMk cId="2813854492" sldId="3890"/>
            <ac:spMk id="28" creationId="{00000000-0000-0000-0000-000000000000}"/>
          </ac:spMkLst>
        </pc:spChg>
        <pc:spChg chg="mod">
          <ac:chgData name="Eduardo Pedreira" userId="9b2786318a52384d" providerId="LiveId" clId="{444300F4-8D14-4472-BB09-ECA0F384B3F5}" dt="2025-09-03T12:06:10.555" v="429" actId="20577"/>
          <ac:spMkLst>
            <pc:docMk/>
            <pc:sldMk cId="2813854492" sldId="3890"/>
            <ac:spMk id="32" creationId="{00000000-0000-0000-0000-000000000000}"/>
          </ac:spMkLst>
        </pc:spChg>
        <pc:spChg chg="mod">
          <ac:chgData name="Eduardo Pedreira" userId="9b2786318a52384d" providerId="LiveId" clId="{444300F4-8D14-4472-BB09-ECA0F384B3F5}" dt="2025-09-03T12:07:26.618" v="438" actId="404"/>
          <ac:spMkLst>
            <pc:docMk/>
            <pc:sldMk cId="2813854492" sldId="3890"/>
            <ac:spMk id="33" creationId="{00000000-0000-0000-0000-000000000000}"/>
          </ac:spMkLst>
        </pc:spChg>
        <pc:spChg chg="add del mod">
          <ac:chgData name="Eduardo Pedreira" userId="9b2786318a52384d" providerId="LiveId" clId="{444300F4-8D14-4472-BB09-ECA0F384B3F5}" dt="2025-09-02T23:57:23.854" v="402"/>
          <ac:spMkLst>
            <pc:docMk/>
            <pc:sldMk cId="2813854492" sldId="3890"/>
            <ac:spMk id="35" creationId="{456B7885-12E9-F03F-42EA-150BE9C54407}"/>
          </ac:spMkLst>
        </pc:spChg>
        <pc:spChg chg="add del mod">
          <ac:chgData name="Eduardo Pedreira" userId="9b2786318a52384d" providerId="LiveId" clId="{444300F4-8D14-4472-BB09-ECA0F384B3F5}" dt="2025-09-03T12:11:53.763" v="481"/>
          <ac:spMkLst>
            <pc:docMk/>
            <pc:sldMk cId="2813854492" sldId="3890"/>
            <ac:spMk id="35" creationId="{80577ECC-E65D-9039-8C9C-9799AF3891C0}"/>
          </ac:spMkLst>
        </pc:spChg>
        <pc:spChg chg="add mod">
          <ac:chgData name="Eduardo Pedreira" userId="9b2786318a52384d" providerId="LiveId" clId="{444300F4-8D14-4472-BB09-ECA0F384B3F5}" dt="2025-09-03T12:12:35.767" v="492" actId="21"/>
          <ac:spMkLst>
            <pc:docMk/>
            <pc:sldMk cId="2813854492" sldId="3890"/>
            <ac:spMk id="36" creationId="{A060AD90-269F-914F-FFE7-4B23EBBF1473}"/>
          </ac:spMkLst>
        </pc:spChg>
        <pc:spChg chg="add del mod">
          <ac:chgData name="Eduardo Pedreira" userId="9b2786318a52384d" providerId="LiveId" clId="{444300F4-8D14-4472-BB09-ECA0F384B3F5}" dt="2025-09-02T23:57:23.855" v="404"/>
          <ac:spMkLst>
            <pc:docMk/>
            <pc:sldMk cId="2813854492" sldId="3890"/>
            <ac:spMk id="36" creationId="{FBC6AEF3-61C5-01A5-73BD-FA28735ABAE1}"/>
          </ac:spMkLst>
        </pc:spChg>
        <pc:spChg chg="add mod">
          <ac:chgData name="Eduardo Pedreira" userId="9b2786318a52384d" providerId="LiveId" clId="{444300F4-8D14-4472-BB09-ECA0F384B3F5}" dt="2025-09-03T12:13:40.116" v="506" actId="21"/>
          <ac:spMkLst>
            <pc:docMk/>
            <pc:sldMk cId="2813854492" sldId="3890"/>
            <ac:spMk id="37" creationId="{06F2B891-C12D-90CB-8B66-22036D920647}"/>
          </ac:spMkLst>
        </pc:spChg>
        <pc:spChg chg="mod">
          <ac:chgData name="Eduardo Pedreira" userId="9b2786318a52384d" providerId="LiveId" clId="{444300F4-8D14-4472-BB09-ECA0F384B3F5}" dt="2025-09-03T12:09:33.833" v="448" actId="14100"/>
          <ac:spMkLst>
            <pc:docMk/>
            <pc:sldMk cId="2813854492" sldId="3890"/>
            <ac:spMk id="40" creationId="{B743AEEB-7598-2D2A-826F-F059BFA90BC0}"/>
          </ac:spMkLst>
        </pc:spChg>
        <pc:spChg chg="mod">
          <ac:chgData name="Eduardo Pedreira" userId="9b2786318a52384d" providerId="LiveId" clId="{444300F4-8D14-4472-BB09-ECA0F384B3F5}" dt="2025-09-03T12:10:19.958" v="460" actId="404"/>
          <ac:spMkLst>
            <pc:docMk/>
            <pc:sldMk cId="2813854492" sldId="3890"/>
            <ac:spMk id="41" creationId="{B077CE09-DAF4-CA13-5C02-5F9E98B61622}"/>
          </ac:spMkLst>
        </pc:spChg>
        <pc:spChg chg="mod">
          <ac:chgData name="Eduardo Pedreira" userId="9b2786318a52384d" providerId="LiveId" clId="{444300F4-8D14-4472-BB09-ECA0F384B3F5}" dt="2025-09-03T12:11:32.875" v="477" actId="404"/>
          <ac:spMkLst>
            <pc:docMk/>
            <pc:sldMk cId="2813854492" sldId="3890"/>
            <ac:spMk id="43" creationId="{D8ACD878-7E76-0ACC-3C47-2776933CD9F4}"/>
          </ac:spMkLst>
        </pc:spChg>
        <pc:spChg chg="mod">
          <ac:chgData name="Eduardo Pedreira" userId="9b2786318a52384d" providerId="LiveId" clId="{444300F4-8D14-4472-BB09-ECA0F384B3F5}" dt="2025-09-03T12:11:20.482" v="475" actId="404"/>
          <ac:spMkLst>
            <pc:docMk/>
            <pc:sldMk cId="2813854492" sldId="3890"/>
            <ac:spMk id="44" creationId="{68AFF9AC-0425-F83D-A125-3614E0D41927}"/>
          </ac:spMkLst>
        </pc:spChg>
        <pc:spChg chg="mod">
          <ac:chgData name="Eduardo Pedreira" userId="9b2786318a52384d" providerId="LiveId" clId="{444300F4-8D14-4472-BB09-ECA0F384B3F5}" dt="2025-09-03T12:12:19.301" v="490" actId="14100"/>
          <ac:spMkLst>
            <pc:docMk/>
            <pc:sldMk cId="2813854492" sldId="3890"/>
            <ac:spMk id="47" creationId="{DDBD6957-B3DF-DC9E-B8B0-578A882D4647}"/>
          </ac:spMkLst>
        </pc:spChg>
        <pc:spChg chg="mod">
          <ac:chgData name="Eduardo Pedreira" userId="9b2786318a52384d" providerId="LiveId" clId="{444300F4-8D14-4472-BB09-ECA0F384B3F5}" dt="2025-09-03T12:12:52.979" v="497" actId="12"/>
          <ac:spMkLst>
            <pc:docMk/>
            <pc:sldMk cId="2813854492" sldId="3890"/>
            <ac:spMk id="48" creationId="{1B87F1D8-785D-58A2-FF46-6C6F0B63C1BF}"/>
          </ac:spMkLst>
        </pc:spChg>
        <pc:spChg chg="mod">
          <ac:chgData name="Eduardo Pedreira" userId="9b2786318a52384d" providerId="LiveId" clId="{444300F4-8D14-4472-BB09-ECA0F384B3F5}" dt="2025-09-03T12:13:21.571" v="504" actId="14100"/>
          <ac:spMkLst>
            <pc:docMk/>
            <pc:sldMk cId="2813854492" sldId="3890"/>
            <ac:spMk id="54" creationId="{E8E73DF7-2308-8D8C-B902-DE55B70CB0BB}"/>
          </ac:spMkLst>
        </pc:spChg>
        <pc:spChg chg="mod">
          <ac:chgData name="Eduardo Pedreira" userId="9b2786318a52384d" providerId="LiveId" clId="{444300F4-8D14-4472-BB09-ECA0F384B3F5}" dt="2025-09-03T12:13:59.052" v="514" actId="1076"/>
          <ac:spMkLst>
            <pc:docMk/>
            <pc:sldMk cId="2813854492" sldId="3890"/>
            <ac:spMk id="55" creationId="{93216FA8-C61D-9381-609E-1D57025B3B10}"/>
          </ac:spMkLst>
        </pc:spChg>
      </pc:sldChg>
      <pc:sldChg chg="del">
        <pc:chgData name="Eduardo Pedreira" userId="9b2786318a52384d" providerId="LiveId" clId="{444300F4-8D14-4472-BB09-ECA0F384B3F5}" dt="2025-09-02T23:20:47.889" v="226" actId="47"/>
        <pc:sldMkLst>
          <pc:docMk/>
          <pc:sldMk cId="1084349966" sldId="3891"/>
        </pc:sldMkLst>
      </pc:sldChg>
      <pc:sldChg chg="del">
        <pc:chgData name="Eduardo Pedreira" userId="9b2786318a52384d" providerId="LiveId" clId="{444300F4-8D14-4472-BB09-ECA0F384B3F5}" dt="2025-09-02T23:20:53.852" v="227" actId="47"/>
        <pc:sldMkLst>
          <pc:docMk/>
          <pc:sldMk cId="2612454539" sldId="3892"/>
        </pc:sldMkLst>
      </pc:sldChg>
      <pc:sldChg chg="del">
        <pc:chgData name="Eduardo Pedreira" userId="9b2786318a52384d" providerId="LiveId" clId="{444300F4-8D14-4472-BB09-ECA0F384B3F5}" dt="2025-09-03T12:14:48.635" v="515" actId="47"/>
        <pc:sldMkLst>
          <pc:docMk/>
          <pc:sldMk cId="1999199902" sldId="3894"/>
        </pc:sldMkLst>
      </pc:sldChg>
      <pc:sldChg chg="del">
        <pc:chgData name="Eduardo Pedreira" userId="9b2786318a52384d" providerId="LiveId" clId="{444300F4-8D14-4472-BB09-ECA0F384B3F5}" dt="2025-09-03T12:15:26.232" v="518" actId="47"/>
        <pc:sldMkLst>
          <pc:docMk/>
          <pc:sldMk cId="2913598465" sldId="3896"/>
        </pc:sldMkLst>
      </pc:sldChg>
      <pc:sldChg chg="del">
        <pc:chgData name="Eduardo Pedreira" userId="9b2786318a52384d" providerId="LiveId" clId="{444300F4-8D14-4472-BB09-ECA0F384B3F5}" dt="2025-09-03T12:15:37.107" v="520" actId="47"/>
        <pc:sldMkLst>
          <pc:docMk/>
          <pc:sldMk cId="109339828" sldId="3897"/>
        </pc:sldMkLst>
      </pc:sldChg>
      <pc:sldChg chg="del">
        <pc:chgData name="Eduardo Pedreira" userId="9b2786318a52384d" providerId="LiveId" clId="{444300F4-8D14-4472-BB09-ECA0F384B3F5}" dt="2025-09-03T12:15:27.956" v="519" actId="47"/>
        <pc:sldMkLst>
          <pc:docMk/>
          <pc:sldMk cId="680035116" sldId="3900"/>
        </pc:sldMkLst>
      </pc:sldChg>
      <pc:sldChg chg="del">
        <pc:chgData name="Eduardo Pedreira" userId="9b2786318a52384d" providerId="LiveId" clId="{444300F4-8D14-4472-BB09-ECA0F384B3F5}" dt="2025-09-03T12:15:38.061" v="521" actId="47"/>
        <pc:sldMkLst>
          <pc:docMk/>
          <pc:sldMk cId="3109669250" sldId="3901"/>
        </pc:sldMkLst>
      </pc:sldChg>
      <pc:sldChg chg="del">
        <pc:chgData name="Eduardo Pedreira" userId="9b2786318a52384d" providerId="LiveId" clId="{444300F4-8D14-4472-BB09-ECA0F384B3F5}" dt="2025-09-03T14:26:32.179" v="1350" actId="47"/>
        <pc:sldMkLst>
          <pc:docMk/>
          <pc:sldMk cId="1267493012" sldId="3902"/>
        </pc:sldMkLst>
      </pc:sldChg>
      <pc:sldChg chg="delSp mod">
        <pc:chgData name="Eduardo Pedreira" userId="9b2786318a52384d" providerId="LiveId" clId="{444300F4-8D14-4472-BB09-ECA0F384B3F5}" dt="2025-09-03T14:01:05.737" v="1120" actId="21"/>
        <pc:sldMkLst>
          <pc:docMk/>
          <pc:sldMk cId="2940500385" sldId="3910"/>
        </pc:sldMkLst>
        <pc:spChg chg="del">
          <ac:chgData name="Eduardo Pedreira" userId="9b2786318a52384d" providerId="LiveId" clId="{444300F4-8D14-4472-BB09-ECA0F384B3F5}" dt="2025-09-03T14:01:05.737" v="1120" actId="21"/>
          <ac:spMkLst>
            <pc:docMk/>
            <pc:sldMk cId="2940500385" sldId="3910"/>
            <ac:spMk id="2" creationId="{C169501C-6017-121B-8DB7-5A576A60020C}"/>
          </ac:spMkLst>
        </pc:spChg>
      </pc:sldChg>
      <pc:sldChg chg="add">
        <pc:chgData name="Eduardo Pedreira" userId="9b2786318a52384d" providerId="LiveId" clId="{444300F4-8D14-4472-BB09-ECA0F384B3F5}" dt="2025-09-02T23:06:50.667" v="136"/>
        <pc:sldMkLst>
          <pc:docMk/>
          <pc:sldMk cId="568515690" sldId="3911"/>
        </pc:sldMkLst>
      </pc:sldChg>
      <pc:sldChg chg="del">
        <pc:chgData name="Eduardo Pedreira" userId="9b2786318a52384d" providerId="LiveId" clId="{444300F4-8D14-4472-BB09-ECA0F384B3F5}" dt="2025-09-02T23:06:46.005" v="135" actId="2696"/>
        <pc:sldMkLst>
          <pc:docMk/>
          <pc:sldMk cId="3628885458" sldId="3911"/>
        </pc:sldMkLst>
      </pc:sldChg>
      <pc:sldChg chg="del">
        <pc:chgData name="Eduardo Pedreira" userId="9b2786318a52384d" providerId="LiveId" clId="{444300F4-8D14-4472-BB09-ECA0F384B3F5}" dt="2025-09-03T17:35:11.072" v="1602" actId="47"/>
        <pc:sldMkLst>
          <pc:docMk/>
          <pc:sldMk cId="3010868944" sldId="3912"/>
        </pc:sldMkLst>
      </pc:sldChg>
      <pc:sldChg chg="add del">
        <pc:chgData name="Eduardo Pedreira" userId="9b2786318a52384d" providerId="LiveId" clId="{444300F4-8D14-4472-BB09-ECA0F384B3F5}" dt="2025-09-02T18:04:04.920" v="130" actId="47"/>
        <pc:sldMkLst>
          <pc:docMk/>
          <pc:sldMk cId="2601773609" sldId="3913"/>
        </pc:sldMkLst>
      </pc:sldChg>
      <pc:sldChg chg="del">
        <pc:chgData name="Eduardo Pedreira" userId="9b2786318a52384d" providerId="LiveId" clId="{444300F4-8D14-4472-BB09-ECA0F384B3F5}" dt="2025-09-02T18:03:52.862" v="127" actId="47"/>
        <pc:sldMkLst>
          <pc:docMk/>
          <pc:sldMk cId="2225154462" sldId="3914"/>
        </pc:sldMkLst>
      </pc:sldChg>
      <pc:sldChg chg="del">
        <pc:chgData name="Eduardo Pedreira" userId="9b2786318a52384d" providerId="LiveId" clId="{444300F4-8D14-4472-BB09-ECA0F384B3F5}" dt="2025-09-02T18:03:55.534" v="129" actId="47"/>
        <pc:sldMkLst>
          <pc:docMk/>
          <pc:sldMk cId="2086255069" sldId="3915"/>
        </pc:sldMkLst>
      </pc:sldChg>
      <pc:sldChg chg="del ord">
        <pc:chgData name="Eduardo Pedreira" userId="9b2786318a52384d" providerId="LiveId" clId="{444300F4-8D14-4472-BB09-ECA0F384B3F5}" dt="2025-09-03T13:50:58.381" v="893" actId="47"/>
        <pc:sldMkLst>
          <pc:docMk/>
          <pc:sldMk cId="180644741" sldId="3916"/>
        </pc:sldMkLst>
      </pc:sldChg>
      <pc:sldChg chg="del">
        <pc:chgData name="Eduardo Pedreira" userId="9b2786318a52384d" providerId="LiveId" clId="{444300F4-8D14-4472-BB09-ECA0F384B3F5}" dt="2025-09-03T13:53:01.093" v="958" actId="47"/>
        <pc:sldMkLst>
          <pc:docMk/>
          <pc:sldMk cId="3740604251" sldId="3917"/>
        </pc:sldMkLst>
      </pc:sldChg>
      <pc:sldChg chg="modSp mod ord">
        <pc:chgData name="Eduardo Pedreira" userId="9b2786318a52384d" providerId="LiveId" clId="{444300F4-8D14-4472-BB09-ECA0F384B3F5}" dt="2025-09-03T13:52:47.617" v="956" actId="1038"/>
        <pc:sldMkLst>
          <pc:docMk/>
          <pc:sldMk cId="311329737" sldId="3918"/>
        </pc:sldMkLst>
        <pc:spChg chg="mod">
          <ac:chgData name="Eduardo Pedreira" userId="9b2786318a52384d" providerId="LiveId" clId="{444300F4-8D14-4472-BB09-ECA0F384B3F5}" dt="2025-09-03T13:52:38.045" v="942" actId="1076"/>
          <ac:spMkLst>
            <pc:docMk/>
            <pc:sldMk cId="311329737" sldId="3918"/>
            <ac:spMk id="2" creationId="{F90AAD3A-27E2-E42F-B29C-1D644673D516}"/>
          </ac:spMkLst>
        </pc:spChg>
        <pc:spChg chg="mod">
          <ac:chgData name="Eduardo Pedreira" userId="9b2786318a52384d" providerId="LiveId" clId="{444300F4-8D14-4472-BB09-ECA0F384B3F5}" dt="2025-09-03T13:52:47.617" v="956" actId="1038"/>
          <ac:spMkLst>
            <pc:docMk/>
            <pc:sldMk cId="311329737" sldId="3918"/>
            <ac:spMk id="9" creationId="{1D9FABA7-2CB1-606C-B251-275CDDAE931B}"/>
          </ac:spMkLst>
        </pc:spChg>
        <pc:spChg chg="mod">
          <ac:chgData name="Eduardo Pedreira" userId="9b2786318a52384d" providerId="LiveId" clId="{444300F4-8D14-4472-BB09-ECA0F384B3F5}" dt="2025-09-03T13:52:43.327" v="943" actId="1076"/>
          <ac:spMkLst>
            <pc:docMk/>
            <pc:sldMk cId="311329737" sldId="3918"/>
            <ac:spMk id="26" creationId="{4635BE92-8CC1-0D7B-F92E-C7D0B16D5EF3}"/>
          </ac:spMkLst>
        </pc:spChg>
      </pc:sldChg>
      <pc:sldChg chg="del">
        <pc:chgData name="Eduardo Pedreira" userId="9b2786318a52384d" providerId="LiveId" clId="{444300F4-8D14-4472-BB09-ECA0F384B3F5}" dt="2025-09-03T14:46:11.270" v="1584" actId="47"/>
        <pc:sldMkLst>
          <pc:docMk/>
          <pc:sldMk cId="4029602599" sldId="3919"/>
        </pc:sldMkLst>
      </pc:sldChg>
      <pc:sldChg chg="modSp add mod">
        <pc:chgData name="Eduardo Pedreira" userId="9b2786318a52384d" providerId="LiveId" clId="{444300F4-8D14-4472-BB09-ECA0F384B3F5}" dt="2025-09-02T23:19:36.847" v="223" actId="20577"/>
        <pc:sldMkLst>
          <pc:docMk/>
          <pc:sldMk cId="3248891019" sldId="3920"/>
        </pc:sldMkLst>
        <pc:spChg chg="mod">
          <ac:chgData name="Eduardo Pedreira" userId="9b2786318a52384d" providerId="LiveId" clId="{444300F4-8D14-4472-BB09-ECA0F384B3F5}" dt="2025-09-02T23:19:36.847" v="223" actId="20577"/>
          <ac:spMkLst>
            <pc:docMk/>
            <pc:sldMk cId="3248891019" sldId="3920"/>
            <ac:spMk id="26" creationId="{AA2E9D4C-D17C-3F19-95B2-5DCA45F6DF06}"/>
          </ac:spMkLst>
        </pc:spChg>
      </pc:sldChg>
      <pc:sldChg chg="add del ord">
        <pc:chgData name="Eduardo Pedreira" userId="9b2786318a52384d" providerId="LiveId" clId="{444300F4-8D14-4472-BB09-ECA0F384B3F5}" dt="2025-09-03T13:35:23.208" v="562" actId="47"/>
        <pc:sldMkLst>
          <pc:docMk/>
          <pc:sldMk cId="2082240976" sldId="3921"/>
        </pc:sldMkLst>
      </pc:sldChg>
      <pc:sldChg chg="addSp delSp modSp add del mod">
        <pc:chgData name="Eduardo Pedreira" userId="9b2786318a52384d" providerId="LiveId" clId="{444300F4-8D14-4472-BB09-ECA0F384B3F5}" dt="2025-09-03T14:42:25.427" v="1581" actId="1076"/>
        <pc:sldMkLst>
          <pc:docMk/>
          <pc:sldMk cId="3072167009" sldId="3921"/>
        </pc:sldMkLst>
        <pc:spChg chg="add mod">
          <ac:chgData name="Eduardo Pedreira" userId="9b2786318a52384d" providerId="LiveId" clId="{444300F4-8D14-4472-BB09-ECA0F384B3F5}" dt="2025-09-03T13:38:25.415" v="586"/>
          <ac:spMkLst>
            <pc:docMk/>
            <pc:sldMk cId="3072167009" sldId="3921"/>
            <ac:spMk id="2" creationId="{D35D0262-28EB-5770-35C7-AEB0382662E2}"/>
          </ac:spMkLst>
        </pc:spChg>
        <pc:spChg chg="add mod">
          <ac:chgData name="Eduardo Pedreira" userId="9b2786318a52384d" providerId="LiveId" clId="{444300F4-8D14-4472-BB09-ECA0F384B3F5}" dt="2025-09-03T13:38:25.415" v="586"/>
          <ac:spMkLst>
            <pc:docMk/>
            <pc:sldMk cId="3072167009" sldId="3921"/>
            <ac:spMk id="3" creationId="{4FEC8CBB-EE86-53AC-B34C-7F1171F4BD4F}"/>
          </ac:spMkLst>
        </pc:spChg>
        <pc:spChg chg="add del mod">
          <ac:chgData name="Eduardo Pedreira" userId="9b2786318a52384d" providerId="LiveId" clId="{444300F4-8D14-4472-BB09-ECA0F384B3F5}" dt="2025-09-03T13:40:23.806" v="607"/>
          <ac:spMkLst>
            <pc:docMk/>
            <pc:sldMk cId="3072167009" sldId="3921"/>
            <ac:spMk id="4" creationId="{E780B38D-4B7B-547E-5487-209D7429C696}"/>
          </ac:spMkLst>
        </pc:spChg>
        <pc:spChg chg="mod">
          <ac:chgData name="Eduardo Pedreira" userId="9b2786318a52384d" providerId="LiveId" clId="{444300F4-8D14-4472-BB09-ECA0F384B3F5}" dt="2025-09-03T13:42:44.981" v="622" actId="20577"/>
          <ac:spMkLst>
            <pc:docMk/>
            <pc:sldMk cId="3072167009" sldId="3921"/>
            <ac:spMk id="6" creationId="{6B866DE2-7750-A02C-38E3-F44270BDF0DD}"/>
          </ac:spMkLst>
        </pc:spChg>
        <pc:spChg chg="mod">
          <ac:chgData name="Eduardo Pedreira" userId="9b2786318a52384d" providerId="LiveId" clId="{444300F4-8D14-4472-BB09-ECA0F384B3F5}" dt="2025-09-03T13:42:26.546" v="620"/>
          <ac:spMkLst>
            <pc:docMk/>
            <pc:sldMk cId="3072167009" sldId="3921"/>
            <ac:spMk id="7" creationId="{20A16587-476A-D2D2-E8A4-BF10AA2204A0}"/>
          </ac:spMkLst>
        </pc:spChg>
        <pc:spChg chg="add mod">
          <ac:chgData name="Eduardo Pedreira" userId="9b2786318a52384d" providerId="LiveId" clId="{444300F4-8D14-4472-BB09-ECA0F384B3F5}" dt="2025-09-03T13:50:02.575" v="884" actId="1038"/>
          <ac:spMkLst>
            <pc:docMk/>
            <pc:sldMk cId="3072167009" sldId="3921"/>
            <ac:spMk id="8" creationId="{AAAFD6FA-DBD8-464C-4604-CB2EDE03CEA2}"/>
          </ac:spMkLst>
        </pc:spChg>
        <pc:spChg chg="add mod">
          <ac:chgData name="Eduardo Pedreira" userId="9b2786318a52384d" providerId="LiveId" clId="{444300F4-8D14-4472-BB09-ECA0F384B3F5}" dt="2025-09-03T13:50:02.575" v="884" actId="1038"/>
          <ac:spMkLst>
            <pc:docMk/>
            <pc:sldMk cId="3072167009" sldId="3921"/>
            <ac:spMk id="9" creationId="{620F3542-4F4C-DC6B-0D66-01874A5178FB}"/>
          </ac:spMkLst>
        </pc:spChg>
        <pc:spChg chg="add del mod">
          <ac:chgData name="Eduardo Pedreira" userId="9b2786318a52384d" providerId="LiveId" clId="{444300F4-8D14-4472-BB09-ECA0F384B3F5}" dt="2025-09-03T13:46:22.004" v="690"/>
          <ac:spMkLst>
            <pc:docMk/>
            <pc:sldMk cId="3072167009" sldId="3921"/>
            <ac:spMk id="10" creationId="{A9DDCD55-1F79-EF08-BBDD-05278C7CF1D6}"/>
          </ac:spMkLst>
        </pc:spChg>
        <pc:spChg chg="del mod">
          <ac:chgData name="Eduardo Pedreira" userId="9b2786318a52384d" providerId="LiveId" clId="{444300F4-8D14-4472-BB09-ECA0F384B3F5}" dt="2025-09-03T13:41:08.433" v="612" actId="478"/>
          <ac:spMkLst>
            <pc:docMk/>
            <pc:sldMk cId="3072167009" sldId="3921"/>
            <ac:spMk id="11" creationId="{4733A6F3-B183-E556-8F38-7846663DBF2F}"/>
          </ac:spMkLst>
        </pc:spChg>
        <pc:spChg chg="add mod">
          <ac:chgData name="Eduardo Pedreira" userId="9b2786318a52384d" providerId="LiveId" clId="{444300F4-8D14-4472-BB09-ECA0F384B3F5}" dt="2025-09-03T13:45:11.631" v="679"/>
          <ac:spMkLst>
            <pc:docMk/>
            <pc:sldMk cId="3072167009" sldId="3921"/>
            <ac:spMk id="12" creationId="{97A9B1F3-06B0-6FBF-7F59-CDE297BAA142}"/>
          </ac:spMkLst>
        </pc:spChg>
        <pc:spChg chg="mod">
          <ac:chgData name="Eduardo Pedreira" userId="9b2786318a52384d" providerId="LiveId" clId="{444300F4-8D14-4472-BB09-ECA0F384B3F5}" dt="2025-09-03T13:44:11.208" v="657" actId="20577"/>
          <ac:spMkLst>
            <pc:docMk/>
            <pc:sldMk cId="3072167009" sldId="3921"/>
            <ac:spMk id="14" creationId="{928B8164-3922-C681-AD2A-862CFCF920B0}"/>
          </ac:spMkLst>
        </pc:spChg>
        <pc:spChg chg="del mod">
          <ac:chgData name="Eduardo Pedreira" userId="9b2786318a52384d" providerId="LiveId" clId="{444300F4-8D14-4472-BB09-ECA0F384B3F5}" dt="2025-09-03T13:50:06.797" v="885" actId="478"/>
          <ac:spMkLst>
            <pc:docMk/>
            <pc:sldMk cId="3072167009" sldId="3921"/>
            <ac:spMk id="15" creationId="{2B2D96AC-07C8-371A-0F99-A769541C6F8D}"/>
          </ac:spMkLst>
        </pc:spChg>
        <pc:spChg chg="mod">
          <ac:chgData name="Eduardo Pedreira" userId="9b2786318a52384d" providerId="LiveId" clId="{444300F4-8D14-4472-BB09-ECA0F384B3F5}" dt="2025-09-03T13:50:02.575" v="884" actId="1038"/>
          <ac:spMkLst>
            <pc:docMk/>
            <pc:sldMk cId="3072167009" sldId="3921"/>
            <ac:spMk id="16" creationId="{C1822B8C-9301-2567-21AF-83E6F7C05BC1}"/>
          </ac:spMkLst>
        </pc:spChg>
        <pc:spChg chg="del mod">
          <ac:chgData name="Eduardo Pedreira" userId="9b2786318a52384d" providerId="LiveId" clId="{444300F4-8D14-4472-BB09-ECA0F384B3F5}" dt="2025-09-03T14:34:33.614" v="1485" actId="478"/>
          <ac:spMkLst>
            <pc:docMk/>
            <pc:sldMk cId="3072167009" sldId="3921"/>
            <ac:spMk id="17" creationId="{E70FFA2D-4502-3AAE-D75C-F9E84A521815}"/>
          </ac:spMkLst>
        </pc:spChg>
        <pc:spChg chg="mod">
          <ac:chgData name="Eduardo Pedreira" userId="9b2786318a52384d" providerId="LiveId" clId="{444300F4-8D14-4472-BB09-ECA0F384B3F5}" dt="2025-09-03T13:50:12.059" v="886" actId="14100"/>
          <ac:spMkLst>
            <pc:docMk/>
            <pc:sldMk cId="3072167009" sldId="3921"/>
            <ac:spMk id="19" creationId="{00000000-0000-0000-0000-000000000000}"/>
          </ac:spMkLst>
        </pc:spChg>
        <pc:spChg chg="del">
          <ac:chgData name="Eduardo Pedreira" userId="9b2786318a52384d" providerId="LiveId" clId="{444300F4-8D14-4472-BB09-ECA0F384B3F5}" dt="2025-09-03T13:38:12.792" v="584" actId="478"/>
          <ac:spMkLst>
            <pc:docMk/>
            <pc:sldMk cId="3072167009" sldId="3921"/>
            <ac:spMk id="26" creationId="{00000000-0000-0000-0000-000000000000}"/>
          </ac:spMkLst>
        </pc:spChg>
        <pc:spChg chg="mod">
          <ac:chgData name="Eduardo Pedreira" userId="9b2786318a52384d" providerId="LiveId" clId="{444300F4-8D14-4472-BB09-ECA0F384B3F5}" dt="2025-09-03T13:46:07.763" v="688"/>
          <ac:spMkLst>
            <pc:docMk/>
            <pc:sldMk cId="3072167009" sldId="3921"/>
            <ac:spMk id="28" creationId="{F0095356-8834-C42C-AF5D-24196882FC16}"/>
          </ac:spMkLst>
        </pc:spChg>
        <pc:spChg chg="mod">
          <ac:chgData name="Eduardo Pedreira" userId="9b2786318a52384d" providerId="LiveId" clId="{444300F4-8D14-4472-BB09-ECA0F384B3F5}" dt="2025-09-03T13:46:24.769" v="691"/>
          <ac:spMkLst>
            <pc:docMk/>
            <pc:sldMk cId="3072167009" sldId="3921"/>
            <ac:spMk id="30" creationId="{8B26E006-DAB9-D414-25E8-E28DD456A548}"/>
          </ac:spMkLst>
        </pc:spChg>
        <pc:spChg chg="mod">
          <ac:chgData name="Eduardo Pedreira" userId="9b2786318a52384d" providerId="LiveId" clId="{444300F4-8D14-4472-BB09-ECA0F384B3F5}" dt="2025-09-03T13:46:24.769" v="691"/>
          <ac:spMkLst>
            <pc:docMk/>
            <pc:sldMk cId="3072167009" sldId="3921"/>
            <ac:spMk id="31" creationId="{C8CE36C0-2DA1-4C6E-DBFD-55B8F9881470}"/>
          </ac:spMkLst>
        </pc:spChg>
        <pc:spChg chg="add mod">
          <ac:chgData name="Eduardo Pedreira" userId="9b2786318a52384d" providerId="LiveId" clId="{444300F4-8D14-4472-BB09-ECA0F384B3F5}" dt="2025-09-03T13:50:02.575" v="884" actId="1038"/>
          <ac:spMkLst>
            <pc:docMk/>
            <pc:sldMk cId="3072167009" sldId="3921"/>
            <ac:spMk id="32" creationId="{CC884A46-1052-4D85-B5AA-D3FA20D8EBD1}"/>
          </ac:spMkLst>
        </pc:spChg>
        <pc:spChg chg="add mod">
          <ac:chgData name="Eduardo Pedreira" userId="9b2786318a52384d" providerId="LiveId" clId="{444300F4-8D14-4472-BB09-ECA0F384B3F5}" dt="2025-09-03T13:50:02.575" v="884" actId="1038"/>
          <ac:spMkLst>
            <pc:docMk/>
            <pc:sldMk cId="3072167009" sldId="3921"/>
            <ac:spMk id="33" creationId="{01AB4F62-C1EA-1118-B54A-F6263867B72A}"/>
          </ac:spMkLst>
        </pc:spChg>
        <pc:spChg chg="del">
          <ac:chgData name="Eduardo Pedreira" userId="9b2786318a52384d" providerId="LiveId" clId="{444300F4-8D14-4472-BB09-ECA0F384B3F5}" dt="2025-09-03T13:38:57.673" v="589" actId="478"/>
          <ac:spMkLst>
            <pc:docMk/>
            <pc:sldMk cId="3072167009" sldId="3921"/>
            <ac:spMk id="36" creationId="{00000000-0000-0000-0000-000000000000}"/>
          </ac:spMkLst>
        </pc:spChg>
        <pc:spChg chg="del">
          <ac:chgData name="Eduardo Pedreira" userId="9b2786318a52384d" providerId="LiveId" clId="{444300F4-8D14-4472-BB09-ECA0F384B3F5}" dt="2025-09-03T13:38:57.673" v="589" actId="478"/>
          <ac:spMkLst>
            <pc:docMk/>
            <pc:sldMk cId="3072167009" sldId="3921"/>
            <ac:spMk id="37" creationId="{00000000-0000-0000-0000-000000000000}"/>
          </ac:spMkLst>
        </pc:spChg>
        <pc:spChg chg="add del mod">
          <ac:chgData name="Eduardo Pedreira" userId="9b2786318a52384d" providerId="LiveId" clId="{444300F4-8D14-4472-BB09-ECA0F384B3F5}" dt="2025-09-03T13:49:16.014" v="863"/>
          <ac:spMkLst>
            <pc:docMk/>
            <pc:sldMk cId="3072167009" sldId="3921"/>
            <ac:spMk id="38" creationId="{4A4801FE-5C1B-32FF-8EFC-004F1A5204D4}"/>
          </ac:spMkLst>
        </pc:spChg>
        <pc:spChg chg="add mod">
          <ac:chgData name="Eduardo Pedreira" userId="9b2786318a52384d" providerId="LiveId" clId="{444300F4-8D14-4472-BB09-ECA0F384B3F5}" dt="2025-09-03T13:50:30.565" v="889" actId="1076"/>
          <ac:spMkLst>
            <pc:docMk/>
            <pc:sldMk cId="3072167009" sldId="3921"/>
            <ac:spMk id="40" creationId="{F637B4DC-2251-58B0-E57A-89D821DF9A13}"/>
          </ac:spMkLst>
        </pc:spChg>
        <pc:spChg chg="add mod">
          <ac:chgData name="Eduardo Pedreira" userId="9b2786318a52384d" providerId="LiveId" clId="{444300F4-8D14-4472-BB09-ECA0F384B3F5}" dt="2025-09-03T14:41:44.884" v="1576" actId="14100"/>
          <ac:spMkLst>
            <pc:docMk/>
            <pc:sldMk cId="3072167009" sldId="3921"/>
            <ac:spMk id="41" creationId="{24B97B86-75CB-52D6-C9E9-4CE00E5183A4}"/>
          </ac:spMkLst>
        </pc:spChg>
        <pc:spChg chg="mod">
          <ac:chgData name="Eduardo Pedreira" userId="9b2786318a52384d" providerId="LiveId" clId="{444300F4-8D14-4472-BB09-ECA0F384B3F5}" dt="2025-09-03T14:41:35.742" v="1574" actId="1076"/>
          <ac:spMkLst>
            <pc:docMk/>
            <pc:sldMk cId="3072167009" sldId="3921"/>
            <ac:spMk id="42" creationId="{5EF655F6-CFA5-5A43-748E-A4628E821DA5}"/>
          </ac:spMkLst>
        </pc:spChg>
        <pc:spChg chg="del mod">
          <ac:chgData name="Eduardo Pedreira" userId="9b2786318a52384d" providerId="LiveId" clId="{444300F4-8D14-4472-BB09-ECA0F384B3F5}" dt="2025-09-03T13:41:08.433" v="612" actId="478"/>
          <ac:spMkLst>
            <pc:docMk/>
            <pc:sldMk cId="3072167009" sldId="3921"/>
            <ac:spMk id="43" creationId="{421E0272-CA7A-4EEF-6320-855FA639CBEB}"/>
          </ac:spMkLst>
        </pc:spChg>
        <pc:spChg chg="del mod">
          <ac:chgData name="Eduardo Pedreira" userId="9b2786318a52384d" providerId="LiveId" clId="{444300F4-8D14-4472-BB09-ECA0F384B3F5}" dt="2025-09-03T13:41:08.433" v="612" actId="478"/>
          <ac:spMkLst>
            <pc:docMk/>
            <pc:sldMk cId="3072167009" sldId="3921"/>
            <ac:spMk id="44" creationId="{D6A155BD-880E-087C-F7D9-E5A9866237FB}"/>
          </ac:spMkLst>
        </pc:spChg>
        <pc:spChg chg="mod">
          <ac:chgData name="Eduardo Pedreira" userId="9b2786318a52384d" providerId="LiveId" clId="{444300F4-8D14-4472-BB09-ECA0F384B3F5}" dt="2025-09-03T14:42:07.476" v="1580" actId="1076"/>
          <ac:spMkLst>
            <pc:docMk/>
            <pc:sldMk cId="3072167009" sldId="3921"/>
            <ac:spMk id="48" creationId="{065F47E8-A91D-9D89-6213-6F675828FAAE}"/>
          </ac:spMkLst>
        </pc:spChg>
        <pc:spChg chg="del mod">
          <ac:chgData name="Eduardo Pedreira" userId="9b2786318a52384d" providerId="LiveId" clId="{444300F4-8D14-4472-BB09-ECA0F384B3F5}" dt="2025-09-03T13:50:16.574" v="887" actId="478"/>
          <ac:spMkLst>
            <pc:docMk/>
            <pc:sldMk cId="3072167009" sldId="3921"/>
            <ac:spMk id="54" creationId="{11F816F4-6751-A419-48ED-B6F00951C58D}"/>
          </ac:spMkLst>
        </pc:spChg>
        <pc:spChg chg="mod">
          <ac:chgData name="Eduardo Pedreira" userId="9b2786318a52384d" providerId="LiveId" clId="{444300F4-8D14-4472-BB09-ECA0F384B3F5}" dt="2025-09-03T14:42:25.427" v="1581" actId="1076"/>
          <ac:spMkLst>
            <pc:docMk/>
            <pc:sldMk cId="3072167009" sldId="3921"/>
            <ac:spMk id="59" creationId="{E51147B6-593A-85FC-3E51-F3CA54E6F51B}"/>
          </ac:spMkLst>
        </pc:spChg>
        <pc:grpChg chg="add mod">
          <ac:chgData name="Eduardo Pedreira" userId="9b2786318a52384d" providerId="LiveId" clId="{444300F4-8D14-4472-BB09-ECA0F384B3F5}" dt="2025-09-03T13:50:02.575" v="884" actId="1038"/>
          <ac:grpSpMkLst>
            <pc:docMk/>
            <pc:sldMk cId="3072167009" sldId="3921"/>
            <ac:grpSpMk id="5" creationId="{050E3D5C-E192-3B2C-F235-C8EDDDCB1211}"/>
          </ac:grpSpMkLst>
        </pc:grpChg>
        <pc:grpChg chg="add mod">
          <ac:chgData name="Eduardo Pedreira" userId="9b2786318a52384d" providerId="LiveId" clId="{444300F4-8D14-4472-BB09-ECA0F384B3F5}" dt="2025-09-03T13:50:02.575" v="884" actId="1038"/>
          <ac:grpSpMkLst>
            <pc:docMk/>
            <pc:sldMk cId="3072167009" sldId="3921"/>
            <ac:grpSpMk id="13" creationId="{E76B94DD-C773-D758-57A5-AFC04159E44C}"/>
          </ac:grpSpMkLst>
        </pc:grpChg>
        <pc:grpChg chg="mod">
          <ac:chgData name="Eduardo Pedreira" userId="9b2786318a52384d" providerId="LiveId" clId="{444300F4-8D14-4472-BB09-ECA0F384B3F5}" dt="2025-09-03T13:41:34.815" v="614" actId="1076"/>
          <ac:grpSpMkLst>
            <pc:docMk/>
            <pc:sldMk cId="3072167009" sldId="3921"/>
            <ac:grpSpMk id="18" creationId="{3CC6015D-95FC-77A6-EECC-CB31A692915B}"/>
          </ac:grpSpMkLst>
        </pc:grpChg>
        <pc:grpChg chg="del">
          <ac:chgData name="Eduardo Pedreira" userId="9b2786318a52384d" providerId="LiveId" clId="{444300F4-8D14-4472-BB09-ECA0F384B3F5}" dt="2025-09-03T13:39:44.415" v="600" actId="478"/>
          <ac:grpSpMkLst>
            <pc:docMk/>
            <pc:sldMk cId="3072167009" sldId="3921"/>
            <ac:grpSpMk id="22" creationId="{D0457540-401C-EAE7-1B4B-397FA5BFCEA0}"/>
          </ac:grpSpMkLst>
        </pc:grpChg>
        <pc:grpChg chg="del mod">
          <ac:chgData name="Eduardo Pedreira" userId="9b2786318a52384d" providerId="LiveId" clId="{444300F4-8D14-4472-BB09-ECA0F384B3F5}" dt="2025-09-03T13:41:08.433" v="612" actId="478"/>
          <ac:grpSpMkLst>
            <pc:docMk/>
            <pc:sldMk cId="3072167009" sldId="3921"/>
            <ac:grpSpMk id="25" creationId="{231B6C2D-F5EB-911F-AA6D-97FA9E29B935}"/>
          </ac:grpSpMkLst>
        </pc:grpChg>
        <pc:grpChg chg="del mod">
          <ac:chgData name="Eduardo Pedreira" userId="9b2786318a52384d" providerId="LiveId" clId="{444300F4-8D14-4472-BB09-ECA0F384B3F5}" dt="2025-09-03T13:41:08.433" v="612" actId="478"/>
          <ac:grpSpMkLst>
            <pc:docMk/>
            <pc:sldMk cId="3072167009" sldId="3921"/>
            <ac:grpSpMk id="34" creationId="{ED7C71FE-69BF-B448-8B1F-72A0500801C3}"/>
          </ac:grpSpMkLst>
        </pc:grpChg>
      </pc:sldChg>
      <pc:sldChg chg="add del">
        <pc:chgData name="Eduardo Pedreira" userId="9b2786318a52384d" providerId="LiveId" clId="{444300F4-8D14-4472-BB09-ECA0F384B3F5}" dt="2025-09-03T14:34:18.831" v="1483" actId="47"/>
        <pc:sldMkLst>
          <pc:docMk/>
          <pc:sldMk cId="520629785" sldId="3922"/>
        </pc:sldMkLst>
      </pc:sldChg>
      <pc:sldChg chg="add del">
        <pc:chgData name="Eduardo Pedreira" userId="9b2786318a52384d" providerId="LiveId" clId="{444300F4-8D14-4472-BB09-ECA0F384B3F5}" dt="2025-09-03T13:33:38.210" v="529" actId="2696"/>
        <pc:sldMkLst>
          <pc:docMk/>
          <pc:sldMk cId="1829761555" sldId="3922"/>
        </pc:sldMkLst>
      </pc:sldChg>
      <pc:sldChg chg="delSp add del mod">
        <pc:chgData name="Eduardo Pedreira" userId="9b2786318a52384d" providerId="LiveId" clId="{444300F4-8D14-4472-BB09-ECA0F384B3F5}" dt="2025-09-03T13:38:18.364" v="585" actId="47"/>
        <pc:sldMkLst>
          <pc:docMk/>
          <pc:sldMk cId="3907154738" sldId="3922"/>
        </pc:sldMkLst>
        <pc:spChg chg="del">
          <ac:chgData name="Eduardo Pedreira" userId="9b2786318a52384d" providerId="LiveId" clId="{444300F4-8D14-4472-BB09-ECA0F384B3F5}" dt="2025-09-03T13:37:42.048" v="580" actId="21"/>
          <ac:spMkLst>
            <pc:docMk/>
            <pc:sldMk cId="3907154738" sldId="3922"/>
            <ac:spMk id="2" creationId="{4BA77566-100C-666B-1A06-5F37DBF457C9}"/>
          </ac:spMkLst>
        </pc:spChg>
        <pc:spChg chg="del">
          <ac:chgData name="Eduardo Pedreira" userId="9b2786318a52384d" providerId="LiveId" clId="{444300F4-8D14-4472-BB09-ECA0F384B3F5}" dt="2025-09-03T13:37:28.718" v="579" actId="478"/>
          <ac:spMkLst>
            <pc:docMk/>
            <pc:sldMk cId="3907154738" sldId="3922"/>
            <ac:spMk id="9" creationId="{C959012A-AFBB-CA1E-7863-0FC5BB453D5D}"/>
          </ac:spMkLst>
        </pc:spChg>
        <pc:spChg chg="del">
          <ac:chgData name="Eduardo Pedreira" userId="9b2786318a52384d" providerId="LiveId" clId="{444300F4-8D14-4472-BB09-ECA0F384B3F5}" dt="2025-09-03T13:37:49.247" v="581" actId="478"/>
          <ac:spMkLst>
            <pc:docMk/>
            <pc:sldMk cId="3907154738" sldId="3922"/>
            <ac:spMk id="10" creationId="{A0D00EF1-9309-9A98-A3A7-1DD2F757A007}"/>
          </ac:spMkLst>
        </pc:spChg>
        <pc:spChg chg="del">
          <ac:chgData name="Eduardo Pedreira" userId="9b2786318a52384d" providerId="LiveId" clId="{444300F4-8D14-4472-BB09-ECA0F384B3F5}" dt="2025-09-03T13:37:49.247" v="581" actId="478"/>
          <ac:spMkLst>
            <pc:docMk/>
            <pc:sldMk cId="3907154738" sldId="3922"/>
            <ac:spMk id="19" creationId="{D79BEDAB-FAFC-DB48-555E-445B0BCF0BF7}"/>
          </ac:spMkLst>
        </pc:spChg>
        <pc:spChg chg="del">
          <ac:chgData name="Eduardo Pedreira" userId="9b2786318a52384d" providerId="LiveId" clId="{444300F4-8D14-4472-BB09-ECA0F384B3F5}" dt="2025-09-03T13:37:26.337" v="578" actId="478"/>
          <ac:spMkLst>
            <pc:docMk/>
            <pc:sldMk cId="3907154738" sldId="3922"/>
            <ac:spMk id="26" creationId="{5CEFB728-4D32-E68A-57EA-FA8E2021A397}"/>
          </ac:spMkLst>
        </pc:spChg>
        <pc:grpChg chg="del">
          <ac:chgData name="Eduardo Pedreira" userId="9b2786318a52384d" providerId="LiveId" clId="{444300F4-8D14-4472-BB09-ECA0F384B3F5}" dt="2025-09-03T13:37:21.198" v="577" actId="478"/>
          <ac:grpSpMkLst>
            <pc:docMk/>
            <pc:sldMk cId="3907154738" sldId="3922"/>
            <ac:grpSpMk id="3" creationId="{8FC181EA-83C7-A256-6841-37548D3F3370}"/>
          </ac:grpSpMkLst>
        </pc:grpChg>
        <pc:grpChg chg="del">
          <ac:chgData name="Eduardo Pedreira" userId="9b2786318a52384d" providerId="LiveId" clId="{444300F4-8D14-4472-BB09-ECA0F384B3F5}" dt="2025-09-03T13:37:26.337" v="578" actId="478"/>
          <ac:grpSpMkLst>
            <pc:docMk/>
            <pc:sldMk cId="3907154738" sldId="3922"/>
            <ac:grpSpMk id="6" creationId="{B4284B89-34AF-DB53-5302-380E53C1C7C3}"/>
          </ac:grpSpMkLst>
        </pc:grpChg>
        <pc:grpChg chg="del">
          <ac:chgData name="Eduardo Pedreira" userId="9b2786318a52384d" providerId="LiveId" clId="{444300F4-8D14-4472-BB09-ECA0F384B3F5}" dt="2025-09-03T13:37:26.337" v="578" actId="478"/>
          <ac:grpSpMkLst>
            <pc:docMk/>
            <pc:sldMk cId="3907154738" sldId="3922"/>
            <ac:grpSpMk id="11" creationId="{E86E8415-0C0E-9680-281E-DB0E60CA3DDA}"/>
          </ac:grpSpMkLst>
        </pc:grpChg>
        <pc:grpChg chg="del">
          <ac:chgData name="Eduardo Pedreira" userId="9b2786318a52384d" providerId="LiveId" clId="{444300F4-8D14-4472-BB09-ECA0F384B3F5}" dt="2025-09-03T13:38:05.922" v="583" actId="478"/>
          <ac:grpSpMkLst>
            <pc:docMk/>
            <pc:sldMk cId="3907154738" sldId="3922"/>
            <ac:grpSpMk id="13" creationId="{F794599D-D53D-D413-351C-459F89310B5F}"/>
          </ac:grpSpMkLst>
        </pc:grpChg>
        <pc:grpChg chg="del">
          <ac:chgData name="Eduardo Pedreira" userId="9b2786318a52384d" providerId="LiveId" clId="{444300F4-8D14-4472-BB09-ECA0F384B3F5}" dt="2025-09-03T13:37:51.990" v="582" actId="478"/>
          <ac:grpSpMkLst>
            <pc:docMk/>
            <pc:sldMk cId="3907154738" sldId="3922"/>
            <ac:grpSpMk id="16" creationId="{9710FAA7-6CF3-F38B-C8F6-44A66B3998CF}"/>
          </ac:grpSpMkLst>
        </pc:grpChg>
      </pc:sldChg>
      <pc:sldChg chg="add del">
        <pc:chgData name="Eduardo Pedreira" userId="9b2786318a52384d" providerId="LiveId" clId="{444300F4-8D14-4472-BB09-ECA0F384B3F5}" dt="2025-09-03T14:34:23.768" v="1484" actId="47"/>
        <pc:sldMkLst>
          <pc:docMk/>
          <pc:sldMk cId="2492884897" sldId="3923"/>
        </pc:sldMkLst>
      </pc:sldChg>
      <pc:sldChg chg="delSp modSp add del mod">
        <pc:chgData name="Eduardo Pedreira" userId="9b2786318a52384d" providerId="LiveId" clId="{444300F4-8D14-4472-BB09-ECA0F384B3F5}" dt="2025-09-03T13:52:50.377" v="957" actId="47"/>
        <pc:sldMkLst>
          <pc:docMk/>
          <pc:sldMk cId="103821965" sldId="3924"/>
        </pc:sldMkLst>
        <pc:spChg chg="del mod">
          <ac:chgData name="Eduardo Pedreira" userId="9b2786318a52384d" providerId="LiveId" clId="{444300F4-8D14-4472-BB09-ECA0F384B3F5}" dt="2025-09-03T13:51:40.035" v="898"/>
          <ac:spMkLst>
            <pc:docMk/>
            <pc:sldMk cId="103821965" sldId="3924"/>
            <ac:spMk id="26" creationId="{ADF2523D-3A9E-5F03-12BF-2BC26999EC6C}"/>
          </ac:spMkLst>
        </pc:spChg>
      </pc:sldChg>
      <pc:sldChg chg="add del">
        <pc:chgData name="Eduardo Pedreira" userId="9b2786318a52384d" providerId="LiveId" clId="{444300F4-8D14-4472-BB09-ECA0F384B3F5}" dt="2025-09-03T13:53:10.453" v="960" actId="47"/>
        <pc:sldMkLst>
          <pc:docMk/>
          <pc:sldMk cId="110452820" sldId="3924"/>
        </pc:sldMkLst>
      </pc:sldChg>
      <pc:sldChg chg="modSp add del mod">
        <pc:chgData name="Eduardo Pedreira" userId="9b2786318a52384d" providerId="LiveId" clId="{444300F4-8D14-4472-BB09-ECA0F384B3F5}" dt="2025-09-03T13:55:24.507" v="1010" actId="47"/>
        <pc:sldMkLst>
          <pc:docMk/>
          <pc:sldMk cId="929639900" sldId="3924"/>
        </pc:sldMkLst>
        <pc:spChg chg="mod">
          <ac:chgData name="Eduardo Pedreira" userId="9b2786318a52384d" providerId="LiveId" clId="{444300F4-8D14-4472-BB09-ECA0F384B3F5}" dt="2025-09-03T13:53:49.823" v="969" actId="21"/>
          <ac:spMkLst>
            <pc:docMk/>
            <pc:sldMk cId="929639900" sldId="3924"/>
            <ac:spMk id="9" creationId="{FC9E2E2B-0983-420F-4AA1-3F0F190D2D29}"/>
          </ac:spMkLst>
        </pc:spChg>
      </pc:sldChg>
      <pc:sldChg chg="addSp modSp add mod ord">
        <pc:chgData name="Eduardo Pedreira" userId="9b2786318a52384d" providerId="LiveId" clId="{444300F4-8D14-4472-BB09-ECA0F384B3F5}" dt="2025-09-03T13:58:01.508" v="1042" actId="1076"/>
        <pc:sldMkLst>
          <pc:docMk/>
          <pc:sldMk cId="1433018221" sldId="3924"/>
        </pc:sldMkLst>
        <pc:spChg chg="add mod">
          <ac:chgData name="Eduardo Pedreira" userId="9b2786318a52384d" providerId="LiveId" clId="{444300F4-8D14-4472-BB09-ECA0F384B3F5}" dt="2025-09-03T13:56:49.828" v="1020"/>
          <ac:spMkLst>
            <pc:docMk/>
            <pc:sldMk cId="1433018221" sldId="3924"/>
            <ac:spMk id="2" creationId="{1F288E4F-16D0-995C-5650-031D56A3151E}"/>
          </ac:spMkLst>
        </pc:spChg>
        <pc:spChg chg="add mod">
          <ac:chgData name="Eduardo Pedreira" userId="9b2786318a52384d" providerId="LiveId" clId="{444300F4-8D14-4472-BB09-ECA0F384B3F5}" dt="2025-09-03T13:56:49.828" v="1020"/>
          <ac:spMkLst>
            <pc:docMk/>
            <pc:sldMk cId="1433018221" sldId="3924"/>
            <ac:spMk id="9" creationId="{078B30AC-0CFF-74E6-CAE3-6F994D517250}"/>
          </ac:spMkLst>
        </pc:spChg>
        <pc:spChg chg="mod">
          <ac:chgData name="Eduardo Pedreira" userId="9b2786318a52384d" providerId="LiveId" clId="{444300F4-8D14-4472-BB09-ECA0F384B3F5}" dt="2025-09-03T13:57:37.011" v="1039"/>
          <ac:spMkLst>
            <pc:docMk/>
            <pc:sldMk cId="1433018221" sldId="3924"/>
            <ac:spMk id="11" creationId="{73FC48B4-CE86-45E5-AE8F-D6F6669E01D6}"/>
          </ac:spMkLst>
        </pc:spChg>
        <pc:spChg chg="mod">
          <ac:chgData name="Eduardo Pedreira" userId="9b2786318a52384d" providerId="LiveId" clId="{444300F4-8D14-4472-BB09-ECA0F384B3F5}" dt="2025-09-03T13:57:37.011" v="1039"/>
          <ac:spMkLst>
            <pc:docMk/>
            <pc:sldMk cId="1433018221" sldId="3924"/>
            <ac:spMk id="12" creationId="{5F4A3EF3-EA60-37B7-F9CB-1CF720182DD7}"/>
          </ac:spMkLst>
        </pc:spChg>
        <pc:spChg chg="add mod">
          <ac:chgData name="Eduardo Pedreira" userId="9b2786318a52384d" providerId="LiveId" clId="{444300F4-8D14-4472-BB09-ECA0F384B3F5}" dt="2025-09-03T13:57:43.254" v="1040" actId="1076"/>
          <ac:spMkLst>
            <pc:docMk/>
            <pc:sldMk cId="1433018221" sldId="3924"/>
            <ac:spMk id="13" creationId="{4FC46A26-3739-C408-3F72-4C4FBC9B06DA}"/>
          </ac:spMkLst>
        </pc:spChg>
        <pc:spChg chg="add mod">
          <ac:chgData name="Eduardo Pedreira" userId="9b2786318a52384d" providerId="LiveId" clId="{444300F4-8D14-4472-BB09-ECA0F384B3F5}" dt="2025-09-03T13:58:01.508" v="1042" actId="1076"/>
          <ac:spMkLst>
            <pc:docMk/>
            <pc:sldMk cId="1433018221" sldId="3924"/>
            <ac:spMk id="14" creationId="{D324CD42-904D-1BFA-7CB0-752590DD1050}"/>
          </ac:spMkLst>
        </pc:spChg>
        <pc:spChg chg="mod">
          <ac:chgData name="Eduardo Pedreira" userId="9b2786318a52384d" providerId="LiveId" clId="{444300F4-8D14-4472-BB09-ECA0F384B3F5}" dt="2025-09-03T13:57:17.593" v="1038" actId="1076"/>
          <ac:spMkLst>
            <pc:docMk/>
            <pc:sldMk cId="1433018221" sldId="3924"/>
            <ac:spMk id="17" creationId="{3907BB10-52D0-2EEE-13E1-3F8E1892881B}"/>
          </ac:spMkLst>
        </pc:spChg>
        <pc:spChg chg="mod">
          <ac:chgData name="Eduardo Pedreira" userId="9b2786318a52384d" providerId="LiveId" clId="{444300F4-8D14-4472-BB09-ECA0F384B3F5}" dt="2025-09-03T13:57:17.593" v="1038" actId="1076"/>
          <ac:spMkLst>
            <pc:docMk/>
            <pc:sldMk cId="1433018221" sldId="3924"/>
            <ac:spMk id="19" creationId="{16CB6138-9798-447B-433C-B397B8E34E01}"/>
          </ac:spMkLst>
        </pc:spChg>
        <pc:spChg chg="mod">
          <ac:chgData name="Eduardo Pedreira" userId="9b2786318a52384d" providerId="LiveId" clId="{444300F4-8D14-4472-BB09-ECA0F384B3F5}" dt="2025-09-03T13:57:01.118" v="1037" actId="1037"/>
          <ac:spMkLst>
            <pc:docMk/>
            <pc:sldMk cId="1433018221" sldId="3924"/>
            <ac:spMk id="26" creationId="{85DA1EE6-5F93-5EB8-FD6C-803148D8D26F}"/>
          </ac:spMkLst>
        </pc:spChg>
        <pc:spChg chg="mod">
          <ac:chgData name="Eduardo Pedreira" userId="9b2786318a52384d" providerId="LiveId" clId="{444300F4-8D14-4472-BB09-ECA0F384B3F5}" dt="2025-09-03T13:57:17.593" v="1038" actId="1076"/>
          <ac:spMkLst>
            <pc:docMk/>
            <pc:sldMk cId="1433018221" sldId="3924"/>
            <ac:spMk id="29" creationId="{57416A6C-1907-EAFF-140B-E58597896EDE}"/>
          </ac:spMkLst>
        </pc:spChg>
        <pc:spChg chg="mod">
          <ac:chgData name="Eduardo Pedreira" userId="9b2786318a52384d" providerId="LiveId" clId="{444300F4-8D14-4472-BB09-ECA0F384B3F5}" dt="2025-09-03T13:57:17.593" v="1038" actId="1076"/>
          <ac:spMkLst>
            <pc:docMk/>
            <pc:sldMk cId="1433018221" sldId="3924"/>
            <ac:spMk id="31" creationId="{C7DF3AAD-F22E-DF78-1197-D20B0D4D7E81}"/>
          </ac:spMkLst>
        </pc:spChg>
        <pc:grpChg chg="mod">
          <ac:chgData name="Eduardo Pedreira" userId="9b2786318a52384d" providerId="LiveId" clId="{444300F4-8D14-4472-BB09-ECA0F384B3F5}" dt="2025-09-03T13:57:01.118" v="1037" actId="1037"/>
          <ac:grpSpMkLst>
            <pc:docMk/>
            <pc:sldMk cId="1433018221" sldId="3924"/>
            <ac:grpSpMk id="3" creationId="{0248B4F8-CEA6-FE01-80EB-DB1DA71C488D}"/>
          </ac:grpSpMkLst>
        </pc:grpChg>
        <pc:grpChg chg="mod">
          <ac:chgData name="Eduardo Pedreira" userId="9b2786318a52384d" providerId="LiveId" clId="{444300F4-8D14-4472-BB09-ECA0F384B3F5}" dt="2025-09-03T13:57:01.118" v="1037" actId="1037"/>
          <ac:grpSpMkLst>
            <pc:docMk/>
            <pc:sldMk cId="1433018221" sldId="3924"/>
            <ac:grpSpMk id="6" creationId="{232ABCCE-D319-AA3E-BCF8-44C9FDA70EF8}"/>
          </ac:grpSpMkLst>
        </pc:grpChg>
        <pc:grpChg chg="add mod">
          <ac:chgData name="Eduardo Pedreira" userId="9b2786318a52384d" providerId="LiveId" clId="{444300F4-8D14-4472-BB09-ECA0F384B3F5}" dt="2025-09-03T13:57:43.254" v="1040" actId="1076"/>
          <ac:grpSpMkLst>
            <pc:docMk/>
            <pc:sldMk cId="1433018221" sldId="3924"/>
            <ac:grpSpMk id="10" creationId="{AF78E7E0-3752-5879-69A3-2EEDE802DD2A}"/>
          </ac:grpSpMkLst>
        </pc:grpChg>
      </pc:sldChg>
      <pc:sldChg chg="add del">
        <pc:chgData name="Eduardo Pedreira" userId="9b2786318a52384d" providerId="LiveId" clId="{444300F4-8D14-4472-BB09-ECA0F384B3F5}" dt="2025-09-03T13:56:15.720" v="1016" actId="47"/>
        <pc:sldMkLst>
          <pc:docMk/>
          <pc:sldMk cId="1499947480" sldId="3924"/>
        </pc:sldMkLst>
      </pc:sldChg>
      <pc:sldChg chg="add del">
        <pc:chgData name="Eduardo Pedreira" userId="9b2786318a52384d" providerId="LiveId" clId="{444300F4-8D14-4472-BB09-ECA0F384B3F5}" dt="2025-09-03T13:56:08.862" v="1014" actId="47"/>
        <pc:sldMkLst>
          <pc:docMk/>
          <pc:sldMk cId="2124389339" sldId="3924"/>
        </pc:sldMkLst>
      </pc:sldChg>
      <pc:sldChg chg="addSp modSp add mod ord">
        <pc:chgData name="Eduardo Pedreira" userId="9b2786318a52384d" providerId="LiveId" clId="{444300F4-8D14-4472-BB09-ECA0F384B3F5}" dt="2025-09-03T14:01:37.765" v="1123"/>
        <pc:sldMkLst>
          <pc:docMk/>
          <pc:sldMk cId="2505963306" sldId="3925"/>
        </pc:sldMkLst>
        <pc:spChg chg="mod">
          <ac:chgData name="Eduardo Pedreira" userId="9b2786318a52384d" providerId="LiveId" clId="{444300F4-8D14-4472-BB09-ECA0F384B3F5}" dt="2025-09-03T14:00:57.891" v="1119" actId="1076"/>
          <ac:spMkLst>
            <pc:docMk/>
            <pc:sldMk cId="2505963306" sldId="3925"/>
            <ac:spMk id="2" creationId="{1BABCA9F-7CD4-11AC-D6F7-EE68E6A7AF5F}"/>
          </ac:spMkLst>
        </pc:spChg>
        <pc:spChg chg="add mod">
          <ac:chgData name="Eduardo Pedreira" userId="9b2786318a52384d" providerId="LiveId" clId="{444300F4-8D14-4472-BB09-ECA0F384B3F5}" dt="2025-09-03T14:00:20.199" v="1115"/>
          <ac:spMkLst>
            <pc:docMk/>
            <pc:sldMk cId="2505963306" sldId="3925"/>
            <ac:spMk id="3" creationId="{2EBA7580-E20C-15CF-1654-30DC8C6DF026}"/>
          </ac:spMkLst>
        </pc:spChg>
        <pc:spChg chg="add mod">
          <ac:chgData name="Eduardo Pedreira" userId="9b2786318a52384d" providerId="LiveId" clId="{444300F4-8D14-4472-BB09-ECA0F384B3F5}" dt="2025-09-03T14:00:20.199" v="1115"/>
          <ac:spMkLst>
            <pc:docMk/>
            <pc:sldMk cId="2505963306" sldId="3925"/>
            <ac:spMk id="4" creationId="{88E7F777-BE2F-6935-799D-AFECAAA7F164}"/>
          </ac:spMkLst>
        </pc:spChg>
        <pc:spChg chg="mod">
          <ac:chgData name="Eduardo Pedreira" userId="9b2786318a52384d" providerId="LiveId" clId="{444300F4-8D14-4472-BB09-ECA0F384B3F5}" dt="2025-09-03T14:00:44.171" v="1117"/>
          <ac:spMkLst>
            <pc:docMk/>
            <pc:sldMk cId="2505963306" sldId="3925"/>
            <ac:spMk id="6" creationId="{56A3537F-36BD-3907-ABB1-2C0E97CC7D96}"/>
          </ac:spMkLst>
        </pc:spChg>
        <pc:spChg chg="mod">
          <ac:chgData name="Eduardo Pedreira" userId="9b2786318a52384d" providerId="LiveId" clId="{444300F4-8D14-4472-BB09-ECA0F384B3F5}" dt="2025-09-03T14:00:44.171" v="1117"/>
          <ac:spMkLst>
            <pc:docMk/>
            <pc:sldMk cId="2505963306" sldId="3925"/>
            <ac:spMk id="7" creationId="{0D80E551-270A-7E5F-6358-4D43C3FD44D7}"/>
          </ac:spMkLst>
        </pc:spChg>
        <pc:spChg chg="mod">
          <ac:chgData name="Eduardo Pedreira" userId="9b2786318a52384d" providerId="LiveId" clId="{444300F4-8D14-4472-BB09-ECA0F384B3F5}" dt="2025-09-03T14:00:44.171" v="1117"/>
          <ac:spMkLst>
            <pc:docMk/>
            <pc:sldMk cId="2505963306" sldId="3925"/>
            <ac:spMk id="9" creationId="{1E3484E8-0019-8813-0C04-625FF15D5372}"/>
          </ac:spMkLst>
        </pc:spChg>
        <pc:spChg chg="mod">
          <ac:chgData name="Eduardo Pedreira" userId="9b2786318a52384d" providerId="LiveId" clId="{444300F4-8D14-4472-BB09-ECA0F384B3F5}" dt="2025-09-03T14:00:44.171" v="1117"/>
          <ac:spMkLst>
            <pc:docMk/>
            <pc:sldMk cId="2505963306" sldId="3925"/>
            <ac:spMk id="10" creationId="{4F1B6F68-5476-D655-244C-7AD38F2801AC}"/>
          </ac:spMkLst>
        </pc:spChg>
        <pc:spChg chg="add mod">
          <ac:chgData name="Eduardo Pedreira" userId="9b2786318a52384d" providerId="LiveId" clId="{444300F4-8D14-4472-BB09-ECA0F384B3F5}" dt="2025-09-03T14:01:37.765" v="1123"/>
          <ac:spMkLst>
            <pc:docMk/>
            <pc:sldMk cId="2505963306" sldId="3925"/>
            <ac:spMk id="11" creationId="{7D352C75-1AD8-C4D0-6726-DD96769C748E}"/>
          </ac:spMkLst>
        </pc:spChg>
        <pc:spChg chg="mod">
          <ac:chgData name="Eduardo Pedreira" userId="9b2786318a52384d" providerId="LiveId" clId="{444300F4-8D14-4472-BB09-ECA0F384B3F5}" dt="2025-09-03T14:00:26.838" v="1116" actId="1076"/>
          <ac:spMkLst>
            <pc:docMk/>
            <pc:sldMk cId="2505963306" sldId="3925"/>
            <ac:spMk id="26" creationId="{7E3413D6-7835-028E-B8D2-90D17C0A5920}"/>
          </ac:spMkLst>
        </pc:spChg>
        <pc:grpChg chg="add mod">
          <ac:chgData name="Eduardo Pedreira" userId="9b2786318a52384d" providerId="LiveId" clId="{444300F4-8D14-4472-BB09-ECA0F384B3F5}" dt="2025-09-03T14:00:51.420" v="1118" actId="1076"/>
          <ac:grpSpMkLst>
            <pc:docMk/>
            <pc:sldMk cId="2505963306" sldId="3925"/>
            <ac:grpSpMk id="5" creationId="{8C1B335A-276A-1436-8049-C5C5E21980F2}"/>
          </ac:grpSpMkLst>
        </pc:grpChg>
        <pc:grpChg chg="add mod">
          <ac:chgData name="Eduardo Pedreira" userId="9b2786318a52384d" providerId="LiveId" clId="{444300F4-8D14-4472-BB09-ECA0F384B3F5}" dt="2025-09-03T14:00:51.420" v="1118" actId="1076"/>
          <ac:grpSpMkLst>
            <pc:docMk/>
            <pc:sldMk cId="2505963306" sldId="3925"/>
            <ac:grpSpMk id="8" creationId="{61E42AB3-BC7C-0B6F-7134-7DF5B5B9D9C7}"/>
          </ac:grpSpMkLst>
        </pc:grpChg>
      </pc:sldChg>
      <pc:sldChg chg="add del">
        <pc:chgData name="Eduardo Pedreira" userId="9b2786318a52384d" providerId="LiveId" clId="{444300F4-8D14-4472-BB09-ECA0F384B3F5}" dt="2025-09-03T13:59:38.550" v="1109" actId="47"/>
        <pc:sldMkLst>
          <pc:docMk/>
          <pc:sldMk cId="3733056281" sldId="3925"/>
        </pc:sldMkLst>
      </pc:sldChg>
      <pc:sldChg chg="addSp delSp modSp add mod">
        <pc:chgData name="Eduardo Pedreira" userId="9b2786318a52384d" providerId="LiveId" clId="{444300F4-8D14-4472-BB09-ECA0F384B3F5}" dt="2025-09-03T13:59:29.609" v="1108" actId="20577"/>
        <pc:sldMkLst>
          <pc:docMk/>
          <pc:sldMk cId="3075668577" sldId="3926"/>
        </pc:sldMkLst>
        <pc:spChg chg="mod">
          <ac:chgData name="Eduardo Pedreira" userId="9b2786318a52384d" providerId="LiveId" clId="{444300F4-8D14-4472-BB09-ECA0F384B3F5}" dt="2025-09-03T13:59:03.660" v="1087" actId="1037"/>
          <ac:spMkLst>
            <pc:docMk/>
            <pc:sldMk cId="3075668577" sldId="3926"/>
            <ac:spMk id="14" creationId="{4A9E590A-8F06-1293-6A90-063E93677F1F}"/>
          </ac:spMkLst>
        </pc:spChg>
        <pc:spChg chg="add mod">
          <ac:chgData name="Eduardo Pedreira" userId="9b2786318a52384d" providerId="LiveId" clId="{444300F4-8D14-4472-BB09-ECA0F384B3F5}" dt="2025-09-03T13:58:58.015" v="1047" actId="1076"/>
          <ac:spMkLst>
            <pc:docMk/>
            <pc:sldMk cId="3075668577" sldId="3926"/>
            <ac:spMk id="15" creationId="{1A23FCA1-5816-1386-DAFB-AA744DB4C255}"/>
          </ac:spMkLst>
        </pc:spChg>
        <pc:spChg chg="add mod">
          <ac:chgData name="Eduardo Pedreira" userId="9b2786318a52384d" providerId="LiveId" clId="{444300F4-8D14-4472-BB09-ECA0F384B3F5}" dt="2025-09-03T13:58:58.015" v="1047" actId="1076"/>
          <ac:spMkLst>
            <pc:docMk/>
            <pc:sldMk cId="3075668577" sldId="3926"/>
            <ac:spMk id="16" creationId="{DF54DB38-C903-D83D-43E9-C5D0F21ABA59}"/>
          </ac:spMkLst>
        </pc:spChg>
        <pc:spChg chg="del">
          <ac:chgData name="Eduardo Pedreira" userId="9b2786318a52384d" providerId="LiveId" clId="{444300F4-8D14-4472-BB09-ECA0F384B3F5}" dt="2025-09-03T13:58:48.508" v="1045" actId="478"/>
          <ac:spMkLst>
            <pc:docMk/>
            <pc:sldMk cId="3075668577" sldId="3926"/>
            <ac:spMk id="17" creationId="{EB074E33-E795-34A3-A3C8-932609FB5B31}"/>
          </ac:spMkLst>
        </pc:spChg>
        <pc:spChg chg="add mod">
          <ac:chgData name="Eduardo Pedreira" userId="9b2786318a52384d" providerId="LiveId" clId="{444300F4-8D14-4472-BB09-ECA0F384B3F5}" dt="2025-09-03T13:58:58.015" v="1047" actId="1076"/>
          <ac:spMkLst>
            <pc:docMk/>
            <pc:sldMk cId="3075668577" sldId="3926"/>
            <ac:spMk id="18" creationId="{BF8D27DC-CA0A-58C4-CE74-7FA156C1CE64}"/>
          </ac:spMkLst>
        </pc:spChg>
        <pc:spChg chg="del">
          <ac:chgData name="Eduardo Pedreira" userId="9b2786318a52384d" providerId="LiveId" clId="{444300F4-8D14-4472-BB09-ECA0F384B3F5}" dt="2025-09-03T13:58:48.508" v="1045" actId="478"/>
          <ac:spMkLst>
            <pc:docMk/>
            <pc:sldMk cId="3075668577" sldId="3926"/>
            <ac:spMk id="19" creationId="{5F8F798C-AA66-AAB3-1AE9-248EA212EBDD}"/>
          </ac:spMkLst>
        </pc:spChg>
        <pc:spChg chg="del">
          <ac:chgData name="Eduardo Pedreira" userId="9b2786318a52384d" providerId="LiveId" clId="{444300F4-8D14-4472-BB09-ECA0F384B3F5}" dt="2025-09-03T13:58:48.508" v="1045" actId="478"/>
          <ac:spMkLst>
            <pc:docMk/>
            <pc:sldMk cId="3075668577" sldId="3926"/>
            <ac:spMk id="29" creationId="{E29DB956-5184-52DA-95E0-CD748D0D569F}"/>
          </ac:spMkLst>
        </pc:spChg>
        <pc:spChg chg="del">
          <ac:chgData name="Eduardo Pedreira" userId="9b2786318a52384d" providerId="LiveId" clId="{444300F4-8D14-4472-BB09-ECA0F384B3F5}" dt="2025-09-03T13:58:48.508" v="1045" actId="478"/>
          <ac:spMkLst>
            <pc:docMk/>
            <pc:sldMk cId="3075668577" sldId="3926"/>
            <ac:spMk id="31" creationId="{A2EA36AA-7137-6B03-AC9A-7F46D08E8FAD}"/>
          </ac:spMkLst>
        </pc:spChg>
        <pc:spChg chg="mod">
          <ac:chgData name="Eduardo Pedreira" userId="9b2786318a52384d" providerId="LiveId" clId="{444300F4-8D14-4472-BB09-ECA0F384B3F5}" dt="2025-09-03T13:59:29.609" v="1108" actId="20577"/>
          <ac:spMkLst>
            <pc:docMk/>
            <pc:sldMk cId="3075668577" sldId="3926"/>
            <ac:spMk id="33" creationId="{8490E43E-B5B7-8A61-02BB-08F75452CA81}"/>
          </ac:spMkLst>
        </pc:spChg>
      </pc:sldChg>
      <pc:sldChg chg="add del">
        <pc:chgData name="Eduardo Pedreira" userId="9b2786318a52384d" providerId="LiveId" clId="{444300F4-8D14-4472-BB09-ECA0F384B3F5}" dt="2025-09-03T13:59:51.431" v="1111" actId="47"/>
        <pc:sldMkLst>
          <pc:docMk/>
          <pc:sldMk cId="969088239" sldId="3927"/>
        </pc:sldMkLst>
      </pc:sldChg>
      <pc:sldChg chg="add del">
        <pc:chgData name="Eduardo Pedreira" userId="9b2786318a52384d" providerId="LiveId" clId="{444300F4-8D14-4472-BB09-ECA0F384B3F5}" dt="2025-09-03T14:04:03.519" v="1138" actId="47"/>
        <pc:sldMkLst>
          <pc:docMk/>
          <pc:sldMk cId="2813979342" sldId="3927"/>
        </pc:sldMkLst>
      </pc:sldChg>
      <pc:sldChg chg="add del">
        <pc:chgData name="Eduardo Pedreira" userId="9b2786318a52384d" providerId="LiveId" clId="{444300F4-8D14-4472-BB09-ECA0F384B3F5}" dt="2025-09-03T14:01:23.433" v="1122" actId="47"/>
        <pc:sldMkLst>
          <pc:docMk/>
          <pc:sldMk cId="4189468741" sldId="3927"/>
        </pc:sldMkLst>
      </pc:sldChg>
      <pc:sldChg chg="add del">
        <pc:chgData name="Eduardo Pedreira" userId="9b2786318a52384d" providerId="LiveId" clId="{444300F4-8D14-4472-BB09-ECA0F384B3F5}" dt="2025-09-03T14:02:32.207" v="1128" actId="47"/>
        <pc:sldMkLst>
          <pc:docMk/>
          <pc:sldMk cId="3553908336" sldId="3928"/>
        </pc:sldMkLst>
      </pc:sldChg>
      <pc:sldChg chg="addSp delSp modSp add mod">
        <pc:chgData name="Eduardo Pedreira" userId="9b2786318a52384d" providerId="LiveId" clId="{444300F4-8D14-4472-BB09-ECA0F384B3F5}" dt="2025-09-03T14:04:01.072" v="1137" actId="1076"/>
        <pc:sldMkLst>
          <pc:docMk/>
          <pc:sldMk cId="1184105894" sldId="3929"/>
        </pc:sldMkLst>
        <pc:spChg chg="del">
          <ac:chgData name="Eduardo Pedreira" userId="9b2786318a52384d" providerId="LiveId" clId="{444300F4-8D14-4472-BB09-ECA0F384B3F5}" dt="2025-09-03T14:03:36.952" v="1134" actId="478"/>
          <ac:spMkLst>
            <pc:docMk/>
            <pc:sldMk cId="1184105894" sldId="3929"/>
            <ac:spMk id="7" creationId="{E928742F-0174-2FAF-2660-A8AD3CE1208A}"/>
          </ac:spMkLst>
        </pc:spChg>
        <pc:spChg chg="del">
          <ac:chgData name="Eduardo Pedreira" userId="9b2786318a52384d" providerId="LiveId" clId="{444300F4-8D14-4472-BB09-ECA0F384B3F5}" dt="2025-09-03T14:03:36.952" v="1134" actId="478"/>
          <ac:spMkLst>
            <pc:docMk/>
            <pc:sldMk cId="1184105894" sldId="3929"/>
            <ac:spMk id="9" creationId="{E0033F97-76ED-6C0C-8EEB-66D8C15A0EE1}"/>
          </ac:spMkLst>
        </pc:spChg>
        <pc:spChg chg="del">
          <ac:chgData name="Eduardo Pedreira" userId="9b2786318a52384d" providerId="LiveId" clId="{444300F4-8D14-4472-BB09-ECA0F384B3F5}" dt="2025-09-03T14:03:36.952" v="1134" actId="478"/>
          <ac:spMkLst>
            <pc:docMk/>
            <pc:sldMk cId="1184105894" sldId="3929"/>
            <ac:spMk id="10" creationId="{F3F18EA5-E108-127C-4876-07FD9ECB6D69}"/>
          </ac:spMkLst>
        </pc:spChg>
        <pc:spChg chg="del">
          <ac:chgData name="Eduardo Pedreira" userId="9b2786318a52384d" providerId="LiveId" clId="{444300F4-8D14-4472-BB09-ECA0F384B3F5}" dt="2025-09-03T14:03:36.952" v="1134" actId="478"/>
          <ac:spMkLst>
            <pc:docMk/>
            <pc:sldMk cId="1184105894" sldId="3929"/>
            <ac:spMk id="14" creationId="{B75740F0-F5F0-82E6-6F8F-245CF3F58AC2}"/>
          </ac:spMkLst>
        </pc:spChg>
        <pc:spChg chg="del">
          <ac:chgData name="Eduardo Pedreira" userId="9b2786318a52384d" providerId="LiveId" clId="{444300F4-8D14-4472-BB09-ECA0F384B3F5}" dt="2025-09-03T14:03:36.952" v="1134" actId="478"/>
          <ac:spMkLst>
            <pc:docMk/>
            <pc:sldMk cId="1184105894" sldId="3929"/>
            <ac:spMk id="18" creationId="{2542A1B0-D3AA-C5F6-D507-65DEF11F1797}"/>
          </ac:spMkLst>
        </pc:spChg>
        <pc:spChg chg="del">
          <ac:chgData name="Eduardo Pedreira" userId="9b2786318a52384d" providerId="LiveId" clId="{444300F4-8D14-4472-BB09-ECA0F384B3F5}" dt="2025-09-03T14:03:36.952" v="1134" actId="478"/>
          <ac:spMkLst>
            <pc:docMk/>
            <pc:sldMk cId="1184105894" sldId="3929"/>
            <ac:spMk id="22" creationId="{4A25C7E6-FEBD-1808-3FB2-44698FDB3D20}"/>
          </ac:spMkLst>
        </pc:spChg>
        <pc:spChg chg="add mod">
          <ac:chgData name="Eduardo Pedreira" userId="9b2786318a52384d" providerId="LiveId" clId="{444300F4-8D14-4472-BB09-ECA0F384B3F5}" dt="2025-09-03T14:03:56.476" v="1136" actId="1076"/>
          <ac:spMkLst>
            <pc:docMk/>
            <pc:sldMk cId="1184105894" sldId="3929"/>
            <ac:spMk id="30" creationId="{1EC7F1D4-1149-102C-B6CF-6DBF95D2108E}"/>
          </ac:spMkLst>
        </pc:spChg>
        <pc:spChg chg="mod">
          <ac:chgData name="Eduardo Pedreira" userId="9b2786318a52384d" providerId="LiveId" clId="{444300F4-8D14-4472-BB09-ECA0F384B3F5}" dt="2025-09-03T14:04:01.072" v="1137" actId="1076"/>
          <ac:spMkLst>
            <pc:docMk/>
            <pc:sldMk cId="1184105894" sldId="3929"/>
            <ac:spMk id="35" creationId="{A743467B-F0C2-72A8-793B-8F196CC5EA6C}"/>
          </ac:spMkLst>
        </pc:spChg>
        <pc:spChg chg="del mod">
          <ac:chgData name="Eduardo Pedreira" userId="9b2786318a52384d" providerId="LiveId" clId="{444300F4-8D14-4472-BB09-ECA0F384B3F5}" dt="2025-09-03T14:03:36.952" v="1134" actId="478"/>
          <ac:spMkLst>
            <pc:docMk/>
            <pc:sldMk cId="1184105894" sldId="3929"/>
            <ac:spMk id="36" creationId="{45434511-E0D0-ADDA-8CF4-FF574109AFC9}"/>
          </ac:spMkLst>
        </pc:spChg>
        <pc:spChg chg="mod">
          <ac:chgData name="Eduardo Pedreira" userId="9b2786318a52384d" providerId="LiveId" clId="{444300F4-8D14-4472-BB09-ECA0F384B3F5}" dt="2025-09-03T14:03:07.504" v="1133"/>
          <ac:spMkLst>
            <pc:docMk/>
            <pc:sldMk cId="1184105894" sldId="3929"/>
            <ac:spMk id="37" creationId="{5ACE7F5C-48D3-C67B-AEFD-A159E37E6EA6}"/>
          </ac:spMkLst>
        </pc:spChg>
        <pc:spChg chg="del">
          <ac:chgData name="Eduardo Pedreira" userId="9b2786318a52384d" providerId="LiveId" clId="{444300F4-8D14-4472-BB09-ECA0F384B3F5}" dt="2025-09-03T14:03:36.952" v="1134" actId="478"/>
          <ac:spMkLst>
            <pc:docMk/>
            <pc:sldMk cId="1184105894" sldId="3929"/>
            <ac:spMk id="39" creationId="{B453D117-E09F-88A8-599C-8CA04BFDB947}"/>
          </ac:spMkLst>
        </pc:spChg>
        <pc:spChg chg="del">
          <ac:chgData name="Eduardo Pedreira" userId="9b2786318a52384d" providerId="LiveId" clId="{444300F4-8D14-4472-BB09-ECA0F384B3F5}" dt="2025-09-03T14:03:36.952" v="1134" actId="478"/>
          <ac:spMkLst>
            <pc:docMk/>
            <pc:sldMk cId="1184105894" sldId="3929"/>
            <ac:spMk id="41" creationId="{DC534C9F-9732-4A4F-0A68-0A87C9A89E7E}"/>
          </ac:spMkLst>
        </pc:spChg>
        <pc:spChg chg="del">
          <ac:chgData name="Eduardo Pedreira" userId="9b2786318a52384d" providerId="LiveId" clId="{444300F4-8D14-4472-BB09-ECA0F384B3F5}" dt="2025-09-03T14:03:36.952" v="1134" actId="478"/>
          <ac:spMkLst>
            <pc:docMk/>
            <pc:sldMk cId="1184105894" sldId="3929"/>
            <ac:spMk id="42" creationId="{650F5905-9CAD-A9E8-F363-FCA6D9EAC3AB}"/>
          </ac:spMkLst>
        </pc:spChg>
      </pc:sldChg>
      <pc:sldChg chg="add del">
        <pc:chgData name="Eduardo Pedreira" userId="9b2786318a52384d" providerId="LiveId" clId="{444300F4-8D14-4472-BB09-ECA0F384B3F5}" dt="2025-09-03T14:02:21.453" v="1127" actId="2696"/>
        <pc:sldMkLst>
          <pc:docMk/>
          <pc:sldMk cId="2642740208" sldId="3929"/>
        </pc:sldMkLst>
      </pc:sldChg>
      <pc:sldChg chg="addSp delSp modSp add mod">
        <pc:chgData name="Eduardo Pedreira" userId="9b2786318a52384d" providerId="LiveId" clId="{444300F4-8D14-4472-BB09-ECA0F384B3F5}" dt="2025-09-03T14:31:42.638" v="1447"/>
        <pc:sldMkLst>
          <pc:docMk/>
          <pc:sldMk cId="2643085497" sldId="3930"/>
        </pc:sldMkLst>
        <pc:spChg chg="mod">
          <ac:chgData name="Eduardo Pedreira" userId="9b2786318a52384d" providerId="LiveId" clId="{444300F4-8D14-4472-BB09-ECA0F384B3F5}" dt="2025-09-03T14:22:22.392" v="1305" actId="403"/>
          <ac:spMkLst>
            <pc:docMk/>
            <pc:sldMk cId="2643085497" sldId="3930"/>
            <ac:spMk id="6" creationId="{B027954B-4C32-44DB-8F26-8603EA5906BE}"/>
          </ac:spMkLst>
        </pc:spChg>
        <pc:spChg chg="add del mod">
          <ac:chgData name="Eduardo Pedreira" userId="9b2786318a52384d" providerId="LiveId" clId="{444300F4-8D14-4472-BB09-ECA0F384B3F5}" dt="2025-09-03T14:20:01.751" v="1252"/>
          <ac:spMkLst>
            <pc:docMk/>
            <pc:sldMk cId="2643085497" sldId="3930"/>
            <ac:spMk id="10" creationId="{1784DF18-67C6-5917-D1CA-C02888E0FFF3}"/>
          </ac:spMkLst>
        </pc:spChg>
        <pc:spChg chg="add mod">
          <ac:chgData name="Eduardo Pedreira" userId="9b2786318a52384d" providerId="LiveId" clId="{444300F4-8D14-4472-BB09-ECA0F384B3F5}" dt="2025-09-03T14:20:47.110" v="1268" actId="1038"/>
          <ac:spMkLst>
            <pc:docMk/>
            <pc:sldMk cId="2643085497" sldId="3930"/>
            <ac:spMk id="12" creationId="{2971876E-64A2-378B-4D4A-FDEE6C8B58A0}"/>
          </ac:spMkLst>
        </pc:spChg>
        <pc:spChg chg="add mod">
          <ac:chgData name="Eduardo Pedreira" userId="9b2786318a52384d" providerId="LiveId" clId="{444300F4-8D14-4472-BB09-ECA0F384B3F5}" dt="2025-09-03T14:21:16.003" v="1274" actId="1076"/>
          <ac:spMkLst>
            <pc:docMk/>
            <pc:sldMk cId="2643085497" sldId="3930"/>
            <ac:spMk id="13" creationId="{4E204969-09D6-D360-3DB9-D37087552853}"/>
          </ac:spMkLst>
        </pc:spChg>
        <pc:spChg chg="del">
          <ac:chgData name="Eduardo Pedreira" userId="9b2786318a52384d" providerId="LiveId" clId="{444300F4-8D14-4472-BB09-ECA0F384B3F5}" dt="2025-09-03T14:21:21.538" v="1276" actId="478"/>
          <ac:spMkLst>
            <pc:docMk/>
            <pc:sldMk cId="2643085497" sldId="3930"/>
            <ac:spMk id="15" creationId="{CED6002D-3FA1-2F53-B332-BAC5B1E3E298}"/>
          </ac:spMkLst>
        </pc:spChg>
        <pc:spChg chg="del">
          <ac:chgData name="Eduardo Pedreira" userId="9b2786318a52384d" providerId="LiveId" clId="{444300F4-8D14-4472-BB09-ECA0F384B3F5}" dt="2025-09-03T14:21:18.910" v="1275" actId="478"/>
          <ac:spMkLst>
            <pc:docMk/>
            <pc:sldMk cId="2643085497" sldId="3930"/>
            <ac:spMk id="16" creationId="{BC4BA8D5-0525-0702-26D6-283CDA5EF44B}"/>
          </ac:spMkLst>
        </pc:spChg>
        <pc:spChg chg="del">
          <ac:chgData name="Eduardo Pedreira" userId="9b2786318a52384d" providerId="LiveId" clId="{444300F4-8D14-4472-BB09-ECA0F384B3F5}" dt="2025-09-03T14:31:42.133" v="1446" actId="478"/>
          <ac:spMkLst>
            <pc:docMk/>
            <pc:sldMk cId="2643085497" sldId="3930"/>
            <ac:spMk id="17" creationId="{F22F2A1F-2C74-3247-733C-52B65485CA06}"/>
          </ac:spMkLst>
        </pc:spChg>
        <pc:spChg chg="mod">
          <ac:chgData name="Eduardo Pedreira" userId="9b2786318a52384d" providerId="LiveId" clId="{444300F4-8D14-4472-BB09-ECA0F384B3F5}" dt="2025-09-03T14:21:29.691" v="1277" actId="14100"/>
          <ac:spMkLst>
            <pc:docMk/>
            <pc:sldMk cId="2643085497" sldId="3930"/>
            <ac:spMk id="19" creationId="{6E5754C9-0996-C7CF-1DDE-E66E75FAF91B}"/>
          </ac:spMkLst>
        </pc:spChg>
        <pc:spChg chg="mod">
          <ac:chgData name="Eduardo Pedreira" userId="9b2786318a52384d" providerId="LiveId" clId="{444300F4-8D14-4472-BB09-ECA0F384B3F5}" dt="2025-09-03T14:20:41.109" v="1260" actId="20577"/>
          <ac:spMkLst>
            <pc:docMk/>
            <pc:sldMk cId="2643085497" sldId="3930"/>
            <ac:spMk id="25" creationId="{31EAF5CD-7220-89D9-D877-4F57F12E3EF2}"/>
          </ac:spMkLst>
        </pc:spChg>
        <pc:spChg chg="mod">
          <ac:chgData name="Eduardo Pedreira" userId="9b2786318a52384d" providerId="LiveId" clId="{444300F4-8D14-4472-BB09-ECA0F384B3F5}" dt="2025-09-03T14:20:06.516" v="1253"/>
          <ac:spMkLst>
            <pc:docMk/>
            <pc:sldMk cId="2643085497" sldId="3930"/>
            <ac:spMk id="27" creationId="{DFEA1FA0-3166-42CA-EEA5-0DD2F84A6DB5}"/>
          </ac:spMkLst>
        </pc:spChg>
        <pc:spChg chg="add mod">
          <ac:chgData name="Eduardo Pedreira" userId="9b2786318a52384d" providerId="LiveId" clId="{444300F4-8D14-4472-BB09-ECA0F384B3F5}" dt="2025-09-03T14:31:42.638" v="1447"/>
          <ac:spMkLst>
            <pc:docMk/>
            <pc:sldMk cId="2643085497" sldId="3930"/>
            <ac:spMk id="28" creationId="{45C16F69-E6EF-185A-3D53-DB7F401CF687}"/>
          </ac:spMkLst>
        </pc:spChg>
        <pc:spChg chg="del mod">
          <ac:chgData name="Eduardo Pedreira" userId="9b2786318a52384d" providerId="LiveId" clId="{444300F4-8D14-4472-BB09-ECA0F384B3F5}" dt="2025-09-03T14:18:38.279" v="1233" actId="478"/>
          <ac:spMkLst>
            <pc:docMk/>
            <pc:sldMk cId="2643085497" sldId="3930"/>
            <ac:spMk id="34" creationId="{D297104A-BBA4-E484-88F2-3064D68B794D}"/>
          </ac:spMkLst>
        </pc:spChg>
        <pc:spChg chg="del mod">
          <ac:chgData name="Eduardo Pedreira" userId="9b2786318a52384d" providerId="LiveId" clId="{444300F4-8D14-4472-BB09-ECA0F384B3F5}" dt="2025-09-03T14:18:32.894" v="1231" actId="478"/>
          <ac:spMkLst>
            <pc:docMk/>
            <pc:sldMk cId="2643085497" sldId="3930"/>
            <ac:spMk id="35" creationId="{09C194FD-5E26-AD9A-E211-AFA229ED1186}"/>
          </ac:spMkLst>
        </pc:spChg>
        <pc:spChg chg="mod">
          <ac:chgData name="Eduardo Pedreira" userId="9b2786318a52384d" providerId="LiveId" clId="{444300F4-8D14-4472-BB09-ECA0F384B3F5}" dt="2025-09-03T14:18:59.763" v="1239" actId="14100"/>
          <ac:spMkLst>
            <pc:docMk/>
            <pc:sldMk cId="2643085497" sldId="3930"/>
            <ac:spMk id="36" creationId="{074660F0-319E-7C70-BBB2-EEC05264C793}"/>
          </ac:spMkLst>
        </pc:spChg>
        <pc:spChg chg="mod">
          <ac:chgData name="Eduardo Pedreira" userId="9b2786318a52384d" providerId="LiveId" clId="{444300F4-8D14-4472-BB09-ECA0F384B3F5}" dt="2025-09-03T14:19:51.091" v="1250" actId="1076"/>
          <ac:spMkLst>
            <pc:docMk/>
            <pc:sldMk cId="2643085497" sldId="3930"/>
            <ac:spMk id="37" creationId="{8A7C6597-A36D-239A-10F8-DD2DE27C0038}"/>
          </ac:spMkLst>
        </pc:spChg>
        <pc:spChg chg="mod">
          <ac:chgData name="Eduardo Pedreira" userId="9b2786318a52384d" providerId="LiveId" clId="{444300F4-8D14-4472-BB09-ECA0F384B3F5}" dt="2025-09-03T14:21:32.545" v="1279" actId="1076"/>
          <ac:spMkLst>
            <pc:docMk/>
            <pc:sldMk cId="2643085497" sldId="3930"/>
            <ac:spMk id="42" creationId="{ADACA208-AB86-267C-5187-D950CBC3CDDB}"/>
          </ac:spMkLst>
        </pc:spChg>
        <pc:spChg chg="del">
          <ac:chgData name="Eduardo Pedreira" userId="9b2786318a52384d" providerId="LiveId" clId="{444300F4-8D14-4472-BB09-ECA0F384B3F5}" dt="2025-09-03T14:18:22.938" v="1227" actId="478"/>
          <ac:spMkLst>
            <pc:docMk/>
            <pc:sldMk cId="2643085497" sldId="3930"/>
            <ac:spMk id="53" creationId="{C8EE7122-2643-F7AB-3ACD-19B360A18171}"/>
          </ac:spMkLst>
        </pc:spChg>
        <pc:spChg chg="mod">
          <ac:chgData name="Eduardo Pedreira" userId="9b2786318a52384d" providerId="LiveId" clId="{444300F4-8D14-4472-BB09-ECA0F384B3F5}" dt="2025-09-03T14:21:46.587" v="1281" actId="14100"/>
          <ac:spMkLst>
            <pc:docMk/>
            <pc:sldMk cId="2643085497" sldId="3930"/>
            <ac:spMk id="54" creationId="{E50F849A-571E-155A-DE74-06557617BD82}"/>
          </ac:spMkLst>
        </pc:spChg>
        <pc:spChg chg="del">
          <ac:chgData name="Eduardo Pedreira" userId="9b2786318a52384d" providerId="LiveId" clId="{444300F4-8D14-4472-BB09-ECA0F384B3F5}" dt="2025-09-03T14:18:22.938" v="1227" actId="478"/>
          <ac:spMkLst>
            <pc:docMk/>
            <pc:sldMk cId="2643085497" sldId="3930"/>
            <ac:spMk id="55" creationId="{C120C9FB-0F59-BA3C-169F-ED3B16B264C7}"/>
          </ac:spMkLst>
        </pc:spChg>
        <pc:grpChg chg="add mod">
          <ac:chgData name="Eduardo Pedreira" userId="9b2786318a52384d" providerId="LiveId" clId="{444300F4-8D14-4472-BB09-ECA0F384B3F5}" dt="2025-09-03T14:20:25.609" v="1257" actId="1076"/>
          <ac:grpSpMkLst>
            <pc:docMk/>
            <pc:sldMk cId="2643085497" sldId="3930"/>
            <ac:grpSpMk id="14" creationId="{E58DBF19-E87C-C537-B563-17AB786D3850}"/>
          </ac:grpSpMkLst>
        </pc:grpChg>
        <pc:grpChg chg="del">
          <ac:chgData name="Eduardo Pedreira" userId="9b2786318a52384d" providerId="LiveId" clId="{444300F4-8D14-4472-BB09-ECA0F384B3F5}" dt="2025-09-03T14:18:27.767" v="1229" actId="478"/>
          <ac:grpSpMkLst>
            <pc:docMk/>
            <pc:sldMk cId="2643085497" sldId="3930"/>
            <ac:grpSpMk id="22" creationId="{547A67DD-C24C-91CB-6905-4F30B28FB7F5}"/>
          </ac:grpSpMkLst>
        </pc:grpChg>
        <pc:grpChg chg="del">
          <ac:chgData name="Eduardo Pedreira" userId="9b2786318a52384d" providerId="LiveId" clId="{444300F4-8D14-4472-BB09-ECA0F384B3F5}" dt="2025-09-03T14:18:25.144" v="1228" actId="478"/>
          <ac:grpSpMkLst>
            <pc:docMk/>
            <pc:sldMk cId="2643085497" sldId="3930"/>
            <ac:grpSpMk id="56" creationId="{E36F3BB2-7950-6F0C-D705-D2E890C7111C}"/>
          </ac:grpSpMkLst>
        </pc:grpChg>
      </pc:sldChg>
      <pc:sldChg chg="addSp delSp modSp add mod">
        <pc:chgData name="Eduardo Pedreira" userId="9b2786318a52384d" providerId="LiveId" clId="{444300F4-8D14-4472-BB09-ECA0F384B3F5}" dt="2025-09-03T14:31:55.362" v="1449"/>
        <pc:sldMkLst>
          <pc:docMk/>
          <pc:sldMk cId="677792851" sldId="3931"/>
        </pc:sldMkLst>
        <pc:spChg chg="add del mod">
          <ac:chgData name="Eduardo Pedreira" userId="9b2786318a52384d" providerId="LiveId" clId="{444300F4-8D14-4472-BB09-ECA0F384B3F5}" dt="2025-09-03T14:24:23.261" v="1336"/>
          <ac:spMkLst>
            <pc:docMk/>
            <pc:sldMk cId="677792851" sldId="3931"/>
            <ac:spMk id="10" creationId="{A3EB3BFD-FEEC-5959-6F21-48EEB4DCFEA2}"/>
          </ac:spMkLst>
        </pc:spChg>
        <pc:spChg chg="mod">
          <ac:chgData name="Eduardo Pedreira" userId="9b2786318a52384d" providerId="LiveId" clId="{444300F4-8D14-4472-BB09-ECA0F384B3F5}" dt="2025-09-03T14:25:27.952" v="1344"/>
          <ac:spMkLst>
            <pc:docMk/>
            <pc:sldMk cId="677792851" sldId="3931"/>
            <ac:spMk id="12" creationId="{CA44EB36-7F29-0018-E616-71777C432761}"/>
          </ac:spMkLst>
        </pc:spChg>
        <pc:spChg chg="mod">
          <ac:chgData name="Eduardo Pedreira" userId="9b2786318a52384d" providerId="LiveId" clId="{444300F4-8D14-4472-BB09-ECA0F384B3F5}" dt="2025-09-03T14:25:52.660" v="1349" actId="20577"/>
          <ac:spMkLst>
            <pc:docMk/>
            <pc:sldMk cId="677792851" sldId="3931"/>
            <ac:spMk id="13" creationId="{A4F83479-FC4B-5361-72D1-7727CF74CDA8}"/>
          </ac:spMkLst>
        </pc:spChg>
        <pc:spChg chg="add del mod">
          <ac:chgData name="Eduardo Pedreira" userId="9b2786318a52384d" providerId="LiveId" clId="{444300F4-8D14-4472-BB09-ECA0F384B3F5}" dt="2025-09-03T14:24:23.261" v="1338"/>
          <ac:spMkLst>
            <pc:docMk/>
            <pc:sldMk cId="677792851" sldId="3931"/>
            <ac:spMk id="15" creationId="{306EAFBE-AEF2-92BB-C52D-6C13520122C6}"/>
          </ac:spMkLst>
        </pc:spChg>
        <pc:spChg chg="add mod">
          <ac:chgData name="Eduardo Pedreira" userId="9b2786318a52384d" providerId="LiveId" clId="{444300F4-8D14-4472-BB09-ECA0F384B3F5}" dt="2025-09-03T14:31:55.362" v="1449"/>
          <ac:spMkLst>
            <pc:docMk/>
            <pc:sldMk cId="677792851" sldId="3931"/>
            <ac:spMk id="16" creationId="{6AAA6957-86E7-2694-4B96-BB9C2CDC5A2A}"/>
          </ac:spMkLst>
        </pc:spChg>
        <pc:spChg chg="del">
          <ac:chgData name="Eduardo Pedreira" userId="9b2786318a52384d" providerId="LiveId" clId="{444300F4-8D14-4472-BB09-ECA0F384B3F5}" dt="2025-09-03T14:31:54.903" v="1448" actId="478"/>
          <ac:spMkLst>
            <pc:docMk/>
            <pc:sldMk cId="677792851" sldId="3931"/>
            <ac:spMk id="17" creationId="{0A94F367-D8E8-785C-76F5-7E6B49C63978}"/>
          </ac:spMkLst>
        </pc:spChg>
        <pc:spChg chg="mod">
          <ac:chgData name="Eduardo Pedreira" userId="9b2786318a52384d" providerId="LiveId" clId="{444300F4-8D14-4472-BB09-ECA0F384B3F5}" dt="2025-09-03T14:22:33.134" v="1307" actId="20577"/>
          <ac:spMkLst>
            <pc:docMk/>
            <pc:sldMk cId="677792851" sldId="3931"/>
            <ac:spMk id="20" creationId="{D7D54F99-87FF-F003-F072-7772F02C7934}"/>
          </ac:spMkLst>
        </pc:spChg>
        <pc:spChg chg="mod">
          <ac:chgData name="Eduardo Pedreira" userId="9b2786318a52384d" providerId="LiveId" clId="{444300F4-8D14-4472-BB09-ECA0F384B3F5}" dt="2025-09-03T14:25:04.838" v="1341" actId="20577"/>
          <ac:spMkLst>
            <pc:docMk/>
            <pc:sldMk cId="677792851" sldId="3931"/>
            <ac:spMk id="25" creationId="{3EF7ECEF-CEE2-38CB-A082-7CDA7EE2FDDA}"/>
          </ac:spMkLst>
        </pc:spChg>
        <pc:spChg chg="mod">
          <ac:chgData name="Eduardo Pedreira" userId="9b2786318a52384d" providerId="LiveId" clId="{444300F4-8D14-4472-BB09-ECA0F384B3F5}" dt="2025-09-03T14:23:56.976" v="1324"/>
          <ac:spMkLst>
            <pc:docMk/>
            <pc:sldMk cId="677792851" sldId="3931"/>
            <ac:spMk id="36" creationId="{3DCA6D2F-AE0E-B8E6-AE47-DC3B02590DCD}"/>
          </ac:spMkLst>
        </pc:spChg>
        <pc:spChg chg="mod">
          <ac:chgData name="Eduardo Pedreira" userId="9b2786318a52384d" providerId="LiveId" clId="{444300F4-8D14-4472-BB09-ECA0F384B3F5}" dt="2025-09-03T14:24:56.170" v="1339" actId="1076"/>
          <ac:spMkLst>
            <pc:docMk/>
            <pc:sldMk cId="677792851" sldId="3931"/>
            <ac:spMk id="37" creationId="{882B392C-EC0F-AC74-EC95-002D5FD227DA}"/>
          </ac:spMkLst>
        </pc:spChg>
        <pc:spChg chg="mod">
          <ac:chgData name="Eduardo Pedreira" userId="9b2786318a52384d" providerId="LiveId" clId="{444300F4-8D14-4472-BB09-ECA0F384B3F5}" dt="2025-09-03T14:23:47.318" v="1320" actId="1076"/>
          <ac:spMkLst>
            <pc:docMk/>
            <pc:sldMk cId="677792851" sldId="3931"/>
            <ac:spMk id="42" creationId="{C42E9F92-F93C-7639-5056-7A0B9BB02887}"/>
          </ac:spMkLst>
        </pc:spChg>
      </pc:sldChg>
      <pc:sldChg chg="addSp delSp modSp add mod">
        <pc:chgData name="Eduardo Pedreira" userId="9b2786318a52384d" providerId="LiveId" clId="{444300F4-8D14-4472-BB09-ECA0F384B3F5}" dt="2025-09-03T14:32:04.962" v="1451"/>
        <pc:sldMkLst>
          <pc:docMk/>
          <pc:sldMk cId="775069863" sldId="3932"/>
        </pc:sldMkLst>
        <pc:spChg chg="mod">
          <ac:chgData name="Eduardo Pedreira" userId="9b2786318a52384d" providerId="LiveId" clId="{444300F4-8D14-4472-BB09-ECA0F384B3F5}" dt="2025-09-03T14:26:46.954" v="1372" actId="20577"/>
          <ac:spMkLst>
            <pc:docMk/>
            <pc:sldMk cId="775069863" sldId="3932"/>
            <ac:spMk id="6" creationId="{79091198-FEA4-EAF4-B6AB-F49BA1DCC15B}"/>
          </ac:spMkLst>
        </pc:spChg>
        <pc:spChg chg="add del mod">
          <ac:chgData name="Eduardo Pedreira" userId="9b2786318a52384d" providerId="LiveId" clId="{444300F4-8D14-4472-BB09-ECA0F384B3F5}" dt="2025-09-03T14:28:42.764" v="1409"/>
          <ac:spMkLst>
            <pc:docMk/>
            <pc:sldMk cId="775069863" sldId="3932"/>
            <ac:spMk id="10" creationId="{C4EAD493-2FA5-D86D-9C14-5B6A0BF7742A}"/>
          </ac:spMkLst>
        </pc:spChg>
        <pc:spChg chg="mod">
          <ac:chgData name="Eduardo Pedreira" userId="9b2786318a52384d" providerId="LiveId" clId="{444300F4-8D14-4472-BB09-ECA0F384B3F5}" dt="2025-09-03T14:28:07.083" v="1398"/>
          <ac:spMkLst>
            <pc:docMk/>
            <pc:sldMk cId="775069863" sldId="3932"/>
            <ac:spMk id="12" creationId="{DF13CD3D-DB1C-B0D8-DD98-2FD1875FBDB3}"/>
          </ac:spMkLst>
        </pc:spChg>
        <pc:spChg chg="mod">
          <ac:chgData name="Eduardo Pedreira" userId="9b2786318a52384d" providerId="LiveId" clId="{444300F4-8D14-4472-BB09-ECA0F384B3F5}" dt="2025-09-03T14:30:40.784" v="1443" actId="14100"/>
          <ac:spMkLst>
            <pc:docMk/>
            <pc:sldMk cId="775069863" sldId="3932"/>
            <ac:spMk id="13" creationId="{07A4B63D-1502-D31F-5DCE-1DEB370DC44A}"/>
          </ac:spMkLst>
        </pc:spChg>
        <pc:spChg chg="add del mod">
          <ac:chgData name="Eduardo Pedreira" userId="9b2786318a52384d" providerId="LiveId" clId="{444300F4-8D14-4472-BB09-ECA0F384B3F5}" dt="2025-09-03T14:28:42.764" v="1411"/>
          <ac:spMkLst>
            <pc:docMk/>
            <pc:sldMk cId="775069863" sldId="3932"/>
            <ac:spMk id="15" creationId="{C946B2CF-2511-565D-F5B6-878CE4603E64}"/>
          </ac:spMkLst>
        </pc:spChg>
        <pc:spChg chg="add mod">
          <ac:chgData name="Eduardo Pedreira" userId="9b2786318a52384d" providerId="LiveId" clId="{444300F4-8D14-4472-BB09-ECA0F384B3F5}" dt="2025-09-03T14:32:04.962" v="1451"/>
          <ac:spMkLst>
            <pc:docMk/>
            <pc:sldMk cId="775069863" sldId="3932"/>
            <ac:spMk id="16" creationId="{85D5A07A-FA28-F43B-B0C5-267BF5CB9723}"/>
          </ac:spMkLst>
        </pc:spChg>
        <pc:spChg chg="del">
          <ac:chgData name="Eduardo Pedreira" userId="9b2786318a52384d" providerId="LiveId" clId="{444300F4-8D14-4472-BB09-ECA0F384B3F5}" dt="2025-09-03T14:32:04.439" v="1450" actId="478"/>
          <ac:spMkLst>
            <pc:docMk/>
            <pc:sldMk cId="775069863" sldId="3932"/>
            <ac:spMk id="17" creationId="{E5C87156-C8B9-59B1-049D-23D0F05E490C}"/>
          </ac:spMkLst>
        </pc:spChg>
        <pc:spChg chg="mod">
          <ac:chgData name="Eduardo Pedreira" userId="9b2786318a52384d" providerId="LiveId" clId="{444300F4-8D14-4472-BB09-ECA0F384B3F5}" dt="2025-09-03T14:27:26.356" v="1382"/>
          <ac:spMkLst>
            <pc:docMk/>
            <pc:sldMk cId="775069863" sldId="3932"/>
            <ac:spMk id="36" creationId="{0B109BC9-F66B-ABB8-114E-18103403DBDC}"/>
          </ac:spMkLst>
        </pc:spChg>
        <pc:spChg chg="mod ord">
          <ac:chgData name="Eduardo Pedreira" userId="9b2786318a52384d" providerId="LiveId" clId="{444300F4-8D14-4472-BB09-ECA0F384B3F5}" dt="2025-09-03T14:27:54.321" v="1395" actId="1037"/>
          <ac:spMkLst>
            <pc:docMk/>
            <pc:sldMk cId="775069863" sldId="3932"/>
            <ac:spMk id="37" creationId="{9DAB9E78-0B13-26AB-E647-E314A776B8DB}"/>
          </ac:spMkLst>
        </pc:spChg>
      </pc:sldChg>
      <pc:sldChg chg="addSp delSp modSp add mod">
        <pc:chgData name="Eduardo Pedreira" userId="9b2786318a52384d" providerId="LiveId" clId="{444300F4-8D14-4472-BB09-ECA0F384B3F5}" dt="2025-09-03T14:33:30.660" v="1482"/>
        <pc:sldMkLst>
          <pc:docMk/>
          <pc:sldMk cId="389722980" sldId="3933"/>
        </pc:sldMkLst>
        <pc:spChg chg="mod">
          <ac:chgData name="Eduardo Pedreira" userId="9b2786318a52384d" providerId="LiveId" clId="{444300F4-8D14-4472-BB09-ECA0F384B3F5}" dt="2025-09-03T14:32:51.233" v="1474" actId="20577"/>
          <ac:spMkLst>
            <pc:docMk/>
            <pc:sldMk cId="389722980" sldId="3933"/>
            <ac:spMk id="6" creationId="{7C33B5DF-7952-8D6B-0C84-E8124A35BD50}"/>
          </ac:spMkLst>
        </pc:spChg>
        <pc:spChg chg="add del mod">
          <ac:chgData name="Eduardo Pedreira" userId="9b2786318a52384d" providerId="LiveId" clId="{444300F4-8D14-4472-BB09-ECA0F384B3F5}" dt="2025-09-03T14:30:34.724" v="1440"/>
          <ac:spMkLst>
            <pc:docMk/>
            <pc:sldMk cId="389722980" sldId="3933"/>
            <ac:spMk id="10" creationId="{6B04C93A-C514-2F27-FA45-199E8E09AD51}"/>
          </ac:spMkLst>
        </pc:spChg>
        <pc:spChg chg="mod">
          <ac:chgData name="Eduardo Pedreira" userId="9b2786318a52384d" providerId="LiveId" clId="{444300F4-8D14-4472-BB09-ECA0F384B3F5}" dt="2025-09-03T14:30:04.894" v="1430"/>
          <ac:spMkLst>
            <pc:docMk/>
            <pc:sldMk cId="389722980" sldId="3933"/>
            <ac:spMk id="12" creationId="{D67571C6-E06C-AAE2-49BF-418620F18D2B}"/>
          </ac:spMkLst>
        </pc:spChg>
        <pc:spChg chg="mod">
          <ac:chgData name="Eduardo Pedreira" userId="9b2786318a52384d" providerId="LiveId" clId="{444300F4-8D14-4472-BB09-ECA0F384B3F5}" dt="2025-09-03T14:33:27.160" v="1480" actId="1076"/>
          <ac:spMkLst>
            <pc:docMk/>
            <pc:sldMk cId="389722980" sldId="3933"/>
            <ac:spMk id="13" creationId="{66267525-BE2E-F0CB-8B8C-4CB5719B47C2}"/>
          </ac:spMkLst>
        </pc:spChg>
        <pc:spChg chg="add del mod">
          <ac:chgData name="Eduardo Pedreira" userId="9b2786318a52384d" providerId="LiveId" clId="{444300F4-8D14-4472-BB09-ECA0F384B3F5}" dt="2025-09-03T14:30:34.724" v="1442"/>
          <ac:spMkLst>
            <pc:docMk/>
            <pc:sldMk cId="389722980" sldId="3933"/>
            <ac:spMk id="15" creationId="{6B48F5C3-4C7D-800D-0C1A-CF75FF91E321}"/>
          </ac:spMkLst>
        </pc:spChg>
        <pc:spChg chg="add mod">
          <ac:chgData name="Eduardo Pedreira" userId="9b2786318a52384d" providerId="LiveId" clId="{444300F4-8D14-4472-BB09-ECA0F384B3F5}" dt="2025-09-03T14:32:14.930" v="1453"/>
          <ac:spMkLst>
            <pc:docMk/>
            <pc:sldMk cId="389722980" sldId="3933"/>
            <ac:spMk id="16" creationId="{AD731295-F027-1813-8E38-4BBB8A5E5212}"/>
          </ac:spMkLst>
        </pc:spChg>
        <pc:spChg chg="del">
          <ac:chgData name="Eduardo Pedreira" userId="9b2786318a52384d" providerId="LiveId" clId="{444300F4-8D14-4472-BB09-ECA0F384B3F5}" dt="2025-09-03T14:32:14.278" v="1452" actId="478"/>
          <ac:spMkLst>
            <pc:docMk/>
            <pc:sldMk cId="389722980" sldId="3933"/>
            <ac:spMk id="17" creationId="{18FA4A8F-34F5-620E-02EA-CC29767702E2}"/>
          </ac:spMkLst>
        </pc:spChg>
        <pc:spChg chg="add del mod">
          <ac:chgData name="Eduardo Pedreira" userId="9b2786318a52384d" providerId="LiveId" clId="{444300F4-8D14-4472-BB09-ECA0F384B3F5}" dt="2025-09-03T14:33:30.660" v="1482"/>
          <ac:spMkLst>
            <pc:docMk/>
            <pc:sldMk cId="389722980" sldId="3933"/>
            <ac:spMk id="22" creationId="{2F45ADCD-A98C-76DE-ED78-73B5A12A4089}"/>
          </ac:spMkLst>
        </pc:spChg>
        <pc:spChg chg="mod">
          <ac:chgData name="Eduardo Pedreira" userId="9b2786318a52384d" providerId="LiveId" clId="{444300F4-8D14-4472-BB09-ECA0F384B3F5}" dt="2025-09-03T14:29:06.181" v="1417"/>
          <ac:spMkLst>
            <pc:docMk/>
            <pc:sldMk cId="389722980" sldId="3933"/>
            <ac:spMk id="36" creationId="{A872EA57-EB1D-9E63-AB40-29AABFA4927E}"/>
          </ac:spMkLst>
        </pc:spChg>
        <pc:spChg chg="mod">
          <ac:chgData name="Eduardo Pedreira" userId="9b2786318a52384d" providerId="LiveId" clId="{444300F4-8D14-4472-BB09-ECA0F384B3F5}" dt="2025-09-03T14:29:37.477" v="1427" actId="14100"/>
          <ac:spMkLst>
            <pc:docMk/>
            <pc:sldMk cId="389722980" sldId="3933"/>
            <ac:spMk id="37" creationId="{C92A3F37-0845-D58F-FDC3-916A3BEE9C07}"/>
          </ac:spMkLst>
        </pc:spChg>
      </pc:sldChg>
      <pc:sldChg chg="modSp add del mod">
        <pc:chgData name="Eduardo Pedreira" userId="9b2786318a52384d" providerId="LiveId" clId="{444300F4-8D14-4472-BB09-ECA0F384B3F5}" dt="2025-09-03T14:36:04.842" v="1503" actId="47"/>
        <pc:sldMkLst>
          <pc:docMk/>
          <pc:sldMk cId="1180018146" sldId="3934"/>
        </pc:sldMkLst>
        <pc:spChg chg="mod">
          <ac:chgData name="Eduardo Pedreira" userId="9b2786318a52384d" providerId="LiveId" clId="{444300F4-8D14-4472-BB09-ECA0F384B3F5}" dt="2025-09-03T14:35:44.239" v="1502" actId="20577"/>
          <ac:spMkLst>
            <pc:docMk/>
            <pc:sldMk cId="1180018146" sldId="3934"/>
            <ac:spMk id="6" creationId="{F3F1AC3D-3561-ED1E-24E6-ABE6EBDB6A60}"/>
          </ac:spMkLst>
        </pc:spChg>
      </pc:sldChg>
      <pc:sldChg chg="add del">
        <pc:chgData name="Eduardo Pedreira" userId="9b2786318a52384d" providerId="LiveId" clId="{444300F4-8D14-4472-BB09-ECA0F384B3F5}" dt="2025-09-03T14:34:36.594" v="1487"/>
        <pc:sldMkLst>
          <pc:docMk/>
          <pc:sldMk cId="3227123927" sldId="3934"/>
        </pc:sldMkLst>
      </pc:sldChg>
      <pc:sldChg chg="add del">
        <pc:chgData name="Eduardo Pedreira" userId="9b2786318a52384d" providerId="LiveId" clId="{444300F4-8D14-4472-BB09-ECA0F384B3F5}" dt="2025-09-03T14:34:36.594" v="1487"/>
        <pc:sldMkLst>
          <pc:docMk/>
          <pc:sldMk cId="1845549557" sldId="3935"/>
        </pc:sldMkLst>
      </pc:sldChg>
      <pc:sldChg chg="add del">
        <pc:chgData name="Eduardo Pedreira" userId="9b2786318a52384d" providerId="LiveId" clId="{444300F4-8D14-4472-BB09-ECA0F384B3F5}" dt="2025-09-03T14:36:04.842" v="1503" actId="47"/>
        <pc:sldMkLst>
          <pc:docMk/>
          <pc:sldMk cId="3804664385" sldId="3935"/>
        </pc:sldMkLst>
      </pc:sldChg>
      <pc:sldMasterChg chg="delSldLayout">
        <pc:chgData name="Eduardo Pedreira" userId="9b2786318a52384d" providerId="LiveId" clId="{444300F4-8D14-4472-BB09-ECA0F384B3F5}" dt="2025-09-03T14:46:11.270" v="1584" actId="47"/>
        <pc:sldMasterMkLst>
          <pc:docMk/>
          <pc:sldMasterMk cId="2738463824" sldId="2147483648"/>
        </pc:sldMasterMkLst>
        <pc:sldLayoutChg chg="del">
          <pc:chgData name="Eduardo Pedreira" userId="9b2786318a52384d" providerId="LiveId" clId="{444300F4-8D14-4472-BB09-ECA0F384B3F5}" dt="2025-09-02T23:21:05.059" v="229" actId="47"/>
          <pc:sldLayoutMkLst>
            <pc:docMk/>
            <pc:sldMasterMk cId="2738463824" sldId="2147483648"/>
            <pc:sldLayoutMk cId="1584259941" sldId="2147483661"/>
          </pc:sldLayoutMkLst>
        </pc:sldLayoutChg>
        <pc:sldLayoutChg chg="del">
          <pc:chgData name="Eduardo Pedreira" userId="9b2786318a52384d" providerId="LiveId" clId="{444300F4-8D14-4472-BB09-ECA0F384B3F5}" dt="2025-09-03T14:46:11.270" v="1584" actId="47"/>
          <pc:sldLayoutMkLst>
            <pc:docMk/>
            <pc:sldMasterMk cId="2738463824" sldId="2147483648"/>
            <pc:sldLayoutMk cId="3037621034" sldId="2147483662"/>
          </pc:sldLayoutMkLst>
        </pc:sldLayoutChg>
      </pc:sldMasterChg>
    </pc:docChg>
  </pc:docChgLst>
  <pc:docChgLst>
    <pc:chgData name="Eduardo Pedreira" userId="9b2786318a52384d" providerId="Windows Live" clId="Web-{2DDB92ED-2128-4FD9-B731-A7C46DCFC266}"/>
    <pc:docChg chg="modSld">
      <pc:chgData name="Eduardo Pedreira" userId="9b2786318a52384d" providerId="Windows Live" clId="Web-{2DDB92ED-2128-4FD9-B731-A7C46DCFC266}" dt="2025-04-20T23:47:29.280" v="26" actId="1076"/>
      <pc:docMkLst>
        <pc:docMk/>
      </pc:docMkLst>
      <pc:sldChg chg="modSp">
        <pc:chgData name="Eduardo Pedreira" userId="9b2786318a52384d" providerId="Windows Live" clId="Web-{2DDB92ED-2128-4FD9-B731-A7C46DCFC266}" dt="2025-04-20T23:47:29.280" v="26" actId="1076"/>
        <pc:sldMkLst>
          <pc:docMk/>
          <pc:sldMk cId="2304824674" sldId="257"/>
        </pc:sldMkLst>
      </pc:sldChg>
    </pc:docChg>
  </pc:docChgLst>
  <pc:docChgLst>
    <pc:chgData name="Eduardo Pedreira" userId="9b2786318a52384d" providerId="Windows Live" clId="Web-{F1EE2B6B-FB5D-C27D-F923-BE0F6E7552D9}"/>
    <pc:docChg chg="addSld modSld">
      <pc:chgData name="Eduardo Pedreira" userId="9b2786318a52384d" providerId="Windows Live" clId="Web-{F1EE2B6B-FB5D-C27D-F923-BE0F6E7552D9}" dt="2025-08-04T21:54:59.319" v="38" actId="20577"/>
      <pc:docMkLst>
        <pc:docMk/>
      </pc:docMkLst>
      <pc:sldChg chg="delSp modSp add replId">
        <pc:chgData name="Eduardo Pedreira" userId="9b2786318a52384d" providerId="Windows Live" clId="Web-{F1EE2B6B-FB5D-C27D-F923-BE0F6E7552D9}" dt="2025-08-04T21:51:26.992" v="6" actId="20577"/>
        <pc:sldMkLst>
          <pc:docMk/>
          <pc:sldMk cId="4148490660" sldId="3916"/>
        </pc:sldMkLst>
      </pc:sldChg>
      <pc:sldChg chg="modSp add replId">
        <pc:chgData name="Eduardo Pedreira" userId="9b2786318a52384d" providerId="Windows Live" clId="Web-{F1EE2B6B-FB5D-C27D-F923-BE0F6E7552D9}" dt="2025-08-04T21:52:34.326" v="15" actId="1076"/>
        <pc:sldMkLst>
          <pc:docMk/>
          <pc:sldMk cId="2329654115" sldId="3917"/>
        </pc:sldMkLst>
      </pc:sldChg>
      <pc:sldChg chg="modSp add replId">
        <pc:chgData name="Eduardo Pedreira" userId="9b2786318a52384d" providerId="Windows Live" clId="Web-{F1EE2B6B-FB5D-C27D-F923-BE0F6E7552D9}" dt="2025-08-04T21:53:20.032" v="22" actId="20577"/>
        <pc:sldMkLst>
          <pc:docMk/>
          <pc:sldMk cId="1601278592" sldId="3918"/>
        </pc:sldMkLst>
      </pc:sldChg>
      <pc:sldChg chg="modSp add replId">
        <pc:chgData name="Eduardo Pedreira" userId="9b2786318a52384d" providerId="Windows Live" clId="Web-{F1EE2B6B-FB5D-C27D-F923-BE0F6E7552D9}" dt="2025-08-04T21:54:17.395" v="29" actId="14100"/>
        <pc:sldMkLst>
          <pc:docMk/>
          <pc:sldMk cId="65568222" sldId="3919"/>
        </pc:sldMkLst>
      </pc:sldChg>
      <pc:sldChg chg="modSp add replId">
        <pc:chgData name="Eduardo Pedreira" userId="9b2786318a52384d" providerId="Windows Live" clId="Web-{F1EE2B6B-FB5D-C27D-F923-BE0F6E7552D9}" dt="2025-08-04T21:54:59.319" v="38" actId="20577"/>
        <pc:sldMkLst>
          <pc:docMk/>
          <pc:sldMk cId="2057117165" sldId="392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5878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252EB-4193-0548-BF6E-FF6EC8903460}" type="datetimeFigureOut">
              <a:rPr lang="pt-BR" smtClean="0"/>
              <a:t>29/09/2025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882AB-65B5-D04C-B641-4C4CEAA0D903}" type="slidenum">
              <a:rPr lang="pt-BR" smtClean="0"/>
              <a:t>‹nº›</a:t>
            </a:fld>
            <a:endParaRPr lang="pt-BR"/>
          </a:p>
        </p:txBody>
      </p:sp>
    </p:spTree>
    <p:extLst>
      <p:ext uri="{BB962C8B-B14F-4D97-AF65-F5344CB8AC3E}">
        <p14:creationId xmlns:p14="http://schemas.microsoft.com/office/powerpoint/2010/main" val="282721727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BC087-56A5-3503-89CE-5DD53904CE6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7971850-181E-479A-1BD8-822AC99CC05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0954587-1A96-C665-BBF7-2B3BB2496CB8}"/>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79665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83D9A-677C-67FA-8037-6E66FC5878C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5585430-CCC7-EB58-0511-EC6C45B2471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E5CCD16-066D-31B8-5598-5710C9A32DF6}"/>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19503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89F0-D450-4098-F0D9-7DD172A2FFF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C18B4E2-6CDC-9E56-AA86-31FE4C6991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0A5DD79-2C99-E904-D20E-671B25F8F1C8}"/>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169596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8CEA4-E273-D8C0-2580-565AC6F4831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32395FC-2D86-D69D-0B39-AF7354F1C93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2FDCFCB-C1BC-4CD3-8E20-B211A2C6ED21}"/>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574293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12E2F-5052-3BB1-AE1D-57AF4765D22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2D1C629-596C-0095-D943-1029A39C551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674016F-28EB-86FB-1B6C-EF3BD0745A05}"/>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53501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D0D15-E14F-4D55-C49D-8AD7D64A153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683D687-1662-3444-3E44-8B3855B0B33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1668530-DDCC-0C57-ACFC-290FC44F87AA}"/>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980744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01807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053557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14119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3" name="Espaço Reservado para Texto 4">
            <a:extLst>
              <a:ext uri="{FF2B5EF4-FFF2-40B4-BE49-F238E27FC236}">
                <a16:creationId xmlns:a16="http://schemas.microsoft.com/office/drawing/2014/main" id="{C9BE2685-5F3E-56EF-96AB-318CF6771F3B}"/>
              </a:ext>
            </a:extLst>
          </p:cNvPr>
          <p:cNvSpPr>
            <a:spLocks noGrp="1"/>
          </p:cNvSpPr>
          <p:nvPr>
            <p:ph type="body" sz="quarter" idx="10"/>
          </p:nvPr>
        </p:nvSpPr>
        <p:spPr>
          <a:xfrm>
            <a:off x="1415521" y="3429000"/>
            <a:ext cx="9817101" cy="2465053"/>
          </a:xfrm>
          <a:prstGeom prst="rect">
            <a:avLst/>
          </a:prstGeom>
        </p:spPr>
        <p:txBody>
          <a:bodyPr anchor="ctr">
            <a:noAutofit/>
          </a:bodyPr>
          <a:lstStyle>
            <a:lvl1pPr marL="0" indent="0" algn="ctr" rtl="0" eaLnBrk="0" fontAlgn="base" hangingPunct="0">
              <a:spcBef>
                <a:spcPct val="0"/>
              </a:spcBef>
              <a:spcAft>
                <a:spcPct val="0"/>
              </a:spcAft>
              <a:buNone/>
              <a:defRPr lang="pt-BR" sz="3200" b="1" i="0" kern="1200" dirty="0" smtClean="0">
                <a:solidFill>
                  <a:schemeClr val="tx1"/>
                </a:solidFill>
                <a:latin typeface="Calibri" panose="020F0502020204030204" pitchFamily="34" charset="0"/>
                <a:ea typeface="Open Sans" panose="020B0606030504020204" pitchFamily="34" charset="0"/>
                <a:cs typeface="Calibri" panose="020F0502020204030204" pitchFamily="34" charset="0"/>
              </a:defRPr>
            </a:lvl1pPr>
            <a:lvl2pPr algn="ctr" rtl="0" eaLnBrk="0" fontAlgn="base" hangingPunct="0">
              <a:spcBef>
                <a:spcPct val="0"/>
              </a:spcBef>
              <a:spcAft>
                <a:spcPct val="0"/>
              </a:spcAft>
              <a:defRPr lang="pt-BR" sz="4402" b="0" kern="1200" dirty="0" smtClean="0">
                <a:solidFill>
                  <a:srgbClr val="69ADE7"/>
                </a:solidFill>
                <a:latin typeface="+mj-lt"/>
                <a:ea typeface="+mj-ea"/>
                <a:cs typeface="+mj-cs"/>
              </a:defRPr>
            </a:lvl2pPr>
            <a:lvl3pPr algn="ctr" rtl="0" eaLnBrk="0" fontAlgn="base" hangingPunct="0">
              <a:spcBef>
                <a:spcPct val="0"/>
              </a:spcBef>
              <a:spcAft>
                <a:spcPct val="0"/>
              </a:spcAft>
              <a:defRPr lang="pt-BR" sz="4402" b="0" kern="1200" dirty="0" smtClean="0">
                <a:solidFill>
                  <a:srgbClr val="69ADE7"/>
                </a:solidFill>
                <a:latin typeface="+mj-lt"/>
                <a:ea typeface="+mj-ea"/>
                <a:cs typeface="+mj-cs"/>
              </a:defRPr>
            </a:lvl3pPr>
            <a:lvl4pPr algn="ctr" rtl="0" eaLnBrk="0" fontAlgn="base" hangingPunct="0">
              <a:spcBef>
                <a:spcPct val="0"/>
              </a:spcBef>
              <a:spcAft>
                <a:spcPct val="0"/>
              </a:spcAft>
              <a:defRPr lang="pt-BR" sz="4402" b="0" kern="1200" dirty="0" smtClean="0">
                <a:solidFill>
                  <a:srgbClr val="69ADE7"/>
                </a:solidFill>
                <a:latin typeface="+mj-lt"/>
                <a:ea typeface="+mj-ea"/>
                <a:cs typeface="+mj-cs"/>
              </a:defRPr>
            </a:lvl4pPr>
            <a:lvl5pPr algn="ctr" rtl="0" eaLnBrk="0" fontAlgn="base" hangingPunct="0">
              <a:spcBef>
                <a:spcPct val="0"/>
              </a:spcBef>
              <a:spcAft>
                <a:spcPct val="0"/>
              </a:spcAft>
              <a:defRPr lang="pt-BR" sz="4402" b="0" kern="1200" dirty="0">
                <a:solidFill>
                  <a:srgbClr val="69ADE7"/>
                </a:solidFill>
                <a:latin typeface="+mj-lt"/>
                <a:ea typeface="+mj-ea"/>
                <a:cs typeface="+mj-cs"/>
              </a:defRPr>
            </a:lvl5pPr>
          </a:lstStyle>
          <a:p>
            <a:pPr lvl="0"/>
            <a:r>
              <a:rPr lang="pt-BR"/>
              <a:t>Clique para editar os estilos de texto Mestres</a:t>
            </a:r>
          </a:p>
        </p:txBody>
      </p:sp>
      <p:sp>
        <p:nvSpPr>
          <p:cNvPr id="2" name="Título 1">
            <a:extLst>
              <a:ext uri="{FF2B5EF4-FFF2-40B4-BE49-F238E27FC236}">
                <a16:creationId xmlns:a16="http://schemas.microsoft.com/office/drawing/2014/main" id="{D4D1877B-D2D9-B942-9304-AFAFD2DE3A66}"/>
              </a:ext>
            </a:extLst>
          </p:cNvPr>
          <p:cNvSpPr>
            <a:spLocks noGrp="1"/>
          </p:cNvSpPr>
          <p:nvPr>
            <p:ph type="title"/>
          </p:nvPr>
        </p:nvSpPr>
        <p:spPr>
          <a:xfrm>
            <a:off x="1415521" y="2091267"/>
            <a:ext cx="9817101" cy="667475"/>
          </a:xfrm>
          <a:prstGeom prst="rect">
            <a:avLst/>
          </a:prstGeom>
        </p:spPr>
        <p:txBody>
          <a:bodyPr anchor="ctr" anchorCtr="0"/>
          <a:lstStyle>
            <a:lvl1pPr algn="ctr">
              <a:defRPr sz="4000">
                <a:latin typeface="Calibri" panose="020F0502020204030204" pitchFamily="34" charset="0"/>
                <a:cs typeface="Calibri" panose="020F0502020204030204" pitchFamily="34" charset="0"/>
              </a:defRPr>
            </a:lvl1pPr>
          </a:lstStyle>
          <a:p>
            <a:r>
              <a:rPr lang="pt-BR"/>
              <a:t>Clique para editar o título Mestre</a:t>
            </a:r>
            <a:endParaRPr lang="pt-BR" dirty="0"/>
          </a:p>
        </p:txBody>
      </p:sp>
      <p:pic>
        <p:nvPicPr>
          <p:cNvPr id="6" name="Gráfico 5">
            <a:extLst>
              <a:ext uri="{FF2B5EF4-FFF2-40B4-BE49-F238E27FC236}">
                <a16:creationId xmlns:a16="http://schemas.microsoft.com/office/drawing/2014/main" id="{E96E1B6C-4AE7-DA2C-C36E-A214BCC2103B}"/>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78343" r="50903"/>
          <a:stretch/>
        </p:blipFill>
        <p:spPr>
          <a:xfrm>
            <a:off x="11251781" y="6400800"/>
            <a:ext cx="937449" cy="371906"/>
          </a:xfrm>
          <a:prstGeom prst="rect">
            <a:avLst/>
          </a:prstGeom>
        </p:spPr>
      </p:pic>
      <p:sp>
        <p:nvSpPr>
          <p:cNvPr id="16" name="Rectangle 14">
            <a:extLst>
              <a:ext uri="{FF2B5EF4-FFF2-40B4-BE49-F238E27FC236}">
                <a16:creationId xmlns:a16="http://schemas.microsoft.com/office/drawing/2014/main" id="{A2BB2726-E854-9CB5-492C-D9A35F1F4AC9}"/>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7" name="Rectangle 14">
            <a:extLst>
              <a:ext uri="{FF2B5EF4-FFF2-40B4-BE49-F238E27FC236}">
                <a16:creationId xmlns:a16="http://schemas.microsoft.com/office/drawing/2014/main" id="{BD50CADE-98A4-7B9A-03D7-97D6D48B04F3}"/>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8" name="Rectangle 14">
            <a:extLst>
              <a:ext uri="{FF2B5EF4-FFF2-40B4-BE49-F238E27FC236}">
                <a16:creationId xmlns:a16="http://schemas.microsoft.com/office/drawing/2014/main" id="{F0ED146D-2D8C-1841-660C-44B8BD6A4FD9}"/>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spTree>
    <p:extLst>
      <p:ext uri="{BB962C8B-B14F-4D97-AF65-F5344CB8AC3E}">
        <p14:creationId xmlns:p14="http://schemas.microsoft.com/office/powerpoint/2010/main" val="2245375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ítulo 3 linha - conteúdo">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38660DF6-476A-7182-A438-C879AB1B0E63}"/>
              </a:ext>
            </a:extLst>
          </p:cNvPr>
          <p:cNvSpPr/>
          <p:nvPr userDrawn="1"/>
        </p:nvSpPr>
        <p:spPr>
          <a:xfrm>
            <a:off x="960000" y="425962"/>
            <a:ext cx="3003373" cy="672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4" name="Título 18">
            <a:extLst>
              <a:ext uri="{FF2B5EF4-FFF2-40B4-BE49-F238E27FC236}">
                <a16:creationId xmlns:a16="http://schemas.microsoft.com/office/drawing/2014/main" id="{40F242E0-B614-F1C7-1E8B-22D633220BF7}"/>
              </a:ext>
            </a:extLst>
          </p:cNvPr>
          <p:cNvSpPr>
            <a:spLocks noGrp="1"/>
          </p:cNvSpPr>
          <p:nvPr>
            <p:ph type="title" hasCustomPrompt="1"/>
          </p:nvPr>
        </p:nvSpPr>
        <p:spPr>
          <a:xfrm>
            <a:off x="960000" y="495300"/>
            <a:ext cx="10285500" cy="1784351"/>
          </a:xfrm>
          <a:prstGeom prst="rect">
            <a:avLst/>
          </a:prstGeom>
        </p:spPr>
        <p:txBody>
          <a:bodyPr anchor="b" anchorCtr="0"/>
          <a:lstStyle>
            <a:lvl1pPr>
              <a:lnSpc>
                <a:spcPct val="100000"/>
              </a:lnSpc>
              <a:defRPr sz="4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br>
              <a:rPr lang="pt-BR" dirty="0"/>
            </a:br>
            <a:r>
              <a:rPr lang="pt-BR" dirty="0"/>
              <a:t>Clique para editar o título Mestre</a:t>
            </a:r>
          </a:p>
        </p:txBody>
      </p:sp>
      <p:sp>
        <p:nvSpPr>
          <p:cNvPr id="5" name="Espaço Reservado para Texto 2">
            <a:extLst>
              <a:ext uri="{FF2B5EF4-FFF2-40B4-BE49-F238E27FC236}">
                <a16:creationId xmlns:a16="http://schemas.microsoft.com/office/drawing/2014/main" id="{0D0C17AE-672C-9B72-F69B-E6FAB092C436}"/>
              </a:ext>
            </a:extLst>
          </p:cNvPr>
          <p:cNvSpPr>
            <a:spLocks noGrp="1"/>
          </p:cNvSpPr>
          <p:nvPr>
            <p:ph type="body" sz="quarter" idx="19"/>
          </p:nvPr>
        </p:nvSpPr>
        <p:spPr>
          <a:xfrm>
            <a:off x="959379" y="2624667"/>
            <a:ext cx="4763996" cy="3776133"/>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Espaço Reservado para Texto 2">
            <a:extLst>
              <a:ext uri="{FF2B5EF4-FFF2-40B4-BE49-F238E27FC236}">
                <a16:creationId xmlns:a16="http://schemas.microsoft.com/office/drawing/2014/main" id="{BBBB65D4-1981-A3B9-D5B0-F12C0B3BAA1B}"/>
              </a:ext>
            </a:extLst>
          </p:cNvPr>
          <p:cNvSpPr>
            <a:spLocks noGrp="1"/>
          </p:cNvSpPr>
          <p:nvPr>
            <p:ph type="body" sz="quarter" idx="20"/>
          </p:nvPr>
        </p:nvSpPr>
        <p:spPr>
          <a:xfrm>
            <a:off x="6468005" y="2624667"/>
            <a:ext cx="4763996" cy="3776133"/>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1595402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_d">
    <p:spTree>
      <p:nvGrpSpPr>
        <p:cNvPr id="1" name=""/>
        <p:cNvGrpSpPr/>
        <p:nvPr/>
      </p:nvGrpSpPr>
      <p:grpSpPr>
        <a:xfrm>
          <a:off x="0" y="0"/>
          <a:ext cx="0" cy="0"/>
          <a:chOff x="0" y="0"/>
          <a:chExt cx="0" cy="0"/>
        </a:xfrm>
      </p:grpSpPr>
      <p:sp>
        <p:nvSpPr>
          <p:cNvPr id="20" name="Freeform: Shape 5">
            <a:extLst>
              <a:ext uri="{FF2B5EF4-FFF2-40B4-BE49-F238E27FC236}">
                <a16:creationId xmlns:a16="http://schemas.microsoft.com/office/drawing/2014/main" id="{C5DDD17F-D149-5E52-1C11-94326B76D36D}"/>
              </a:ext>
            </a:extLst>
          </p:cNvPr>
          <p:cNvSpPr/>
          <p:nvPr userDrawn="1"/>
        </p:nvSpPr>
        <p:spPr>
          <a:xfrm>
            <a:off x="9390836" y="1850912"/>
            <a:ext cx="2100335" cy="1890302"/>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1" name="Freeform: Shape 5">
            <a:extLst>
              <a:ext uri="{FF2B5EF4-FFF2-40B4-BE49-F238E27FC236}">
                <a16:creationId xmlns:a16="http://schemas.microsoft.com/office/drawing/2014/main" id="{F15FE9E6-17EE-DC28-CF88-64320E35FC29}"/>
              </a:ext>
            </a:extLst>
          </p:cNvPr>
          <p:cNvSpPr/>
          <p:nvPr userDrawn="1"/>
        </p:nvSpPr>
        <p:spPr>
          <a:xfrm>
            <a:off x="6804478" y="4212959"/>
            <a:ext cx="2100335" cy="1890302"/>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5" name="Rectangle 14">
            <a:extLst>
              <a:ext uri="{FF2B5EF4-FFF2-40B4-BE49-F238E27FC236}">
                <a16:creationId xmlns:a16="http://schemas.microsoft.com/office/drawing/2014/main" id="{F1A817DA-7458-6030-11A4-A8E048E45DA0}"/>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6" name="Rectangle 14">
            <a:extLst>
              <a:ext uri="{FF2B5EF4-FFF2-40B4-BE49-F238E27FC236}">
                <a16:creationId xmlns:a16="http://schemas.microsoft.com/office/drawing/2014/main" id="{9D369FA6-9CB5-1BFE-CDAE-AD1146E865FD}"/>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7" name="Rectangle 14">
            <a:extLst>
              <a:ext uri="{FF2B5EF4-FFF2-40B4-BE49-F238E27FC236}">
                <a16:creationId xmlns:a16="http://schemas.microsoft.com/office/drawing/2014/main" id="{595694DA-E891-D69B-F7D9-0DF7850A412B}"/>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sp>
        <p:nvSpPr>
          <p:cNvPr id="15" name="Rectangle 2">
            <a:extLst>
              <a:ext uri="{FF2B5EF4-FFF2-40B4-BE49-F238E27FC236}">
                <a16:creationId xmlns:a16="http://schemas.microsoft.com/office/drawing/2014/main" id="{FBFB2A13-497C-5451-5C13-FED8D571F143}"/>
              </a:ext>
            </a:extLst>
          </p:cNvPr>
          <p:cNvSpPr/>
          <p:nvPr userDrawn="1"/>
        </p:nvSpPr>
        <p:spPr>
          <a:xfrm>
            <a:off x="960000" y="427589"/>
            <a:ext cx="997274"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3" name="Título 17">
            <a:extLst>
              <a:ext uri="{FF2B5EF4-FFF2-40B4-BE49-F238E27FC236}">
                <a16:creationId xmlns:a16="http://schemas.microsoft.com/office/drawing/2014/main" id="{6C49AEF3-AEFE-0744-E9FB-930736DAACB7}"/>
              </a:ext>
            </a:extLst>
          </p:cNvPr>
          <p:cNvSpPr>
            <a:spLocks noGrp="1"/>
          </p:cNvSpPr>
          <p:nvPr>
            <p:ph type="title"/>
          </p:nvPr>
        </p:nvSpPr>
        <p:spPr>
          <a:xfrm>
            <a:off x="960001" y="495301"/>
            <a:ext cx="10272000" cy="667475"/>
          </a:xfrm>
          <a:prstGeom prst="rect">
            <a:avLst/>
          </a:prstGeom>
        </p:spPr>
        <p:txBody>
          <a:bodyPr tIns="360000" anchor="b" anchorCtr="0"/>
          <a:lstStyle>
            <a:lvl1pPr>
              <a:lnSpc>
                <a:spcPct val="100000"/>
              </a:lnSpc>
              <a:defRPr sz="4000">
                <a:latin typeface="Calibri" panose="020F0502020204030204" pitchFamily="34" charset="0"/>
                <a:cs typeface="Calibri" panose="020F0502020204030204" pitchFamily="34" charset="0"/>
              </a:defRPr>
            </a:lvl1pPr>
          </a:lstStyle>
          <a:p>
            <a:r>
              <a:rPr lang="pt-BR"/>
              <a:t>Clique para editar o título Mestre</a:t>
            </a:r>
            <a:endParaRPr lang="pt-BR" dirty="0"/>
          </a:p>
        </p:txBody>
      </p:sp>
      <p:sp>
        <p:nvSpPr>
          <p:cNvPr id="4" name="Espaço Reservado para Texto 2">
            <a:extLst>
              <a:ext uri="{FF2B5EF4-FFF2-40B4-BE49-F238E27FC236}">
                <a16:creationId xmlns:a16="http://schemas.microsoft.com/office/drawing/2014/main" id="{CCB24EB7-4BB4-2A6A-1A31-AFCC32F77702}"/>
              </a:ext>
            </a:extLst>
          </p:cNvPr>
          <p:cNvSpPr>
            <a:spLocks noGrp="1"/>
          </p:cNvSpPr>
          <p:nvPr>
            <p:ph type="body" sz="quarter" idx="19"/>
          </p:nvPr>
        </p:nvSpPr>
        <p:spPr>
          <a:xfrm>
            <a:off x="959379" y="1556809"/>
            <a:ext cx="5208588" cy="4843992"/>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19" name="Picture Placeholder 6">
            <a:extLst>
              <a:ext uri="{FF2B5EF4-FFF2-40B4-BE49-F238E27FC236}">
                <a16:creationId xmlns:a16="http://schemas.microsoft.com/office/drawing/2014/main" id="{6ABCACF9-F91C-7360-D772-E392FE2E8188}"/>
              </a:ext>
            </a:extLst>
          </p:cNvPr>
          <p:cNvSpPr>
            <a:spLocks noGrp="1"/>
          </p:cNvSpPr>
          <p:nvPr>
            <p:ph type="pic" sz="quarter" idx="12"/>
          </p:nvPr>
        </p:nvSpPr>
        <p:spPr>
          <a:xfrm>
            <a:off x="7048500" y="2091267"/>
            <a:ext cx="4191000" cy="3771900"/>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914324" fontAlgn="auto">
              <a:lnSpc>
                <a:spcPct val="150000"/>
              </a:lnSpc>
              <a:spcBef>
                <a:spcPts val="333"/>
              </a:spcBef>
              <a:spcAft>
                <a:spcPts val="0"/>
              </a:spcAft>
              <a:buClrTx/>
              <a:buSzTx/>
              <a:buFontTx/>
              <a:tabLst/>
            </a:pPr>
            <a:r>
              <a:rPr lang="pt-BR"/>
              <a:t>Clique no ícone para adicionar uma imagem</a:t>
            </a:r>
            <a:endParaRPr lang="en-US"/>
          </a:p>
        </p:txBody>
      </p:sp>
    </p:spTree>
    <p:extLst>
      <p:ext uri="{BB962C8B-B14F-4D97-AF65-F5344CB8AC3E}">
        <p14:creationId xmlns:p14="http://schemas.microsoft.com/office/powerpoint/2010/main" val="3732250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2 linha - conteúdo + imagem_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FD92BD5C-44B6-E00D-1407-E43C28CD8669}"/>
              </a:ext>
            </a:extLst>
          </p:cNvPr>
          <p:cNvSpPr/>
          <p:nvPr userDrawn="1"/>
        </p:nvSpPr>
        <p:spPr>
          <a:xfrm>
            <a:off x="960000" y="427589"/>
            <a:ext cx="1905000"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1" name="Freeform: Shape 5">
            <a:extLst>
              <a:ext uri="{FF2B5EF4-FFF2-40B4-BE49-F238E27FC236}">
                <a16:creationId xmlns:a16="http://schemas.microsoft.com/office/drawing/2014/main" id="{5CC45013-FFBE-4900-8390-C8BBD58E2120}"/>
              </a:ext>
            </a:extLst>
          </p:cNvPr>
          <p:cNvSpPr/>
          <p:nvPr userDrawn="1"/>
        </p:nvSpPr>
        <p:spPr>
          <a:xfrm>
            <a:off x="9676805" y="2320297"/>
            <a:ext cx="1909395" cy="1718456"/>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2" name="Freeform: Shape 5">
            <a:extLst>
              <a:ext uri="{FF2B5EF4-FFF2-40B4-BE49-F238E27FC236}">
                <a16:creationId xmlns:a16="http://schemas.microsoft.com/office/drawing/2014/main" id="{2BD189B0-FC0B-8EEC-766A-B1126B1DD8A0}"/>
              </a:ext>
            </a:extLst>
          </p:cNvPr>
          <p:cNvSpPr/>
          <p:nvPr userDrawn="1"/>
        </p:nvSpPr>
        <p:spPr>
          <a:xfrm>
            <a:off x="7090448" y="4682344"/>
            <a:ext cx="1909395" cy="1718456"/>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5" name="Rectangle 14">
            <a:extLst>
              <a:ext uri="{FF2B5EF4-FFF2-40B4-BE49-F238E27FC236}">
                <a16:creationId xmlns:a16="http://schemas.microsoft.com/office/drawing/2014/main" id="{59CD7A12-9B26-40E8-FBCE-6EE9299BBD37}"/>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6" name="Rectangle 14">
            <a:extLst>
              <a:ext uri="{FF2B5EF4-FFF2-40B4-BE49-F238E27FC236}">
                <a16:creationId xmlns:a16="http://schemas.microsoft.com/office/drawing/2014/main" id="{FD9A133F-C41B-8C21-FF9B-1BE450654873}"/>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7" name="Rectangle 14">
            <a:extLst>
              <a:ext uri="{FF2B5EF4-FFF2-40B4-BE49-F238E27FC236}">
                <a16:creationId xmlns:a16="http://schemas.microsoft.com/office/drawing/2014/main" id="{2D6A350F-EEEA-CC59-5E14-A981AC59BD70}"/>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sp>
        <p:nvSpPr>
          <p:cNvPr id="3" name="Título 17">
            <a:extLst>
              <a:ext uri="{FF2B5EF4-FFF2-40B4-BE49-F238E27FC236}">
                <a16:creationId xmlns:a16="http://schemas.microsoft.com/office/drawing/2014/main" id="{F25BAF72-8F64-53BA-9A57-3CC383C40A87}"/>
              </a:ext>
            </a:extLst>
          </p:cNvPr>
          <p:cNvSpPr>
            <a:spLocks noGrp="1"/>
          </p:cNvSpPr>
          <p:nvPr>
            <p:ph type="title" hasCustomPrompt="1"/>
          </p:nvPr>
        </p:nvSpPr>
        <p:spPr>
          <a:xfrm>
            <a:off x="960000" y="495300"/>
            <a:ext cx="10272000" cy="1225551"/>
          </a:xfrm>
          <a:prstGeom prst="rect">
            <a:avLst/>
          </a:prstGeom>
        </p:spPr>
        <p:txBody>
          <a:bodyPr tIns="360000" anchor="b" anchorCtr="0"/>
          <a:lstStyle>
            <a:lvl1pPr>
              <a:lnSpc>
                <a:spcPct val="100000"/>
              </a:lnSpc>
              <a:defRPr sz="4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p>
        </p:txBody>
      </p:sp>
      <p:sp>
        <p:nvSpPr>
          <p:cNvPr id="4" name="Espaço Reservado para Texto 2">
            <a:extLst>
              <a:ext uri="{FF2B5EF4-FFF2-40B4-BE49-F238E27FC236}">
                <a16:creationId xmlns:a16="http://schemas.microsoft.com/office/drawing/2014/main" id="{E8D14FDF-5217-7B89-BC46-D4046961E234}"/>
              </a:ext>
            </a:extLst>
          </p:cNvPr>
          <p:cNvSpPr>
            <a:spLocks noGrp="1"/>
          </p:cNvSpPr>
          <p:nvPr>
            <p:ph type="body" sz="quarter" idx="19"/>
          </p:nvPr>
        </p:nvSpPr>
        <p:spPr>
          <a:xfrm>
            <a:off x="959379" y="2091267"/>
            <a:ext cx="5208588" cy="4309533"/>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20" name="Picture Placeholder 6">
            <a:extLst>
              <a:ext uri="{FF2B5EF4-FFF2-40B4-BE49-F238E27FC236}">
                <a16:creationId xmlns:a16="http://schemas.microsoft.com/office/drawing/2014/main" id="{0675C728-9D6D-4799-FDD0-382E69AD7477}"/>
              </a:ext>
            </a:extLst>
          </p:cNvPr>
          <p:cNvSpPr>
            <a:spLocks noGrp="1"/>
          </p:cNvSpPr>
          <p:nvPr>
            <p:ph type="pic" sz="quarter" idx="12"/>
          </p:nvPr>
        </p:nvSpPr>
        <p:spPr>
          <a:xfrm>
            <a:off x="7429500" y="2646180"/>
            <a:ext cx="3810000" cy="3429000"/>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914324" fontAlgn="auto">
              <a:lnSpc>
                <a:spcPct val="150000"/>
              </a:lnSpc>
              <a:spcBef>
                <a:spcPts val="333"/>
              </a:spcBef>
              <a:spcAft>
                <a:spcPts val="0"/>
              </a:spcAft>
              <a:buClrTx/>
              <a:buSzTx/>
              <a:buFontTx/>
              <a:tabLst/>
            </a:pPr>
            <a:r>
              <a:rPr lang="pt-BR"/>
              <a:t>Clique no ícone para adicionar uma imagem</a:t>
            </a:r>
            <a:endParaRPr lang="en-US"/>
          </a:p>
        </p:txBody>
      </p:sp>
    </p:spTree>
    <p:extLst>
      <p:ext uri="{BB962C8B-B14F-4D97-AF65-F5344CB8AC3E}">
        <p14:creationId xmlns:p14="http://schemas.microsoft.com/office/powerpoint/2010/main" val="1816812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3 linha - conteúdo + imagem_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0FF7366-214D-9BB2-67B0-255C5C222C95}"/>
              </a:ext>
            </a:extLst>
          </p:cNvPr>
          <p:cNvSpPr/>
          <p:nvPr userDrawn="1"/>
        </p:nvSpPr>
        <p:spPr>
          <a:xfrm>
            <a:off x="960000" y="427589"/>
            <a:ext cx="2857500"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1" name="Freeform: Shape 5">
            <a:extLst>
              <a:ext uri="{FF2B5EF4-FFF2-40B4-BE49-F238E27FC236}">
                <a16:creationId xmlns:a16="http://schemas.microsoft.com/office/drawing/2014/main" id="{46AFA87E-0F25-8202-671E-6634461B5C6D}"/>
              </a:ext>
            </a:extLst>
          </p:cNvPr>
          <p:cNvSpPr/>
          <p:nvPr userDrawn="1"/>
        </p:nvSpPr>
        <p:spPr>
          <a:xfrm>
            <a:off x="9527540" y="2636852"/>
            <a:ext cx="1735814" cy="1562233"/>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2" name="Freeform: Shape 5">
            <a:extLst>
              <a:ext uri="{FF2B5EF4-FFF2-40B4-BE49-F238E27FC236}">
                <a16:creationId xmlns:a16="http://schemas.microsoft.com/office/drawing/2014/main" id="{434B28BE-B72D-6315-E910-B83788D208CE}"/>
              </a:ext>
            </a:extLst>
          </p:cNvPr>
          <p:cNvSpPr/>
          <p:nvPr userDrawn="1"/>
        </p:nvSpPr>
        <p:spPr>
          <a:xfrm>
            <a:off x="6941183" y="4998899"/>
            <a:ext cx="1735814" cy="1562233"/>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3" name="Rectangle 14">
            <a:extLst>
              <a:ext uri="{FF2B5EF4-FFF2-40B4-BE49-F238E27FC236}">
                <a16:creationId xmlns:a16="http://schemas.microsoft.com/office/drawing/2014/main" id="{762AEE8E-D7A7-17A2-807F-FB3BAB3B55D7}"/>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5" name="Rectangle 14">
            <a:extLst>
              <a:ext uri="{FF2B5EF4-FFF2-40B4-BE49-F238E27FC236}">
                <a16:creationId xmlns:a16="http://schemas.microsoft.com/office/drawing/2014/main" id="{4658F992-9A7E-0B9D-B563-4D484DEE8596}"/>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7" name="Rectangle 14">
            <a:extLst>
              <a:ext uri="{FF2B5EF4-FFF2-40B4-BE49-F238E27FC236}">
                <a16:creationId xmlns:a16="http://schemas.microsoft.com/office/drawing/2014/main" id="{439DC76A-3A2B-CF9B-954E-DDD4C9F778B1}"/>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sp>
        <p:nvSpPr>
          <p:cNvPr id="10" name="Título 18">
            <a:extLst>
              <a:ext uri="{FF2B5EF4-FFF2-40B4-BE49-F238E27FC236}">
                <a16:creationId xmlns:a16="http://schemas.microsoft.com/office/drawing/2014/main" id="{2CEAD621-39F2-3254-F6B3-E742B4F0DEF1}"/>
              </a:ext>
            </a:extLst>
          </p:cNvPr>
          <p:cNvSpPr>
            <a:spLocks noGrp="1"/>
          </p:cNvSpPr>
          <p:nvPr>
            <p:ph type="title" hasCustomPrompt="1"/>
          </p:nvPr>
        </p:nvSpPr>
        <p:spPr>
          <a:xfrm>
            <a:off x="960000" y="495300"/>
            <a:ext cx="10285500" cy="1784351"/>
          </a:xfrm>
          <a:prstGeom prst="rect">
            <a:avLst/>
          </a:prstGeom>
        </p:spPr>
        <p:txBody>
          <a:bodyPr anchor="b" anchorCtr="0"/>
          <a:lstStyle>
            <a:lvl1pPr>
              <a:lnSpc>
                <a:spcPct val="100000"/>
              </a:lnSpc>
              <a:defRPr sz="4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br>
              <a:rPr lang="pt-BR" dirty="0"/>
            </a:br>
            <a:r>
              <a:rPr lang="pt-BR" dirty="0"/>
              <a:t>Clique para editar o título Mestre</a:t>
            </a:r>
          </a:p>
        </p:txBody>
      </p:sp>
      <p:sp>
        <p:nvSpPr>
          <p:cNvPr id="6" name="Espaço Reservado para Texto 2">
            <a:extLst>
              <a:ext uri="{FF2B5EF4-FFF2-40B4-BE49-F238E27FC236}">
                <a16:creationId xmlns:a16="http://schemas.microsoft.com/office/drawing/2014/main" id="{F0F618BD-DEDF-1659-E5C6-A78322E0D67F}"/>
              </a:ext>
            </a:extLst>
          </p:cNvPr>
          <p:cNvSpPr>
            <a:spLocks noGrp="1"/>
          </p:cNvSpPr>
          <p:nvPr>
            <p:ph type="body" sz="quarter" idx="19"/>
          </p:nvPr>
        </p:nvSpPr>
        <p:spPr>
          <a:xfrm>
            <a:off x="959379" y="2624667"/>
            <a:ext cx="5208588" cy="3776133"/>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20" name="Picture Placeholder 6">
            <a:extLst>
              <a:ext uri="{FF2B5EF4-FFF2-40B4-BE49-F238E27FC236}">
                <a16:creationId xmlns:a16="http://schemas.microsoft.com/office/drawing/2014/main" id="{BD6B31ED-6B20-E8A7-4360-DAD2AB0A6D7D}"/>
              </a:ext>
            </a:extLst>
          </p:cNvPr>
          <p:cNvSpPr>
            <a:spLocks noGrp="1"/>
          </p:cNvSpPr>
          <p:nvPr>
            <p:ph type="pic" sz="quarter" idx="12"/>
          </p:nvPr>
        </p:nvSpPr>
        <p:spPr>
          <a:xfrm>
            <a:off x="7366626" y="3040486"/>
            <a:ext cx="3463637" cy="3117273"/>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914324" fontAlgn="auto">
              <a:lnSpc>
                <a:spcPct val="150000"/>
              </a:lnSpc>
              <a:spcBef>
                <a:spcPts val="333"/>
              </a:spcBef>
              <a:spcAft>
                <a:spcPts val="0"/>
              </a:spcAft>
              <a:buClrTx/>
              <a:buSzTx/>
              <a:buFontTx/>
              <a:tabLst/>
            </a:pPr>
            <a:r>
              <a:rPr lang="pt-BR"/>
              <a:t>Clique no ícone para adicionar uma imagem</a:t>
            </a:r>
            <a:endParaRPr lang="en-US"/>
          </a:p>
        </p:txBody>
      </p:sp>
    </p:spTree>
    <p:extLst>
      <p:ext uri="{BB962C8B-B14F-4D97-AF65-F5344CB8AC3E}">
        <p14:creationId xmlns:p14="http://schemas.microsoft.com/office/powerpoint/2010/main" val="1445522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maior_e">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76AF2ED2-995B-1A03-7648-3FDFDADAC44E}"/>
              </a:ext>
            </a:extLst>
          </p:cNvPr>
          <p:cNvSpPr/>
          <p:nvPr userDrawn="1"/>
        </p:nvSpPr>
        <p:spPr>
          <a:xfrm>
            <a:off x="-8021" y="6324237"/>
            <a:ext cx="462047" cy="543857"/>
          </a:xfrm>
          <a:prstGeom prst="rect">
            <a:avLst/>
          </a:prstGeom>
          <a:solidFill>
            <a:srgbClr val="73BF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3A79"/>
              </a:solidFill>
            </a:endParaRPr>
          </a:p>
        </p:txBody>
      </p:sp>
      <p:sp>
        <p:nvSpPr>
          <p:cNvPr id="5" name="Picture Placeholder 6">
            <a:extLst>
              <a:ext uri="{FF2B5EF4-FFF2-40B4-BE49-F238E27FC236}">
                <a16:creationId xmlns:a16="http://schemas.microsoft.com/office/drawing/2014/main" id="{C5028657-915C-3ADE-2174-CC9E6773EB1A}"/>
              </a:ext>
            </a:extLst>
          </p:cNvPr>
          <p:cNvSpPr>
            <a:spLocks noGrp="1"/>
          </p:cNvSpPr>
          <p:nvPr>
            <p:ph type="pic" sz="quarter" idx="15"/>
          </p:nvPr>
        </p:nvSpPr>
        <p:spPr>
          <a:xfrm>
            <a:off x="7429500" y="0"/>
            <a:ext cx="4762500" cy="6858000"/>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914324" fontAlgn="auto">
              <a:lnSpc>
                <a:spcPct val="150000"/>
              </a:lnSpc>
              <a:spcBef>
                <a:spcPts val="333"/>
              </a:spcBef>
              <a:spcAft>
                <a:spcPts val="0"/>
              </a:spcAft>
              <a:buClrTx/>
              <a:buSzTx/>
              <a:buFontTx/>
              <a:tabLst/>
            </a:pPr>
            <a:r>
              <a:rPr lang="pt-BR"/>
              <a:t>Clique no ícone para adicionar uma imagem</a:t>
            </a:r>
            <a:endParaRPr lang="en-US"/>
          </a:p>
        </p:txBody>
      </p:sp>
      <p:sp>
        <p:nvSpPr>
          <p:cNvPr id="6" name="Título 4">
            <a:extLst>
              <a:ext uri="{FF2B5EF4-FFF2-40B4-BE49-F238E27FC236}">
                <a16:creationId xmlns:a16="http://schemas.microsoft.com/office/drawing/2014/main" id="{307E1709-844E-7361-4AD2-A9A5454D1F72}"/>
              </a:ext>
            </a:extLst>
          </p:cNvPr>
          <p:cNvSpPr>
            <a:spLocks noGrp="1"/>
          </p:cNvSpPr>
          <p:nvPr>
            <p:ph type="title"/>
          </p:nvPr>
        </p:nvSpPr>
        <p:spPr>
          <a:xfrm>
            <a:off x="960000" y="495301"/>
            <a:ext cx="5508004" cy="667475"/>
          </a:xfrm>
          <a:prstGeom prst="rect">
            <a:avLst/>
          </a:prstGeom>
        </p:spPr>
        <p:txBody>
          <a:bodyPr anchor="b" anchorCtr="0"/>
          <a:lstStyle>
            <a:lvl1pPr>
              <a:lnSpc>
                <a:spcPct val="100000"/>
              </a:lnSpc>
              <a:defRPr sz="4000">
                <a:latin typeface="Calibri" panose="020F0502020204030204" pitchFamily="34" charset="0"/>
                <a:cs typeface="Calibri" panose="020F0502020204030204" pitchFamily="34" charset="0"/>
              </a:defRPr>
            </a:lvl1pPr>
          </a:lstStyle>
          <a:p>
            <a:r>
              <a:rPr lang="pt-BR"/>
              <a:t>Clique para editar o título Mestre</a:t>
            </a:r>
            <a:endParaRPr lang="pt-BR" dirty="0"/>
          </a:p>
        </p:txBody>
      </p:sp>
      <p:sp>
        <p:nvSpPr>
          <p:cNvPr id="7" name="Rectangle 14">
            <a:extLst>
              <a:ext uri="{FF2B5EF4-FFF2-40B4-BE49-F238E27FC236}">
                <a16:creationId xmlns:a16="http://schemas.microsoft.com/office/drawing/2014/main" id="{1714D3E2-9CED-352E-EA36-E350334FC341}"/>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8" name="Rectangle 14">
            <a:extLst>
              <a:ext uri="{FF2B5EF4-FFF2-40B4-BE49-F238E27FC236}">
                <a16:creationId xmlns:a16="http://schemas.microsoft.com/office/drawing/2014/main" id="{18229FDD-461B-D924-8CFE-35961CF30A88}"/>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9" name="Rectangle 14">
            <a:extLst>
              <a:ext uri="{FF2B5EF4-FFF2-40B4-BE49-F238E27FC236}">
                <a16:creationId xmlns:a16="http://schemas.microsoft.com/office/drawing/2014/main" id="{37420760-2A52-635C-3731-D3D2F85E0E81}"/>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pic>
        <p:nvPicPr>
          <p:cNvPr id="12" name="Gráfico 11">
            <a:extLst>
              <a:ext uri="{FF2B5EF4-FFF2-40B4-BE49-F238E27FC236}">
                <a16:creationId xmlns:a16="http://schemas.microsoft.com/office/drawing/2014/main" id="{19E0BE42-D627-6555-46E4-CB0654A2571D}"/>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73893" r="50903"/>
          <a:stretch/>
        </p:blipFill>
        <p:spPr>
          <a:xfrm>
            <a:off x="6492051" y="-1"/>
            <a:ext cx="937449" cy="448332"/>
          </a:xfrm>
          <a:prstGeom prst="rect">
            <a:avLst/>
          </a:prstGeom>
        </p:spPr>
      </p:pic>
      <p:sp>
        <p:nvSpPr>
          <p:cNvPr id="13" name="Rectangle 2">
            <a:extLst>
              <a:ext uri="{FF2B5EF4-FFF2-40B4-BE49-F238E27FC236}">
                <a16:creationId xmlns:a16="http://schemas.microsoft.com/office/drawing/2014/main" id="{4A66BA6E-6600-6B3C-5168-0F1EA05709D8}"/>
              </a:ext>
            </a:extLst>
          </p:cNvPr>
          <p:cNvSpPr/>
          <p:nvPr userDrawn="1"/>
        </p:nvSpPr>
        <p:spPr>
          <a:xfrm>
            <a:off x="960000" y="427589"/>
            <a:ext cx="997200"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4" name="Espaço Reservado para Texto 2">
            <a:extLst>
              <a:ext uri="{FF2B5EF4-FFF2-40B4-BE49-F238E27FC236}">
                <a16:creationId xmlns:a16="http://schemas.microsoft.com/office/drawing/2014/main" id="{B4A9508E-2BD0-7507-FADE-3D199E0C6F67}"/>
              </a:ext>
            </a:extLst>
          </p:cNvPr>
          <p:cNvSpPr>
            <a:spLocks noGrp="1"/>
          </p:cNvSpPr>
          <p:nvPr>
            <p:ph type="body" sz="quarter" idx="19"/>
          </p:nvPr>
        </p:nvSpPr>
        <p:spPr>
          <a:xfrm>
            <a:off x="960000" y="1556809"/>
            <a:ext cx="5508004" cy="4843991"/>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1866291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ítulo 2 linha - conteúdo + imagem maior_e">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76AF2ED2-995B-1A03-7648-3FDFDADAC44E}"/>
              </a:ext>
            </a:extLst>
          </p:cNvPr>
          <p:cNvSpPr/>
          <p:nvPr userDrawn="1"/>
        </p:nvSpPr>
        <p:spPr>
          <a:xfrm>
            <a:off x="-8021" y="6324237"/>
            <a:ext cx="462047" cy="543857"/>
          </a:xfrm>
          <a:prstGeom prst="rect">
            <a:avLst/>
          </a:prstGeom>
          <a:solidFill>
            <a:srgbClr val="73BF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3A79"/>
              </a:solidFill>
            </a:endParaRPr>
          </a:p>
        </p:txBody>
      </p:sp>
      <p:sp>
        <p:nvSpPr>
          <p:cNvPr id="5" name="Picture Placeholder 6">
            <a:extLst>
              <a:ext uri="{FF2B5EF4-FFF2-40B4-BE49-F238E27FC236}">
                <a16:creationId xmlns:a16="http://schemas.microsoft.com/office/drawing/2014/main" id="{C5028657-915C-3ADE-2174-CC9E6773EB1A}"/>
              </a:ext>
            </a:extLst>
          </p:cNvPr>
          <p:cNvSpPr>
            <a:spLocks noGrp="1"/>
          </p:cNvSpPr>
          <p:nvPr>
            <p:ph type="pic" sz="quarter" idx="15"/>
          </p:nvPr>
        </p:nvSpPr>
        <p:spPr>
          <a:xfrm>
            <a:off x="7429500" y="0"/>
            <a:ext cx="4762500" cy="6858000"/>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914324" fontAlgn="auto">
              <a:lnSpc>
                <a:spcPct val="150000"/>
              </a:lnSpc>
              <a:spcBef>
                <a:spcPts val="333"/>
              </a:spcBef>
              <a:spcAft>
                <a:spcPts val="0"/>
              </a:spcAft>
              <a:buClrTx/>
              <a:buSzTx/>
              <a:buFontTx/>
              <a:tabLst/>
            </a:pPr>
            <a:r>
              <a:rPr lang="pt-BR"/>
              <a:t>Clique no ícone para adicionar uma imagem</a:t>
            </a:r>
            <a:endParaRPr lang="en-US"/>
          </a:p>
        </p:txBody>
      </p:sp>
      <p:sp>
        <p:nvSpPr>
          <p:cNvPr id="6" name="Título 4">
            <a:extLst>
              <a:ext uri="{FF2B5EF4-FFF2-40B4-BE49-F238E27FC236}">
                <a16:creationId xmlns:a16="http://schemas.microsoft.com/office/drawing/2014/main" id="{307E1709-844E-7361-4AD2-A9A5454D1F72}"/>
              </a:ext>
            </a:extLst>
          </p:cNvPr>
          <p:cNvSpPr>
            <a:spLocks noGrp="1"/>
          </p:cNvSpPr>
          <p:nvPr>
            <p:ph type="title" hasCustomPrompt="1"/>
          </p:nvPr>
        </p:nvSpPr>
        <p:spPr>
          <a:xfrm>
            <a:off x="960000" y="495300"/>
            <a:ext cx="5508004" cy="1260997"/>
          </a:xfrm>
          <a:prstGeom prst="rect">
            <a:avLst/>
          </a:prstGeom>
        </p:spPr>
        <p:txBody>
          <a:bodyPr anchor="b" anchorCtr="0"/>
          <a:lstStyle>
            <a:lvl1pPr>
              <a:lnSpc>
                <a:spcPct val="100000"/>
              </a:lnSpc>
              <a:defRPr sz="4000">
                <a:latin typeface="Calibri" panose="020F0502020204030204" pitchFamily="34" charset="0"/>
                <a:cs typeface="Calibri" panose="020F0502020204030204" pitchFamily="34" charset="0"/>
              </a:defRPr>
            </a:lvl1pPr>
          </a:lstStyle>
          <a:p>
            <a:r>
              <a:rPr lang="pt-BR" dirty="0"/>
              <a:t>Clique para editar</a:t>
            </a:r>
            <a:br>
              <a:rPr lang="pt-BR" dirty="0"/>
            </a:br>
            <a:r>
              <a:rPr lang="pt-BR" dirty="0"/>
              <a:t>Clique para editar</a:t>
            </a:r>
          </a:p>
        </p:txBody>
      </p:sp>
      <p:sp>
        <p:nvSpPr>
          <p:cNvPr id="7" name="Rectangle 14">
            <a:extLst>
              <a:ext uri="{FF2B5EF4-FFF2-40B4-BE49-F238E27FC236}">
                <a16:creationId xmlns:a16="http://schemas.microsoft.com/office/drawing/2014/main" id="{1714D3E2-9CED-352E-EA36-E350334FC341}"/>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8" name="Rectangle 14">
            <a:extLst>
              <a:ext uri="{FF2B5EF4-FFF2-40B4-BE49-F238E27FC236}">
                <a16:creationId xmlns:a16="http://schemas.microsoft.com/office/drawing/2014/main" id="{18229FDD-461B-D924-8CFE-35961CF30A88}"/>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9" name="Rectangle 14">
            <a:extLst>
              <a:ext uri="{FF2B5EF4-FFF2-40B4-BE49-F238E27FC236}">
                <a16:creationId xmlns:a16="http://schemas.microsoft.com/office/drawing/2014/main" id="{37420760-2A52-635C-3731-D3D2F85E0E81}"/>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pic>
        <p:nvPicPr>
          <p:cNvPr id="12" name="Gráfico 11">
            <a:extLst>
              <a:ext uri="{FF2B5EF4-FFF2-40B4-BE49-F238E27FC236}">
                <a16:creationId xmlns:a16="http://schemas.microsoft.com/office/drawing/2014/main" id="{19E0BE42-D627-6555-46E4-CB0654A2571D}"/>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73893" r="50903"/>
          <a:stretch/>
        </p:blipFill>
        <p:spPr>
          <a:xfrm>
            <a:off x="6492051" y="-1"/>
            <a:ext cx="937449" cy="448332"/>
          </a:xfrm>
          <a:prstGeom prst="rect">
            <a:avLst/>
          </a:prstGeom>
        </p:spPr>
      </p:pic>
      <p:sp>
        <p:nvSpPr>
          <p:cNvPr id="13" name="Rectangle 2">
            <a:extLst>
              <a:ext uri="{FF2B5EF4-FFF2-40B4-BE49-F238E27FC236}">
                <a16:creationId xmlns:a16="http://schemas.microsoft.com/office/drawing/2014/main" id="{4A66BA6E-6600-6B3C-5168-0F1EA05709D8}"/>
              </a:ext>
            </a:extLst>
          </p:cNvPr>
          <p:cNvSpPr/>
          <p:nvPr userDrawn="1"/>
        </p:nvSpPr>
        <p:spPr>
          <a:xfrm>
            <a:off x="960000" y="427589"/>
            <a:ext cx="997200"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4" name="Espaço Reservado para Texto 2">
            <a:extLst>
              <a:ext uri="{FF2B5EF4-FFF2-40B4-BE49-F238E27FC236}">
                <a16:creationId xmlns:a16="http://schemas.microsoft.com/office/drawing/2014/main" id="{B4A9508E-2BD0-7507-FADE-3D199E0C6F67}"/>
              </a:ext>
            </a:extLst>
          </p:cNvPr>
          <p:cNvSpPr>
            <a:spLocks noGrp="1"/>
          </p:cNvSpPr>
          <p:nvPr>
            <p:ph type="body" sz="quarter" idx="19"/>
          </p:nvPr>
        </p:nvSpPr>
        <p:spPr>
          <a:xfrm>
            <a:off x="960000" y="2162629"/>
            <a:ext cx="5508004" cy="4238171"/>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3032098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maior_d">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DDB2D500-4F7F-A73A-6114-DDE0C45AFA98}"/>
              </a:ext>
            </a:extLst>
          </p:cNvPr>
          <p:cNvSpPr>
            <a:spLocks noGrp="1"/>
          </p:cNvSpPr>
          <p:nvPr>
            <p:ph type="pic" sz="quarter" idx="15"/>
          </p:nvPr>
        </p:nvSpPr>
        <p:spPr>
          <a:xfrm>
            <a:off x="7429500" y="-1"/>
            <a:ext cx="4762500" cy="6858001"/>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914324" fontAlgn="auto">
              <a:lnSpc>
                <a:spcPct val="150000"/>
              </a:lnSpc>
              <a:spcBef>
                <a:spcPts val="333"/>
              </a:spcBef>
              <a:spcAft>
                <a:spcPts val="0"/>
              </a:spcAft>
              <a:buClrTx/>
              <a:buSzTx/>
              <a:buFontTx/>
              <a:tabLst/>
            </a:pPr>
            <a:r>
              <a:rPr lang="pt-BR"/>
              <a:t>Clique no ícone para adicionar uma imagem</a:t>
            </a:r>
            <a:endParaRPr lang="en-US"/>
          </a:p>
        </p:txBody>
      </p:sp>
      <p:sp>
        <p:nvSpPr>
          <p:cNvPr id="20" name="Rectangle 2">
            <a:extLst>
              <a:ext uri="{FF2B5EF4-FFF2-40B4-BE49-F238E27FC236}">
                <a16:creationId xmlns:a16="http://schemas.microsoft.com/office/drawing/2014/main" id="{7D20416F-F7CD-6F33-4F35-35589CBDECB7}"/>
              </a:ext>
            </a:extLst>
          </p:cNvPr>
          <p:cNvSpPr/>
          <p:nvPr userDrawn="1"/>
        </p:nvSpPr>
        <p:spPr>
          <a:xfrm>
            <a:off x="960000" y="427589"/>
            <a:ext cx="2857500"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pic>
        <p:nvPicPr>
          <p:cNvPr id="21" name="Gráfico 20">
            <a:extLst>
              <a:ext uri="{FF2B5EF4-FFF2-40B4-BE49-F238E27FC236}">
                <a16:creationId xmlns:a16="http://schemas.microsoft.com/office/drawing/2014/main" id="{62297609-798F-E2CA-65CA-ED09A14B9947}"/>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73893" r="50903"/>
          <a:stretch/>
        </p:blipFill>
        <p:spPr>
          <a:xfrm>
            <a:off x="6492051" y="-1"/>
            <a:ext cx="937449" cy="448332"/>
          </a:xfrm>
          <a:prstGeom prst="rect">
            <a:avLst/>
          </a:prstGeom>
        </p:spPr>
      </p:pic>
      <p:sp>
        <p:nvSpPr>
          <p:cNvPr id="22" name="Rectangle 14">
            <a:extLst>
              <a:ext uri="{FF2B5EF4-FFF2-40B4-BE49-F238E27FC236}">
                <a16:creationId xmlns:a16="http://schemas.microsoft.com/office/drawing/2014/main" id="{D383AB91-1215-AB0D-1920-B28FCB441CEB}"/>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3" name="Rectangle 14">
            <a:extLst>
              <a:ext uri="{FF2B5EF4-FFF2-40B4-BE49-F238E27FC236}">
                <a16:creationId xmlns:a16="http://schemas.microsoft.com/office/drawing/2014/main" id="{64CE046E-F01B-8F7B-A834-71515DA37235}"/>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4" name="Rectangle 14">
            <a:extLst>
              <a:ext uri="{FF2B5EF4-FFF2-40B4-BE49-F238E27FC236}">
                <a16:creationId xmlns:a16="http://schemas.microsoft.com/office/drawing/2014/main" id="{307BC5DF-7339-74A4-F406-8D54B01C24BD}"/>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sp>
        <p:nvSpPr>
          <p:cNvPr id="25" name="Título 18">
            <a:extLst>
              <a:ext uri="{FF2B5EF4-FFF2-40B4-BE49-F238E27FC236}">
                <a16:creationId xmlns:a16="http://schemas.microsoft.com/office/drawing/2014/main" id="{936DD245-B646-EB9E-76EB-7119CE393E57}"/>
              </a:ext>
            </a:extLst>
          </p:cNvPr>
          <p:cNvSpPr>
            <a:spLocks noGrp="1"/>
          </p:cNvSpPr>
          <p:nvPr>
            <p:ph type="title" hasCustomPrompt="1"/>
          </p:nvPr>
        </p:nvSpPr>
        <p:spPr>
          <a:xfrm>
            <a:off x="959999" y="495300"/>
            <a:ext cx="5508005" cy="1784351"/>
          </a:xfrm>
          <a:prstGeom prst="rect">
            <a:avLst/>
          </a:prstGeom>
        </p:spPr>
        <p:txBody>
          <a:bodyPr anchor="b" anchorCtr="0"/>
          <a:lstStyle>
            <a:lvl1pPr>
              <a:lnSpc>
                <a:spcPct val="100000"/>
              </a:lnSpc>
              <a:defRPr sz="4000">
                <a:latin typeface="Calibri" panose="020F0502020204030204" pitchFamily="34" charset="0"/>
                <a:cs typeface="Calibri" panose="020F0502020204030204" pitchFamily="34" charset="0"/>
              </a:defRPr>
            </a:lvl1pPr>
          </a:lstStyle>
          <a:p>
            <a:r>
              <a:rPr lang="pt-BR" dirty="0"/>
              <a:t>Clique para editar</a:t>
            </a:r>
            <a:br>
              <a:rPr lang="pt-BR" dirty="0"/>
            </a:br>
            <a:r>
              <a:rPr lang="pt-BR" dirty="0"/>
              <a:t>Clique para editar</a:t>
            </a:r>
            <a:br>
              <a:rPr lang="pt-BR" dirty="0"/>
            </a:br>
            <a:r>
              <a:rPr lang="pt-BR" dirty="0"/>
              <a:t>Clique para editar</a:t>
            </a:r>
          </a:p>
        </p:txBody>
      </p:sp>
      <p:sp>
        <p:nvSpPr>
          <p:cNvPr id="26" name="Espaço Reservado para Texto 2">
            <a:extLst>
              <a:ext uri="{FF2B5EF4-FFF2-40B4-BE49-F238E27FC236}">
                <a16:creationId xmlns:a16="http://schemas.microsoft.com/office/drawing/2014/main" id="{26D0794C-D019-E458-E6FD-1A8795F3579D}"/>
              </a:ext>
            </a:extLst>
          </p:cNvPr>
          <p:cNvSpPr>
            <a:spLocks noGrp="1"/>
          </p:cNvSpPr>
          <p:nvPr>
            <p:ph type="body" sz="quarter" idx="19"/>
          </p:nvPr>
        </p:nvSpPr>
        <p:spPr>
          <a:xfrm>
            <a:off x="960000" y="2624667"/>
            <a:ext cx="5508004" cy="3776133"/>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3908531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lideFinal">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E5CCC20E-C903-49BA-A94E-7CAB417C0501}"/>
              </a:ext>
            </a:extLst>
          </p:cNvPr>
          <p:cNvSpPr/>
          <p:nvPr userDrawn="1"/>
        </p:nvSpPr>
        <p:spPr>
          <a:xfrm>
            <a:off x="454025" y="3435572"/>
            <a:ext cx="11735204" cy="342242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667"/>
              </a:spcBef>
            </a:pPr>
            <a:endParaRPr lang="pt-BR" sz="933" b="1" dirty="0">
              <a:solidFill>
                <a:schemeClr val="tx1"/>
              </a:solidFill>
            </a:endParaRPr>
          </a:p>
        </p:txBody>
      </p:sp>
      <p:sp>
        <p:nvSpPr>
          <p:cNvPr id="9" name="Rectangle 14">
            <a:extLst>
              <a:ext uri="{FF2B5EF4-FFF2-40B4-BE49-F238E27FC236}">
                <a16:creationId xmlns:a16="http://schemas.microsoft.com/office/drawing/2014/main" id="{5DEE287C-96A8-9E28-F1D7-E0B16CA0CC37}"/>
              </a:ext>
            </a:extLst>
          </p:cNvPr>
          <p:cNvSpPr/>
          <p:nvPr userDrawn="1"/>
        </p:nvSpPr>
        <p:spPr>
          <a:xfrm>
            <a:off x="1" y="0"/>
            <a:ext cx="12189229" cy="343557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pic>
        <p:nvPicPr>
          <p:cNvPr id="8" name="Imagem 7">
            <a:extLst>
              <a:ext uri="{FF2B5EF4-FFF2-40B4-BE49-F238E27FC236}">
                <a16:creationId xmlns:a16="http://schemas.microsoft.com/office/drawing/2014/main" id="{1DCF1F13-9A36-98D4-A4D7-F18E44A8AD6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2053" r="41409"/>
          <a:stretch/>
        </p:blipFill>
        <p:spPr>
          <a:xfrm>
            <a:off x="4744472" y="1556809"/>
            <a:ext cx="2703057" cy="534459"/>
          </a:xfrm>
          <a:prstGeom prst="rect">
            <a:avLst/>
          </a:prstGeom>
        </p:spPr>
      </p:pic>
      <p:sp>
        <p:nvSpPr>
          <p:cNvPr id="10" name="CaixaDeTexto 9">
            <a:extLst>
              <a:ext uri="{FF2B5EF4-FFF2-40B4-BE49-F238E27FC236}">
                <a16:creationId xmlns:a16="http://schemas.microsoft.com/office/drawing/2014/main" id="{D11BC538-53D3-490F-841D-9A96D5694256}"/>
              </a:ext>
            </a:extLst>
          </p:cNvPr>
          <p:cNvSpPr txBox="1"/>
          <p:nvPr userDrawn="1"/>
        </p:nvSpPr>
        <p:spPr>
          <a:xfrm>
            <a:off x="1415522" y="4406127"/>
            <a:ext cx="4680479" cy="1532605"/>
          </a:xfrm>
          <a:prstGeom prst="rect">
            <a:avLst/>
          </a:prstGeom>
          <a:noFill/>
        </p:spPr>
        <p:txBody>
          <a:bodyPr wrap="square" lIns="0" tIns="12000" rIns="72000" bIns="12000" rtlCol="0">
            <a:noAutofit/>
          </a:bodyPr>
          <a:lstStyle/>
          <a:p>
            <a:pPr lvl="0" algn="l">
              <a:lnSpc>
                <a:spcPct val="110000"/>
              </a:lnSpc>
              <a:spcBef>
                <a:spcPts val="0"/>
              </a:spcBef>
              <a:spcAft>
                <a:spcPts val="0"/>
              </a:spcAft>
            </a:pPr>
            <a:r>
              <a:rPr lang="pt-BR" sz="1467" b="0" i="0" spc="0" baseline="0" noProof="0" dirty="0">
                <a:latin typeface="Calibri" panose="020F0502020204030204" pitchFamily="34" charset="0"/>
                <a:cs typeface="Calibri" panose="020F0502020204030204" pitchFamily="34" charset="0"/>
              </a:rPr>
              <a:t>Todos os direitos reservados. Textos, vídeos, sons, imagens, gráficos e demais componentes deste material são protegidos por direitos autorais e outros direitos de propriedade intelectual, de forma que é proibida a reprodução no todo ou em parte, sem a devida autorização.</a:t>
            </a:r>
          </a:p>
        </p:txBody>
      </p:sp>
      <p:pic>
        <p:nvPicPr>
          <p:cNvPr id="2" name="Gráfico 1">
            <a:extLst>
              <a:ext uri="{FF2B5EF4-FFF2-40B4-BE49-F238E27FC236}">
                <a16:creationId xmlns:a16="http://schemas.microsoft.com/office/drawing/2014/main" id="{F4732979-A8E4-202A-56C6-E9337EFE0B1A}"/>
              </a:ext>
            </a:extLst>
          </p:cNvPr>
          <p:cNvPicPr>
            <a:picLocks noChangeAspect="1"/>
          </p:cNvPicPr>
          <p:nvPr userDrawn="1"/>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78343" r="50903"/>
          <a:stretch/>
        </p:blipFill>
        <p:spPr>
          <a:xfrm>
            <a:off x="11251781" y="6400800"/>
            <a:ext cx="937449" cy="371906"/>
          </a:xfrm>
          <a:prstGeom prst="rect">
            <a:avLst/>
          </a:prstGeom>
        </p:spPr>
      </p:pic>
      <p:sp>
        <p:nvSpPr>
          <p:cNvPr id="4" name="Espaço Reservado para Texto 2">
            <a:extLst>
              <a:ext uri="{FF2B5EF4-FFF2-40B4-BE49-F238E27FC236}">
                <a16:creationId xmlns:a16="http://schemas.microsoft.com/office/drawing/2014/main" id="{31AFEC46-72E3-D784-5CCD-03C20AA416ED}"/>
              </a:ext>
            </a:extLst>
          </p:cNvPr>
          <p:cNvSpPr>
            <a:spLocks noGrp="1"/>
          </p:cNvSpPr>
          <p:nvPr>
            <p:ph type="body" sz="quarter" idx="15" hasCustomPrompt="1"/>
          </p:nvPr>
        </p:nvSpPr>
        <p:spPr>
          <a:xfrm>
            <a:off x="6761455" y="4406126"/>
            <a:ext cx="4471167" cy="1532605"/>
          </a:xfrm>
          <a:prstGeom prst="rect">
            <a:avLst/>
          </a:prstGeom>
        </p:spPr>
        <p:txBody>
          <a:bodyPr/>
          <a:lstStyle>
            <a:lvl1pPr>
              <a:lnSpc>
                <a:spcPct val="110000"/>
              </a:lnSpc>
              <a:spcBef>
                <a:spcPts val="0"/>
              </a:spcBef>
              <a:spcAft>
                <a:spcPts val="0"/>
              </a:spcAft>
              <a:defRPr sz="1467" b="0" baseline="0">
                <a:latin typeface="Calibri" panose="020F0502020204030204" pitchFamily="34" charset="0"/>
                <a:cs typeface="Calibri" panose="020F0502020204030204" pitchFamily="34" charset="0"/>
              </a:defRPr>
            </a:lvl1pPr>
            <a:lvl2pPr marL="264013" indent="-264013">
              <a:spcBef>
                <a:spcPts val="0"/>
              </a:spcBef>
              <a:spcAft>
                <a:spcPts val="900"/>
              </a:spcAft>
              <a:defRPr/>
            </a:lvl2pPr>
            <a:lvl3pPr marL="528026" indent="-264013">
              <a:spcBef>
                <a:spcPts val="0"/>
              </a:spcBef>
              <a:spcAft>
                <a:spcPts val="900"/>
              </a:spcAft>
              <a:buSzPct val="85000"/>
              <a:defRPr/>
            </a:lvl3pPr>
            <a:lvl4pPr marL="792040" indent="-264013">
              <a:spcBef>
                <a:spcPts val="0"/>
              </a:spcBef>
              <a:spcAft>
                <a:spcPts val="900"/>
              </a:spcAft>
              <a:buSzPct val="70000"/>
              <a:defRPr/>
            </a:lvl4pPr>
            <a:lvl5pPr marL="1056053" indent="-264013">
              <a:lnSpc>
                <a:spcPct val="110000"/>
              </a:lnSpc>
              <a:spcBef>
                <a:spcPts val="0"/>
              </a:spcBef>
              <a:spcAft>
                <a:spcPts val="0"/>
              </a:spcAft>
              <a:buSzPct val="55000"/>
              <a:defRPr sz="1467" b="0" baseline="0">
                <a:latin typeface="Calibri" panose="020F0502020204030204" pitchFamily="34" charset="0"/>
                <a:cs typeface="Calibri" panose="020F0502020204030204" pitchFamily="34" charset="0"/>
              </a:defRPr>
            </a:lvl5pPr>
          </a:lstStyle>
          <a:p>
            <a:r>
              <a:rPr lang="pt-BR" dirty="0"/>
              <a:t>Como citar este material: </a:t>
            </a:r>
          </a:p>
          <a:p>
            <a:r>
              <a:rPr lang="pt-BR" dirty="0"/>
              <a:t>SOBRENOME, Nome. </a:t>
            </a:r>
            <a:r>
              <a:rPr lang="pt-BR" b="1" dirty="0"/>
              <a:t>XXXX</a:t>
            </a:r>
            <a:r>
              <a:rPr lang="pt-BR" dirty="0"/>
              <a:t>. Rio de Janeiro: FGV, 20xx.</a:t>
            </a:r>
          </a:p>
        </p:txBody>
      </p:sp>
    </p:spTree>
    <p:extLst>
      <p:ext uri="{BB962C8B-B14F-4D97-AF65-F5344CB8AC3E}">
        <p14:creationId xmlns:p14="http://schemas.microsoft.com/office/powerpoint/2010/main" val="3330252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77858E-B401-39A0-C996-63455604FB9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D2EAAD3-B19C-4DE8-C068-56BF77F58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AA24605-23E2-AD5F-9473-CF4BA8625603}"/>
              </a:ext>
            </a:extLst>
          </p:cNvPr>
          <p:cNvSpPr>
            <a:spLocks noGrp="1"/>
          </p:cNvSpPr>
          <p:nvPr>
            <p:ph type="dt" sz="half" idx="10"/>
          </p:nvPr>
        </p:nvSpPr>
        <p:spPr/>
        <p:txBody>
          <a:bodyPr/>
          <a:lstStyle/>
          <a:p>
            <a:fld id="{95A67D95-C24D-5D4B-8EC6-261685244E68}" type="datetime1">
              <a:rPr lang="pt-BR" smtClean="0"/>
              <a:t>29/09/2025</a:t>
            </a:fld>
            <a:endParaRPr lang="pt-BR"/>
          </a:p>
        </p:txBody>
      </p:sp>
      <p:sp>
        <p:nvSpPr>
          <p:cNvPr id="5" name="Espaço Reservado para Rodapé 4">
            <a:extLst>
              <a:ext uri="{FF2B5EF4-FFF2-40B4-BE49-F238E27FC236}">
                <a16:creationId xmlns:a16="http://schemas.microsoft.com/office/drawing/2014/main" id="{9893931F-EABA-4D2F-D9FE-8CB8F3D284F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F1E5E30-2C79-A4CF-C75E-34B310DAF955}"/>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2964028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BE3C19-ACAB-F024-339A-32EC86F8CC3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E18FCD3-8E4B-076B-2074-C5D88393E9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8E0822D-DFC1-06FF-3B6C-D666FD5338C7}"/>
              </a:ext>
            </a:extLst>
          </p:cNvPr>
          <p:cNvSpPr>
            <a:spLocks noGrp="1"/>
          </p:cNvSpPr>
          <p:nvPr>
            <p:ph type="dt" sz="half" idx="10"/>
          </p:nvPr>
        </p:nvSpPr>
        <p:spPr/>
        <p:txBody>
          <a:bodyPr/>
          <a:lstStyle/>
          <a:p>
            <a:fld id="{31BAA2CD-1A32-594F-96C7-E069B250386E}" type="datetime1">
              <a:rPr lang="pt-BR" smtClean="0"/>
              <a:t>29/09/2025</a:t>
            </a:fld>
            <a:endParaRPr lang="pt-BR"/>
          </a:p>
        </p:txBody>
      </p:sp>
      <p:sp>
        <p:nvSpPr>
          <p:cNvPr id="5" name="Espaço Reservado para Rodapé 4">
            <a:extLst>
              <a:ext uri="{FF2B5EF4-FFF2-40B4-BE49-F238E27FC236}">
                <a16:creationId xmlns:a16="http://schemas.microsoft.com/office/drawing/2014/main" id="{3E31EC0E-1162-3F8C-0265-DA964249A89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C6EC39-64F1-E6CB-1AED-D0A15B1CC0C9}"/>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1432134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2" name="Espaço Reservado para Texto 2">
            <a:extLst>
              <a:ext uri="{FF2B5EF4-FFF2-40B4-BE49-F238E27FC236}">
                <a16:creationId xmlns:a16="http://schemas.microsoft.com/office/drawing/2014/main" id="{493F4EA7-3B7A-FF63-5CB9-BC17E9D23CCF}"/>
              </a:ext>
            </a:extLst>
          </p:cNvPr>
          <p:cNvSpPr>
            <a:spLocks noGrp="1"/>
          </p:cNvSpPr>
          <p:nvPr>
            <p:ph type="body" sz="quarter" idx="14"/>
          </p:nvPr>
        </p:nvSpPr>
        <p:spPr>
          <a:xfrm>
            <a:off x="959380" y="495300"/>
            <a:ext cx="10273242" cy="5816600"/>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348675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35753D-BA2A-F1CC-96D3-53EC53CC60A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03F7791-18E5-4641-7ED3-4FF6E3114B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8DDD752B-B640-AE1A-910F-AD0C1167C073}"/>
              </a:ext>
            </a:extLst>
          </p:cNvPr>
          <p:cNvSpPr>
            <a:spLocks noGrp="1"/>
          </p:cNvSpPr>
          <p:nvPr>
            <p:ph type="dt" sz="half" idx="10"/>
          </p:nvPr>
        </p:nvSpPr>
        <p:spPr/>
        <p:txBody>
          <a:bodyPr/>
          <a:lstStyle/>
          <a:p>
            <a:fld id="{2ADDAB28-1D3D-0947-A554-D90F3F65803D}" type="datetime1">
              <a:rPr lang="pt-BR" smtClean="0"/>
              <a:t>29/09/2025</a:t>
            </a:fld>
            <a:endParaRPr lang="pt-BR"/>
          </a:p>
        </p:txBody>
      </p:sp>
      <p:sp>
        <p:nvSpPr>
          <p:cNvPr id="5" name="Espaço Reservado para Rodapé 4">
            <a:extLst>
              <a:ext uri="{FF2B5EF4-FFF2-40B4-BE49-F238E27FC236}">
                <a16:creationId xmlns:a16="http://schemas.microsoft.com/office/drawing/2014/main" id="{4FCAB144-8716-516C-7C87-339DD872295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FB0941D-BA8A-637D-B71C-5C2B882FF83F}"/>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2491985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B2ED68-B762-CD86-5086-476105063F9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4CE80FA-C498-5DF5-3954-400C7F3E697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4A83482-B082-C091-7531-3912D07F0D9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F32FF45-033C-CEEE-2D34-9A95F06EBC58}"/>
              </a:ext>
            </a:extLst>
          </p:cNvPr>
          <p:cNvSpPr>
            <a:spLocks noGrp="1"/>
          </p:cNvSpPr>
          <p:nvPr>
            <p:ph type="dt" sz="half" idx="10"/>
          </p:nvPr>
        </p:nvSpPr>
        <p:spPr/>
        <p:txBody>
          <a:bodyPr/>
          <a:lstStyle/>
          <a:p>
            <a:fld id="{F9E43E14-D8A1-2E4E-94AB-6BE41B8B5BBF}" type="datetime1">
              <a:rPr lang="pt-BR" smtClean="0"/>
              <a:t>29/09/2025</a:t>
            </a:fld>
            <a:endParaRPr lang="pt-BR"/>
          </a:p>
        </p:txBody>
      </p:sp>
      <p:sp>
        <p:nvSpPr>
          <p:cNvPr id="6" name="Espaço Reservado para Rodapé 5">
            <a:extLst>
              <a:ext uri="{FF2B5EF4-FFF2-40B4-BE49-F238E27FC236}">
                <a16:creationId xmlns:a16="http://schemas.microsoft.com/office/drawing/2014/main" id="{BEC7936A-9FF1-6D2C-119B-F9BF7C1CA3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B2AEAD3-34D9-80D6-E0E8-EEE1FE7C9069}"/>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2959030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41D1A6-3A07-478D-825A-180C9CD91EE6}"/>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87C2EC1-4406-6EAD-09B2-F621369B2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C4AA0B5D-A651-CBAF-7F3A-33A60AEA7EC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87F2FF7-2691-E47F-0E4D-CE210F366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CF6B669-055D-4628-E567-1845E5D20AE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65A62941-B0E9-126D-E9E2-3549D489532C}"/>
              </a:ext>
            </a:extLst>
          </p:cNvPr>
          <p:cNvSpPr>
            <a:spLocks noGrp="1"/>
          </p:cNvSpPr>
          <p:nvPr>
            <p:ph type="dt" sz="half" idx="10"/>
          </p:nvPr>
        </p:nvSpPr>
        <p:spPr/>
        <p:txBody>
          <a:bodyPr/>
          <a:lstStyle/>
          <a:p>
            <a:fld id="{DA252B06-7C76-4C4C-A9C1-558BDF3246BD}" type="datetime1">
              <a:rPr lang="pt-BR" smtClean="0"/>
              <a:t>29/09/2025</a:t>
            </a:fld>
            <a:endParaRPr lang="pt-BR"/>
          </a:p>
        </p:txBody>
      </p:sp>
      <p:sp>
        <p:nvSpPr>
          <p:cNvPr id="8" name="Espaço Reservado para Rodapé 7">
            <a:extLst>
              <a:ext uri="{FF2B5EF4-FFF2-40B4-BE49-F238E27FC236}">
                <a16:creationId xmlns:a16="http://schemas.microsoft.com/office/drawing/2014/main" id="{A98A45EF-155D-C680-996F-C7A91EBF5F76}"/>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3E7294AD-AAEB-DD0A-4AC8-AE4CF00B9C04}"/>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2315853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A22DF0-A1AA-9CC0-E961-0F0087E043BF}"/>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1B3DA291-3F62-79F4-249B-AF3110BE981F}"/>
              </a:ext>
            </a:extLst>
          </p:cNvPr>
          <p:cNvSpPr>
            <a:spLocks noGrp="1"/>
          </p:cNvSpPr>
          <p:nvPr>
            <p:ph type="dt" sz="half" idx="10"/>
          </p:nvPr>
        </p:nvSpPr>
        <p:spPr/>
        <p:txBody>
          <a:bodyPr/>
          <a:lstStyle/>
          <a:p>
            <a:fld id="{7142A306-83A2-B144-BB41-37546EBE136D}" type="datetime1">
              <a:rPr lang="pt-BR" smtClean="0"/>
              <a:t>29/09/2025</a:t>
            </a:fld>
            <a:endParaRPr lang="pt-BR"/>
          </a:p>
        </p:txBody>
      </p:sp>
      <p:sp>
        <p:nvSpPr>
          <p:cNvPr id="4" name="Espaço Reservado para Rodapé 3">
            <a:extLst>
              <a:ext uri="{FF2B5EF4-FFF2-40B4-BE49-F238E27FC236}">
                <a16:creationId xmlns:a16="http://schemas.microsoft.com/office/drawing/2014/main" id="{F453FE92-DCF5-E82B-1BE3-8752D308CE04}"/>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4594BCC-CE7E-2531-4794-24804A7DFE3C}"/>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222270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87A0E91-FC3B-8E92-7960-B6C78082DCAF}"/>
              </a:ext>
            </a:extLst>
          </p:cNvPr>
          <p:cNvSpPr>
            <a:spLocks noGrp="1"/>
          </p:cNvSpPr>
          <p:nvPr>
            <p:ph type="dt" sz="half" idx="10"/>
          </p:nvPr>
        </p:nvSpPr>
        <p:spPr/>
        <p:txBody>
          <a:bodyPr/>
          <a:lstStyle/>
          <a:p>
            <a:fld id="{40441570-B5E1-A348-873E-3F4C63E2FBC7}" type="datetime1">
              <a:rPr lang="pt-BR" smtClean="0"/>
              <a:t>29/09/2025</a:t>
            </a:fld>
            <a:endParaRPr lang="pt-BR"/>
          </a:p>
        </p:txBody>
      </p:sp>
      <p:sp>
        <p:nvSpPr>
          <p:cNvPr id="3" name="Espaço Reservado para Rodapé 2">
            <a:extLst>
              <a:ext uri="{FF2B5EF4-FFF2-40B4-BE49-F238E27FC236}">
                <a16:creationId xmlns:a16="http://schemas.microsoft.com/office/drawing/2014/main" id="{96451B8A-0C2C-FF4A-FBDB-939DF8A4E01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68D0406-C3B2-8CDF-4331-947BFE15DF37}"/>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28127737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AAFC1-AC00-B169-24B7-A59CB68627A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FA46CA3-2F26-3034-C6D7-B1281562F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50BF06A-ADA1-B62E-7381-6192D95DC7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77B643A-1CE6-A3B9-7365-A48E7D37A525}"/>
              </a:ext>
            </a:extLst>
          </p:cNvPr>
          <p:cNvSpPr>
            <a:spLocks noGrp="1"/>
          </p:cNvSpPr>
          <p:nvPr>
            <p:ph type="dt" sz="half" idx="10"/>
          </p:nvPr>
        </p:nvSpPr>
        <p:spPr/>
        <p:txBody>
          <a:bodyPr/>
          <a:lstStyle/>
          <a:p>
            <a:fld id="{CD9C5269-BFCE-4843-957B-0769F6413D54}" type="datetime1">
              <a:rPr lang="pt-BR" smtClean="0"/>
              <a:t>29/09/2025</a:t>
            </a:fld>
            <a:endParaRPr lang="pt-BR"/>
          </a:p>
        </p:txBody>
      </p:sp>
      <p:sp>
        <p:nvSpPr>
          <p:cNvPr id="6" name="Espaço Reservado para Rodapé 5">
            <a:extLst>
              <a:ext uri="{FF2B5EF4-FFF2-40B4-BE49-F238E27FC236}">
                <a16:creationId xmlns:a16="http://schemas.microsoft.com/office/drawing/2014/main" id="{F1D7B489-EEA2-1AF2-D53C-6360CA5718C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7E2B668-BFFB-0BD9-7491-63175F123D31}"/>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182372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BF3CB-4FE0-1CDF-0F88-0606B551624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84A3D0E-E5E1-02A7-9FC0-976EC0668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DFB9A7-7120-512F-AC3E-3F0FCA10D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1541D46-DE2B-83A7-805E-CCA75FA767C3}"/>
              </a:ext>
            </a:extLst>
          </p:cNvPr>
          <p:cNvSpPr>
            <a:spLocks noGrp="1"/>
          </p:cNvSpPr>
          <p:nvPr>
            <p:ph type="dt" sz="half" idx="10"/>
          </p:nvPr>
        </p:nvSpPr>
        <p:spPr/>
        <p:txBody>
          <a:bodyPr/>
          <a:lstStyle/>
          <a:p>
            <a:fld id="{A18069EB-E71A-6940-9786-E5A2B2DDDB32}" type="datetime1">
              <a:rPr lang="pt-BR" smtClean="0"/>
              <a:t>29/09/2025</a:t>
            </a:fld>
            <a:endParaRPr lang="pt-BR"/>
          </a:p>
        </p:txBody>
      </p:sp>
      <p:sp>
        <p:nvSpPr>
          <p:cNvPr id="6" name="Espaço Reservado para Rodapé 5">
            <a:extLst>
              <a:ext uri="{FF2B5EF4-FFF2-40B4-BE49-F238E27FC236}">
                <a16:creationId xmlns:a16="http://schemas.microsoft.com/office/drawing/2014/main" id="{C5948EB4-A474-6B4D-CF7E-6C04F72626E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A8DB8BF-0B50-0A67-BB88-88694F381B81}"/>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35544319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D63ABB-6BAA-7B68-448B-74938AB52EC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AFED06F-9867-EB28-038A-2082D1AD689C}"/>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07B44CC-870D-A9A2-09A1-7AA7E8BA406D}"/>
              </a:ext>
            </a:extLst>
          </p:cNvPr>
          <p:cNvSpPr>
            <a:spLocks noGrp="1"/>
          </p:cNvSpPr>
          <p:nvPr>
            <p:ph type="dt" sz="half" idx="10"/>
          </p:nvPr>
        </p:nvSpPr>
        <p:spPr/>
        <p:txBody>
          <a:bodyPr/>
          <a:lstStyle/>
          <a:p>
            <a:fld id="{E851B72D-50A2-334B-A226-3782369D4FEF}" type="datetime1">
              <a:rPr lang="pt-BR" smtClean="0"/>
              <a:t>29/09/2025</a:t>
            </a:fld>
            <a:endParaRPr lang="pt-BR"/>
          </a:p>
        </p:txBody>
      </p:sp>
      <p:sp>
        <p:nvSpPr>
          <p:cNvPr id="5" name="Espaço Reservado para Rodapé 4">
            <a:extLst>
              <a:ext uri="{FF2B5EF4-FFF2-40B4-BE49-F238E27FC236}">
                <a16:creationId xmlns:a16="http://schemas.microsoft.com/office/drawing/2014/main" id="{E711333A-3A54-222D-8EF5-0DEBFA466B4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C9CDCFF-FBEB-97A6-6247-5B96F2198004}"/>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24746663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5D220A6-5E04-D4DC-C129-9B92E1627194}"/>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7CEBF15C-4BEB-6D3C-DBF5-25081EE1AB8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B412877-348E-1E9A-3076-9CB091BE3DC5}"/>
              </a:ext>
            </a:extLst>
          </p:cNvPr>
          <p:cNvSpPr>
            <a:spLocks noGrp="1"/>
          </p:cNvSpPr>
          <p:nvPr>
            <p:ph type="dt" sz="half" idx="10"/>
          </p:nvPr>
        </p:nvSpPr>
        <p:spPr/>
        <p:txBody>
          <a:bodyPr/>
          <a:lstStyle/>
          <a:p>
            <a:fld id="{738A071E-FE68-4E47-B33E-3B9BF645909B}" type="datetime1">
              <a:rPr lang="pt-BR" smtClean="0"/>
              <a:t>29/09/2025</a:t>
            </a:fld>
            <a:endParaRPr lang="pt-BR"/>
          </a:p>
        </p:txBody>
      </p:sp>
      <p:sp>
        <p:nvSpPr>
          <p:cNvPr id="5" name="Espaço Reservado para Rodapé 4">
            <a:extLst>
              <a:ext uri="{FF2B5EF4-FFF2-40B4-BE49-F238E27FC236}">
                <a16:creationId xmlns:a16="http://schemas.microsoft.com/office/drawing/2014/main" id="{5AC4D239-E43C-C61D-2740-538D57C7561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6F66388-B562-9A10-C3DA-F6296F5CC025}"/>
              </a:ext>
            </a:extLst>
          </p:cNvPr>
          <p:cNvSpPr>
            <a:spLocks noGrp="1"/>
          </p:cNvSpPr>
          <p:nvPr>
            <p:ph type="sldNum" sz="quarter" idx="12"/>
          </p:nvPr>
        </p:nvSpPr>
        <p:spPr/>
        <p:txBody>
          <a:bodyPr/>
          <a:lstStyle/>
          <a:p>
            <a:fld id="{DDA08DEE-AEE5-EC41-8C4E-3BC9D11A3F35}" type="slidenum">
              <a:rPr lang="pt-BR" smtClean="0"/>
              <a:t>‹nº›</a:t>
            </a:fld>
            <a:endParaRPr lang="pt-BR"/>
          </a:p>
        </p:txBody>
      </p:sp>
    </p:spTree>
    <p:extLst>
      <p:ext uri="{BB962C8B-B14F-4D97-AF65-F5344CB8AC3E}">
        <p14:creationId xmlns:p14="http://schemas.microsoft.com/office/powerpoint/2010/main" val="23696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EB4BD698-1E30-E979-CA4A-D90B9F78ED55}"/>
              </a:ext>
            </a:extLst>
          </p:cNvPr>
          <p:cNvSpPr>
            <a:spLocks noGrp="1"/>
          </p:cNvSpPr>
          <p:nvPr>
            <p:ph type="pic" sz="quarter" idx="10"/>
          </p:nvPr>
        </p:nvSpPr>
        <p:spPr>
          <a:xfrm>
            <a:off x="454026" y="0"/>
            <a:ext cx="11739580" cy="6860573"/>
          </a:xfrm>
          <a:prstGeom prst="rect">
            <a:avLst/>
          </a:prstGeom>
          <a:solidFill>
            <a:schemeClr val="accent5"/>
          </a:solidFill>
        </p:spPr>
        <p:txBody>
          <a:bodyPr/>
          <a:lstStyle/>
          <a:p>
            <a:r>
              <a:rPr lang="pt-BR"/>
              <a:t>Clique no ícone para adicionar uma imagem</a:t>
            </a:r>
          </a:p>
        </p:txBody>
      </p:sp>
      <p:pic>
        <p:nvPicPr>
          <p:cNvPr id="9" name="Gráfico 8">
            <a:extLst>
              <a:ext uri="{FF2B5EF4-FFF2-40B4-BE49-F238E27FC236}">
                <a16:creationId xmlns:a16="http://schemas.microsoft.com/office/drawing/2014/main" id="{BE111771-7E57-72CB-038B-E1C2ADF698C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2856" y="292811"/>
            <a:ext cx="524973" cy="202489"/>
          </a:xfrm>
          <a:prstGeom prst="rect">
            <a:avLst/>
          </a:prstGeom>
        </p:spPr>
      </p:pic>
      <p:sp>
        <p:nvSpPr>
          <p:cNvPr id="8" name="Rectangle 14">
            <a:extLst>
              <a:ext uri="{FF2B5EF4-FFF2-40B4-BE49-F238E27FC236}">
                <a16:creationId xmlns:a16="http://schemas.microsoft.com/office/drawing/2014/main" id="{38C88AF5-95DE-8D2B-EBDE-293336F6BB30}"/>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0" name="Rectangle 14">
            <a:extLst>
              <a:ext uri="{FF2B5EF4-FFF2-40B4-BE49-F238E27FC236}">
                <a16:creationId xmlns:a16="http://schemas.microsoft.com/office/drawing/2014/main" id="{BC1BCA53-EAB8-026B-D2B4-D33E6A0A0FEE}"/>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1" name="Rectangle 14">
            <a:extLst>
              <a:ext uri="{FF2B5EF4-FFF2-40B4-BE49-F238E27FC236}">
                <a16:creationId xmlns:a16="http://schemas.microsoft.com/office/drawing/2014/main" id="{FD4A9A30-68F1-FDC0-9457-5A0EE49D3ADA}"/>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spTree>
    <p:extLst>
      <p:ext uri="{BB962C8B-B14F-4D97-AF65-F5344CB8AC3E}">
        <p14:creationId xmlns:p14="http://schemas.microsoft.com/office/powerpoint/2010/main" val="2495536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magem">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EB4BD698-1E30-E979-CA4A-D90B9F78ED55}"/>
              </a:ext>
            </a:extLst>
          </p:cNvPr>
          <p:cNvSpPr>
            <a:spLocks noGrp="1"/>
          </p:cNvSpPr>
          <p:nvPr>
            <p:ph type="pic" sz="quarter" idx="10"/>
          </p:nvPr>
        </p:nvSpPr>
        <p:spPr>
          <a:xfrm>
            <a:off x="4572000" y="0"/>
            <a:ext cx="7620000" cy="6858000"/>
          </a:xfrm>
          <a:prstGeom prst="rect">
            <a:avLst/>
          </a:prstGeom>
          <a:solidFill>
            <a:schemeClr val="accent5"/>
          </a:solidFill>
        </p:spPr>
        <p:txBody>
          <a:bodyPr/>
          <a:lstStyle/>
          <a:p>
            <a:r>
              <a:rPr lang="pt-BR"/>
              <a:t>Clique no ícone para adicionar uma imagem</a:t>
            </a:r>
          </a:p>
        </p:txBody>
      </p:sp>
      <p:sp>
        <p:nvSpPr>
          <p:cNvPr id="23" name="Freeform: Shape 5">
            <a:extLst>
              <a:ext uri="{FF2B5EF4-FFF2-40B4-BE49-F238E27FC236}">
                <a16:creationId xmlns:a16="http://schemas.microsoft.com/office/drawing/2014/main" id="{D5A9E31C-9AC2-4E2F-1499-EC18168B3DF7}"/>
              </a:ext>
            </a:extLst>
          </p:cNvPr>
          <p:cNvSpPr/>
          <p:nvPr userDrawn="1"/>
        </p:nvSpPr>
        <p:spPr>
          <a:xfrm>
            <a:off x="1906333" y="3096181"/>
            <a:ext cx="1909395" cy="1718456"/>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9" name="Título 18">
            <a:extLst>
              <a:ext uri="{FF2B5EF4-FFF2-40B4-BE49-F238E27FC236}">
                <a16:creationId xmlns:a16="http://schemas.microsoft.com/office/drawing/2014/main" id="{01E0D7A0-6F94-0A0A-64BB-0595B62B9968}"/>
              </a:ext>
            </a:extLst>
          </p:cNvPr>
          <p:cNvSpPr>
            <a:spLocks noGrp="1"/>
          </p:cNvSpPr>
          <p:nvPr>
            <p:ph type="title"/>
          </p:nvPr>
        </p:nvSpPr>
        <p:spPr>
          <a:xfrm>
            <a:off x="2253916" y="3429000"/>
            <a:ext cx="6128085" cy="2476500"/>
          </a:xfrm>
          <a:prstGeom prst="rect">
            <a:avLst/>
          </a:prstGeom>
          <a:solidFill>
            <a:schemeClr val="bg1"/>
          </a:solidFill>
          <a:ln w="19050">
            <a:noFill/>
          </a:ln>
          <a:effectLst>
            <a:outerShdw blurRad="762000" dist="127000" dir="27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60000" tIns="0" rIns="360000" bIns="0" rtlCol="0" anchor="ctr">
            <a:noAutofit/>
          </a:bodyPr>
          <a:lstStyle>
            <a:lvl1pPr algn="ctr">
              <a:defRPr lang="pt-BR" sz="4000" dirty="0">
                <a:solidFill>
                  <a:schemeClr val="accent2"/>
                </a:solidFill>
                <a:latin typeface="Calibri" panose="020F0502020204030204" pitchFamily="34" charset="0"/>
                <a:ea typeface="+mn-ea"/>
                <a:cs typeface="Calibri" panose="020F0502020204030204" pitchFamily="34" charset="0"/>
              </a:defRPr>
            </a:lvl1pPr>
          </a:lstStyle>
          <a:p>
            <a:pPr marL="0" marR="0" lvl="0" indent="0" algn="ctr" defTabSz="914324" fontAlgn="auto">
              <a:lnSpc>
                <a:spcPct val="150000"/>
              </a:lnSpc>
              <a:spcBef>
                <a:spcPts val="333"/>
              </a:spcBef>
              <a:spcAft>
                <a:spcPts val="0"/>
              </a:spcAft>
              <a:buClrTx/>
              <a:buSzTx/>
              <a:buFontTx/>
              <a:tabLst/>
            </a:pPr>
            <a:r>
              <a:rPr lang="pt-BR"/>
              <a:t>Clique para editar o título Mestre</a:t>
            </a:r>
            <a:endParaRPr lang="pt-BR" dirty="0"/>
          </a:p>
        </p:txBody>
      </p:sp>
      <p:sp>
        <p:nvSpPr>
          <p:cNvPr id="9" name="Rectangle 14">
            <a:extLst>
              <a:ext uri="{FF2B5EF4-FFF2-40B4-BE49-F238E27FC236}">
                <a16:creationId xmlns:a16="http://schemas.microsoft.com/office/drawing/2014/main" id="{5A0DFFDD-1978-D26D-06FF-44FFD849F611}"/>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0" name="Rectangle 14">
            <a:extLst>
              <a:ext uri="{FF2B5EF4-FFF2-40B4-BE49-F238E27FC236}">
                <a16:creationId xmlns:a16="http://schemas.microsoft.com/office/drawing/2014/main" id="{F3A0634D-85F5-EEBB-5CFA-DF6DA26B410B}"/>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1" name="Rectangle 14">
            <a:extLst>
              <a:ext uri="{FF2B5EF4-FFF2-40B4-BE49-F238E27FC236}">
                <a16:creationId xmlns:a16="http://schemas.microsoft.com/office/drawing/2014/main" id="{9F0DC5AA-74B2-FB35-8AC4-4F7C382DF74D}"/>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spTree>
    <p:extLst>
      <p:ext uri="{BB962C8B-B14F-4D97-AF65-F5344CB8AC3E}">
        <p14:creationId xmlns:p14="http://schemas.microsoft.com/office/powerpoint/2010/main" val="54743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1 linha - conteúd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7A1323-B805-483F-B403-83038F1DB33C}"/>
              </a:ext>
            </a:extLst>
          </p:cNvPr>
          <p:cNvSpPr/>
          <p:nvPr userDrawn="1"/>
        </p:nvSpPr>
        <p:spPr>
          <a:xfrm>
            <a:off x="960000" y="427589"/>
            <a:ext cx="997274"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8" name="Título 17">
            <a:extLst>
              <a:ext uri="{FF2B5EF4-FFF2-40B4-BE49-F238E27FC236}">
                <a16:creationId xmlns:a16="http://schemas.microsoft.com/office/drawing/2014/main" id="{28F82A4E-85E7-C0C9-5629-E27CF2147F7F}"/>
              </a:ext>
            </a:extLst>
          </p:cNvPr>
          <p:cNvSpPr>
            <a:spLocks noGrp="1"/>
          </p:cNvSpPr>
          <p:nvPr>
            <p:ph type="title"/>
          </p:nvPr>
        </p:nvSpPr>
        <p:spPr>
          <a:xfrm>
            <a:off x="960001" y="495301"/>
            <a:ext cx="10272000" cy="667475"/>
          </a:xfrm>
          <a:prstGeom prst="rect">
            <a:avLst/>
          </a:prstGeom>
        </p:spPr>
        <p:txBody>
          <a:bodyPr tIns="360000" anchor="b" anchorCtr="0"/>
          <a:lstStyle>
            <a:lvl1pPr>
              <a:lnSpc>
                <a:spcPct val="100000"/>
              </a:lnSpc>
              <a:defRPr sz="4000">
                <a:latin typeface="Calibri" panose="020F0502020204030204" pitchFamily="34" charset="0"/>
                <a:cs typeface="Calibri" panose="020F0502020204030204" pitchFamily="34" charset="0"/>
              </a:defRPr>
            </a:lvl1pPr>
          </a:lstStyle>
          <a:p>
            <a:r>
              <a:rPr lang="pt-BR"/>
              <a:t>Clique para editar o título Mestre</a:t>
            </a:r>
            <a:endParaRPr lang="pt-BR" dirty="0"/>
          </a:p>
        </p:txBody>
      </p:sp>
      <p:sp>
        <p:nvSpPr>
          <p:cNvPr id="4" name="Espaço Reservado para Texto 2">
            <a:extLst>
              <a:ext uri="{FF2B5EF4-FFF2-40B4-BE49-F238E27FC236}">
                <a16:creationId xmlns:a16="http://schemas.microsoft.com/office/drawing/2014/main" id="{9FC86AD1-14EC-BB00-01BD-D25493E6019F}"/>
              </a:ext>
            </a:extLst>
          </p:cNvPr>
          <p:cNvSpPr>
            <a:spLocks noGrp="1"/>
          </p:cNvSpPr>
          <p:nvPr>
            <p:ph type="body" sz="quarter" idx="14"/>
          </p:nvPr>
        </p:nvSpPr>
        <p:spPr>
          <a:xfrm>
            <a:off x="959380" y="1556809"/>
            <a:ext cx="10273242" cy="4843991"/>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175017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2 linha - conteúdo">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1E3D695-7A03-E9A7-E9B4-459C232E5ACE}"/>
              </a:ext>
            </a:extLst>
          </p:cNvPr>
          <p:cNvSpPr/>
          <p:nvPr userDrawn="1"/>
        </p:nvSpPr>
        <p:spPr>
          <a:xfrm>
            <a:off x="960000" y="427589"/>
            <a:ext cx="2007894"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4" name="Título 17">
            <a:extLst>
              <a:ext uri="{FF2B5EF4-FFF2-40B4-BE49-F238E27FC236}">
                <a16:creationId xmlns:a16="http://schemas.microsoft.com/office/drawing/2014/main" id="{B9067B56-4483-B9DC-E86E-66668A0233D9}"/>
              </a:ext>
            </a:extLst>
          </p:cNvPr>
          <p:cNvSpPr>
            <a:spLocks noGrp="1"/>
          </p:cNvSpPr>
          <p:nvPr>
            <p:ph type="title" hasCustomPrompt="1"/>
          </p:nvPr>
        </p:nvSpPr>
        <p:spPr>
          <a:xfrm>
            <a:off x="960000" y="495300"/>
            <a:ext cx="10272000" cy="1225551"/>
          </a:xfrm>
          <a:prstGeom prst="rect">
            <a:avLst/>
          </a:prstGeom>
        </p:spPr>
        <p:txBody>
          <a:bodyPr tIns="360000" anchor="b" anchorCtr="0"/>
          <a:lstStyle>
            <a:lvl1pPr>
              <a:lnSpc>
                <a:spcPct val="100000"/>
              </a:lnSpc>
              <a:defRPr sz="4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p>
        </p:txBody>
      </p:sp>
      <p:sp>
        <p:nvSpPr>
          <p:cNvPr id="5" name="Espaço Reservado para Texto 2">
            <a:extLst>
              <a:ext uri="{FF2B5EF4-FFF2-40B4-BE49-F238E27FC236}">
                <a16:creationId xmlns:a16="http://schemas.microsoft.com/office/drawing/2014/main" id="{BAE387C3-9651-59F8-4478-1D0DE7B9EFDF}"/>
              </a:ext>
            </a:extLst>
          </p:cNvPr>
          <p:cNvSpPr>
            <a:spLocks noGrp="1"/>
          </p:cNvSpPr>
          <p:nvPr>
            <p:ph type="body" sz="quarter" idx="14"/>
          </p:nvPr>
        </p:nvSpPr>
        <p:spPr>
          <a:xfrm>
            <a:off x="959380" y="2091267"/>
            <a:ext cx="10273242" cy="4309533"/>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150389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3 linha - conteúdo">
    <p:spTree>
      <p:nvGrpSpPr>
        <p:cNvPr id="1" name=""/>
        <p:cNvGrpSpPr/>
        <p:nvPr/>
      </p:nvGrpSpPr>
      <p:grpSpPr>
        <a:xfrm>
          <a:off x="0" y="0"/>
          <a:ext cx="0" cy="0"/>
          <a:chOff x="0" y="0"/>
          <a:chExt cx="0" cy="0"/>
        </a:xfrm>
      </p:grpSpPr>
      <p:sp>
        <p:nvSpPr>
          <p:cNvPr id="19" name="Título 18">
            <a:extLst>
              <a:ext uri="{FF2B5EF4-FFF2-40B4-BE49-F238E27FC236}">
                <a16:creationId xmlns:a16="http://schemas.microsoft.com/office/drawing/2014/main" id="{C8FEF302-36D3-3BA0-99EE-919D9EEEDA84}"/>
              </a:ext>
            </a:extLst>
          </p:cNvPr>
          <p:cNvSpPr>
            <a:spLocks noGrp="1"/>
          </p:cNvSpPr>
          <p:nvPr>
            <p:ph type="title" hasCustomPrompt="1"/>
          </p:nvPr>
        </p:nvSpPr>
        <p:spPr>
          <a:xfrm>
            <a:off x="960000" y="495300"/>
            <a:ext cx="10285500" cy="1784351"/>
          </a:xfrm>
          <a:prstGeom prst="rect">
            <a:avLst/>
          </a:prstGeom>
        </p:spPr>
        <p:txBody>
          <a:bodyPr anchor="b" anchorCtr="0"/>
          <a:lstStyle>
            <a:lvl1pPr>
              <a:lnSpc>
                <a:spcPct val="100000"/>
              </a:lnSpc>
              <a:defRPr sz="4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br>
              <a:rPr lang="pt-BR" dirty="0"/>
            </a:br>
            <a:r>
              <a:rPr lang="pt-BR" dirty="0"/>
              <a:t>Clique para editar o título Mestre</a:t>
            </a:r>
          </a:p>
        </p:txBody>
      </p:sp>
      <p:sp>
        <p:nvSpPr>
          <p:cNvPr id="2" name="Rectangle 2">
            <a:extLst>
              <a:ext uri="{FF2B5EF4-FFF2-40B4-BE49-F238E27FC236}">
                <a16:creationId xmlns:a16="http://schemas.microsoft.com/office/drawing/2014/main" id="{1E02522A-5259-4AB4-F9F4-5B07EBB5EEDB}"/>
              </a:ext>
            </a:extLst>
          </p:cNvPr>
          <p:cNvSpPr/>
          <p:nvPr userDrawn="1"/>
        </p:nvSpPr>
        <p:spPr>
          <a:xfrm>
            <a:off x="960000" y="427589"/>
            <a:ext cx="2857500"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4" name="Espaço Reservado para Texto 2">
            <a:extLst>
              <a:ext uri="{FF2B5EF4-FFF2-40B4-BE49-F238E27FC236}">
                <a16:creationId xmlns:a16="http://schemas.microsoft.com/office/drawing/2014/main" id="{64D1E0B5-6B46-1D8E-41E2-643F92B3F8D7}"/>
              </a:ext>
            </a:extLst>
          </p:cNvPr>
          <p:cNvSpPr>
            <a:spLocks noGrp="1"/>
          </p:cNvSpPr>
          <p:nvPr>
            <p:ph type="body" sz="quarter" idx="14"/>
          </p:nvPr>
        </p:nvSpPr>
        <p:spPr>
          <a:xfrm>
            <a:off x="959380" y="2624667"/>
            <a:ext cx="10273242" cy="3776133"/>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325091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ítulo 1 linha - conteúdo">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9975014-4BEB-8577-8F3B-EA1200B28E19}"/>
              </a:ext>
            </a:extLst>
          </p:cNvPr>
          <p:cNvSpPr>
            <a:spLocks noGrp="1"/>
          </p:cNvSpPr>
          <p:nvPr>
            <p:ph type="title"/>
          </p:nvPr>
        </p:nvSpPr>
        <p:spPr>
          <a:xfrm>
            <a:off x="960000" y="495301"/>
            <a:ext cx="10272621" cy="667475"/>
          </a:xfrm>
          <a:prstGeom prst="rect">
            <a:avLst/>
          </a:prstGeom>
        </p:spPr>
        <p:txBody>
          <a:bodyPr anchor="b" anchorCtr="0"/>
          <a:lstStyle>
            <a:lvl1pPr>
              <a:lnSpc>
                <a:spcPct val="100000"/>
              </a:lnSpc>
              <a:defRPr sz="4000">
                <a:latin typeface="Calibri" panose="020F0502020204030204" pitchFamily="34" charset="0"/>
                <a:cs typeface="Calibri" panose="020F0502020204030204" pitchFamily="34" charset="0"/>
              </a:defRPr>
            </a:lvl1pPr>
          </a:lstStyle>
          <a:p>
            <a:r>
              <a:rPr lang="pt-BR"/>
              <a:t>Clique para editar o título Mestre</a:t>
            </a:r>
          </a:p>
        </p:txBody>
      </p:sp>
      <p:sp>
        <p:nvSpPr>
          <p:cNvPr id="4" name="Rectangle 2">
            <a:extLst>
              <a:ext uri="{FF2B5EF4-FFF2-40B4-BE49-F238E27FC236}">
                <a16:creationId xmlns:a16="http://schemas.microsoft.com/office/drawing/2014/main" id="{8112C6F5-7E63-B37E-6AF4-3CBC0C1B2DED}"/>
              </a:ext>
            </a:extLst>
          </p:cNvPr>
          <p:cNvSpPr/>
          <p:nvPr userDrawn="1"/>
        </p:nvSpPr>
        <p:spPr>
          <a:xfrm>
            <a:off x="960000" y="427589"/>
            <a:ext cx="997274"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Calibri" panose="020F0502020204030204" pitchFamily="34" charset="0"/>
              <a:cs typeface="Calibri" panose="020F0502020204030204" pitchFamily="34" charset="0"/>
            </a:endParaRPr>
          </a:p>
        </p:txBody>
      </p:sp>
      <p:sp>
        <p:nvSpPr>
          <p:cNvPr id="2" name="Espaço Reservado para Texto 2">
            <a:extLst>
              <a:ext uri="{FF2B5EF4-FFF2-40B4-BE49-F238E27FC236}">
                <a16:creationId xmlns:a16="http://schemas.microsoft.com/office/drawing/2014/main" id="{AF052EC3-6CA0-7EA2-C99E-4F386C34C0E5}"/>
              </a:ext>
            </a:extLst>
          </p:cNvPr>
          <p:cNvSpPr>
            <a:spLocks noGrp="1"/>
          </p:cNvSpPr>
          <p:nvPr>
            <p:ph type="body" sz="quarter" idx="19"/>
          </p:nvPr>
        </p:nvSpPr>
        <p:spPr>
          <a:xfrm>
            <a:off x="959379" y="1556809"/>
            <a:ext cx="4763996" cy="4843991"/>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Espaço Reservado para Texto 2">
            <a:extLst>
              <a:ext uri="{FF2B5EF4-FFF2-40B4-BE49-F238E27FC236}">
                <a16:creationId xmlns:a16="http://schemas.microsoft.com/office/drawing/2014/main" id="{DB082E2A-3207-DBA6-D3F1-3F0E53EF27BD}"/>
              </a:ext>
            </a:extLst>
          </p:cNvPr>
          <p:cNvSpPr>
            <a:spLocks noGrp="1"/>
          </p:cNvSpPr>
          <p:nvPr>
            <p:ph type="body" sz="quarter" idx="20"/>
          </p:nvPr>
        </p:nvSpPr>
        <p:spPr>
          <a:xfrm>
            <a:off x="6468005" y="1556809"/>
            <a:ext cx="4763996" cy="4843991"/>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426559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ítulo 2 linha - conteúdo">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9901620F-88A2-F20E-9E82-9D3E0F6E652E}"/>
              </a:ext>
            </a:extLst>
          </p:cNvPr>
          <p:cNvSpPr/>
          <p:nvPr userDrawn="1"/>
        </p:nvSpPr>
        <p:spPr>
          <a:xfrm>
            <a:off x="960000" y="427589"/>
            <a:ext cx="1905000" cy="67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Calibri" panose="020F0502020204030204" pitchFamily="34" charset="0"/>
              <a:cs typeface="Calibri" panose="020F0502020204030204" pitchFamily="34" charset="0"/>
            </a:endParaRPr>
          </a:p>
        </p:txBody>
      </p:sp>
      <p:sp>
        <p:nvSpPr>
          <p:cNvPr id="4" name="Título 17">
            <a:extLst>
              <a:ext uri="{FF2B5EF4-FFF2-40B4-BE49-F238E27FC236}">
                <a16:creationId xmlns:a16="http://schemas.microsoft.com/office/drawing/2014/main" id="{6089047C-FAA2-0E85-DA81-A3393526FE8E}"/>
              </a:ext>
            </a:extLst>
          </p:cNvPr>
          <p:cNvSpPr>
            <a:spLocks noGrp="1"/>
          </p:cNvSpPr>
          <p:nvPr>
            <p:ph type="title" hasCustomPrompt="1"/>
          </p:nvPr>
        </p:nvSpPr>
        <p:spPr>
          <a:xfrm>
            <a:off x="960000" y="495300"/>
            <a:ext cx="10272000" cy="1225551"/>
          </a:xfrm>
          <a:prstGeom prst="rect">
            <a:avLst/>
          </a:prstGeom>
        </p:spPr>
        <p:txBody>
          <a:bodyPr tIns="360000" anchor="b" anchorCtr="0"/>
          <a:lstStyle>
            <a:lvl1pPr>
              <a:lnSpc>
                <a:spcPct val="100000"/>
              </a:lnSpc>
              <a:defRPr sz="4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p>
        </p:txBody>
      </p:sp>
      <p:sp>
        <p:nvSpPr>
          <p:cNvPr id="5" name="Espaço Reservado para Texto 2">
            <a:extLst>
              <a:ext uri="{FF2B5EF4-FFF2-40B4-BE49-F238E27FC236}">
                <a16:creationId xmlns:a16="http://schemas.microsoft.com/office/drawing/2014/main" id="{7B50BC9B-3A4A-8C80-B3DA-4C48F1184E59}"/>
              </a:ext>
            </a:extLst>
          </p:cNvPr>
          <p:cNvSpPr>
            <a:spLocks noGrp="1"/>
          </p:cNvSpPr>
          <p:nvPr>
            <p:ph type="body" sz="quarter" idx="19"/>
          </p:nvPr>
        </p:nvSpPr>
        <p:spPr>
          <a:xfrm>
            <a:off x="959379" y="2091267"/>
            <a:ext cx="4763996" cy="4309533"/>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Espaço Reservado para Texto 2">
            <a:extLst>
              <a:ext uri="{FF2B5EF4-FFF2-40B4-BE49-F238E27FC236}">
                <a16:creationId xmlns:a16="http://schemas.microsoft.com/office/drawing/2014/main" id="{465C6981-DF9C-E29B-7326-2AC6AB5006A7}"/>
              </a:ext>
            </a:extLst>
          </p:cNvPr>
          <p:cNvSpPr>
            <a:spLocks noGrp="1"/>
          </p:cNvSpPr>
          <p:nvPr>
            <p:ph type="body" sz="quarter" idx="20"/>
          </p:nvPr>
        </p:nvSpPr>
        <p:spPr>
          <a:xfrm>
            <a:off x="6468005" y="2091267"/>
            <a:ext cx="4763996" cy="4309533"/>
          </a:xfrm>
          <a:prstGeom prst="rect">
            <a:avLst/>
          </a:prstGeom>
        </p:spPr>
        <p:txBody>
          <a:bodyPr anchor="t">
            <a:normAutofit/>
          </a:bodyPr>
          <a:lstStyle>
            <a:lvl1pPr marL="360018" indent="-360018" algn="l">
              <a:lnSpc>
                <a:spcPct val="110000"/>
              </a:lnSpc>
              <a:spcBef>
                <a:spcPts val="0"/>
              </a:spcBef>
              <a:spcAft>
                <a:spcPts val="600"/>
              </a:spcAft>
              <a:buClr>
                <a:srgbClr val="003A79"/>
              </a:buClr>
              <a:buSzPct val="100000"/>
              <a:buFont typeface="Wingdings" panose="05000000000000000000" pitchFamily="2" charset="2"/>
              <a:buChar char="§"/>
              <a:defRPr sz="2667"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720036" indent="-360018" algn="l">
              <a:lnSpc>
                <a:spcPct val="110000"/>
              </a:lnSpc>
              <a:spcBef>
                <a:spcPts val="0"/>
              </a:spcBef>
              <a:spcAft>
                <a:spcPts val="600"/>
              </a:spcAft>
              <a:buClr>
                <a:srgbClr val="003A79"/>
              </a:buClr>
              <a:buSzPct val="85000"/>
              <a:buFont typeface="Wingdings" panose="05000000000000000000" pitchFamily="2" charset="2"/>
              <a:buChar char="§"/>
              <a:defRPr sz="2667" b="1">
                <a:latin typeface="Calibri" panose="020F0502020204030204" pitchFamily="34" charset="0"/>
                <a:ea typeface="Open Sans Semibold" panose="020B0706030804020204" pitchFamily="34" charset="0"/>
                <a:cs typeface="Calibri" panose="020F0502020204030204" pitchFamily="34" charset="0"/>
              </a:defRPr>
            </a:lvl2pPr>
            <a:lvl3pPr marL="1080054" indent="-360018">
              <a:lnSpc>
                <a:spcPct val="110000"/>
              </a:lnSpc>
              <a:spcBef>
                <a:spcPts val="0"/>
              </a:spcBef>
              <a:spcAft>
                <a:spcPts val="600"/>
              </a:spcAft>
              <a:buClr>
                <a:srgbClr val="003A79"/>
              </a:buClr>
              <a:buSzPct val="70000"/>
              <a:defRPr sz="2667">
                <a:latin typeface="Calibri" panose="020F0502020204030204" pitchFamily="34" charset="0"/>
                <a:cs typeface="Calibri" panose="020F0502020204030204" pitchFamily="34" charset="0"/>
              </a:defRPr>
            </a:lvl3pPr>
            <a:lvl4pPr marL="1440072" indent="-360018">
              <a:lnSpc>
                <a:spcPct val="110000"/>
              </a:lnSpc>
              <a:spcBef>
                <a:spcPts val="0"/>
              </a:spcBef>
              <a:spcAft>
                <a:spcPts val="600"/>
              </a:spcAft>
              <a:buClr>
                <a:srgbClr val="003A79"/>
              </a:buClr>
              <a:buSzPct val="60000"/>
              <a:defRPr sz="2667">
                <a:latin typeface="Calibri" panose="020F0502020204030204" pitchFamily="34" charset="0"/>
                <a:cs typeface="Calibri" panose="020F0502020204030204" pitchFamily="34" charset="0"/>
              </a:defRPr>
            </a:lvl4pPr>
            <a:lvl5pPr>
              <a:lnSpc>
                <a:spcPts val="2299"/>
              </a:lnSpc>
              <a:spcBef>
                <a:spcPts val="0"/>
              </a:spcBef>
              <a:defRPr sz="17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101864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w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3.wmf"/><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DD07583A-2D48-A3AF-D990-A19E3BAECCEB}"/>
              </a:ext>
            </a:extLst>
          </p:cNvPr>
          <p:cNvPicPr>
            <a:picLocks noChangeAspect="1"/>
          </p:cNvPicPr>
          <p:nvPr userDrawn="1"/>
        </p:nvPicPr>
        <p:blipFill rotWithShape="1">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rcRect t="78343" r="50903"/>
          <a:stretch/>
        </p:blipFill>
        <p:spPr>
          <a:xfrm>
            <a:off x="11251781" y="6400800"/>
            <a:ext cx="937449" cy="371906"/>
          </a:xfrm>
          <a:prstGeom prst="rect">
            <a:avLst/>
          </a:prstGeom>
        </p:spPr>
      </p:pic>
      <p:sp>
        <p:nvSpPr>
          <p:cNvPr id="6" name="Rectangle 14">
            <a:extLst>
              <a:ext uri="{FF2B5EF4-FFF2-40B4-BE49-F238E27FC236}">
                <a16:creationId xmlns:a16="http://schemas.microsoft.com/office/drawing/2014/main" id="{F143268E-7A91-BD1E-5E70-071FBFE67B18}"/>
              </a:ext>
            </a:extLst>
          </p:cNvPr>
          <p:cNvSpPr/>
          <p:nvPr userDrawn="1"/>
        </p:nvSpPr>
        <p:spPr>
          <a:xfrm>
            <a:off x="-8021" y="6324237"/>
            <a:ext cx="462047" cy="533763"/>
          </a:xfrm>
          <a:prstGeom prst="rect">
            <a:avLst/>
          </a:prstGeom>
          <a:solidFill>
            <a:srgbClr val="73BF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3A79"/>
              </a:solidFill>
            </a:endParaRPr>
          </a:p>
        </p:txBody>
      </p:sp>
      <p:sp>
        <p:nvSpPr>
          <p:cNvPr id="8" name="Rectangle 14">
            <a:extLst>
              <a:ext uri="{FF2B5EF4-FFF2-40B4-BE49-F238E27FC236}">
                <a16:creationId xmlns:a16="http://schemas.microsoft.com/office/drawing/2014/main" id="{E52E3EF0-C8CB-4C81-41DE-1DA36E5B9C37}"/>
              </a:ext>
            </a:extLst>
          </p:cNvPr>
          <p:cNvSpPr/>
          <p:nvPr userDrawn="1"/>
        </p:nvSpPr>
        <p:spPr>
          <a:xfrm>
            <a:off x="-8021" y="0"/>
            <a:ext cx="462047" cy="601177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9" name="Rectangle 14">
            <a:extLst>
              <a:ext uri="{FF2B5EF4-FFF2-40B4-BE49-F238E27FC236}">
                <a16:creationId xmlns:a16="http://schemas.microsoft.com/office/drawing/2014/main" id="{5F29437F-06C8-D6D5-670D-ADFA8065A45F}"/>
              </a:ext>
            </a:extLst>
          </p:cNvPr>
          <p:cNvSpPr/>
          <p:nvPr userDrawn="1"/>
        </p:nvSpPr>
        <p:spPr>
          <a:xfrm>
            <a:off x="-8021" y="6011777"/>
            <a:ext cx="462047" cy="1563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0" name="Rectangle 14">
            <a:extLst>
              <a:ext uri="{FF2B5EF4-FFF2-40B4-BE49-F238E27FC236}">
                <a16:creationId xmlns:a16="http://schemas.microsoft.com/office/drawing/2014/main" id="{C5242CD4-6D0B-F47E-297B-DFC2171AD17E}"/>
              </a:ext>
            </a:extLst>
          </p:cNvPr>
          <p:cNvSpPr/>
          <p:nvPr userDrawn="1"/>
        </p:nvSpPr>
        <p:spPr>
          <a:xfrm>
            <a:off x="-8021" y="6167934"/>
            <a:ext cx="462047" cy="1563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8BC9"/>
              </a:solidFill>
            </a:endParaRPr>
          </a:p>
        </p:txBody>
      </p:sp>
      <p:pic>
        <p:nvPicPr>
          <p:cNvPr id="12" name="Imagem 11">
            <a:extLst>
              <a:ext uri="{FF2B5EF4-FFF2-40B4-BE49-F238E27FC236}">
                <a16:creationId xmlns:a16="http://schemas.microsoft.com/office/drawing/2014/main" id="{3FDBAD02-FA1F-4D44-AEAD-07261CFEB073}"/>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73073" y="6519118"/>
            <a:ext cx="798358" cy="144000"/>
          </a:xfrm>
          <a:prstGeom prst="rect">
            <a:avLst/>
          </a:prstGeom>
        </p:spPr>
      </p:pic>
    </p:spTree>
    <p:extLst>
      <p:ext uri="{BB962C8B-B14F-4D97-AF65-F5344CB8AC3E}">
        <p14:creationId xmlns:p14="http://schemas.microsoft.com/office/powerpoint/2010/main" val="1281162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364" rtl="0" eaLnBrk="1" latinLnBrk="0" hangingPunct="1">
        <a:lnSpc>
          <a:spcPct val="90000"/>
        </a:lnSpc>
        <a:spcBef>
          <a:spcPct val="0"/>
        </a:spcBef>
        <a:buNone/>
        <a:defRPr sz="3667" b="1" i="0" kern="1200" spc="-100" baseline="0">
          <a:solidFill>
            <a:schemeClr val="accent2"/>
          </a:solidFill>
          <a:latin typeface="Arial Black" panose="020B0604020202020204" pitchFamily="34" charset="0"/>
          <a:ea typeface="Arial Black" panose="020B0604020202020204" pitchFamily="34" charset="0"/>
          <a:cs typeface="Arial Black" panose="020B0604020202020204" pitchFamily="34" charset="0"/>
        </a:defRPr>
      </a:lvl1pPr>
    </p:titleStyle>
    <p:bodyStyle>
      <a:lvl1pPr marL="0" indent="0" algn="l" defTabSz="914364" rtl="0" eaLnBrk="1" latinLnBrk="0" hangingPunct="1">
        <a:lnSpc>
          <a:spcPct val="110000"/>
        </a:lnSpc>
        <a:spcBef>
          <a:spcPts val="1000"/>
        </a:spcBef>
        <a:spcAft>
          <a:spcPts val="1000"/>
        </a:spcAft>
        <a:buFont typeface="Arial" panose="020B0604020202020204" pitchFamily="34" charset="0"/>
        <a:buNone/>
        <a:defRPr sz="2667" b="1"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241841" indent="-234433" algn="l" defTabSz="914364" rtl="0" eaLnBrk="1" latinLnBrk="0" hangingPunct="1">
        <a:lnSpc>
          <a:spcPct val="110000"/>
        </a:lnSpc>
        <a:spcBef>
          <a:spcPts val="499"/>
        </a:spcBef>
        <a:spcAft>
          <a:spcPts val="1000"/>
        </a:spcAft>
        <a:buClr>
          <a:schemeClr val="accent3"/>
        </a:buClr>
        <a:buFont typeface="Wingdings" pitchFamily="2" charset="2"/>
        <a:buChar char="§"/>
        <a:tabLst/>
        <a:defRPr sz="2667" b="1" kern="1200">
          <a:solidFill>
            <a:schemeClr val="tx1"/>
          </a:solidFill>
          <a:latin typeface="Arial" panose="020B0604020202020204" pitchFamily="34" charset="0"/>
          <a:ea typeface="Lato" panose="020F0502020204030203" pitchFamily="34" charset="0"/>
          <a:cs typeface="Arial" panose="020B0604020202020204" pitchFamily="34" charset="0"/>
        </a:defRPr>
      </a:lvl2pPr>
      <a:lvl3pPr marL="475745" indent="-233904" algn="l" defTabSz="914364" rtl="0" eaLnBrk="1" latinLnBrk="0" hangingPunct="1">
        <a:lnSpc>
          <a:spcPct val="110000"/>
        </a:lnSpc>
        <a:spcBef>
          <a:spcPts val="499"/>
        </a:spcBef>
        <a:spcAft>
          <a:spcPts val="1000"/>
        </a:spcAft>
        <a:buClr>
          <a:schemeClr val="accent3"/>
        </a:buClr>
        <a:buFont typeface="Wingdings" pitchFamily="2" charset="2"/>
        <a:buChar char="§"/>
        <a:tabLst/>
        <a:defRPr sz="2667" b="1" kern="1200">
          <a:solidFill>
            <a:schemeClr val="tx1"/>
          </a:solidFill>
          <a:latin typeface="Arial" panose="020B0604020202020204" pitchFamily="34" charset="0"/>
          <a:ea typeface="+mn-ea"/>
          <a:cs typeface="Arial" panose="020B0604020202020204" pitchFamily="34" charset="0"/>
        </a:defRPr>
      </a:lvl3pPr>
      <a:lvl4pPr marL="718115" indent="-227024" algn="l" defTabSz="914364" rtl="0" eaLnBrk="1" latinLnBrk="0" hangingPunct="1">
        <a:lnSpc>
          <a:spcPct val="110000"/>
        </a:lnSpc>
        <a:spcBef>
          <a:spcPts val="499"/>
        </a:spcBef>
        <a:spcAft>
          <a:spcPts val="1000"/>
        </a:spcAft>
        <a:buClr>
          <a:schemeClr val="accent3"/>
        </a:buClr>
        <a:buFont typeface="Wingdings" pitchFamily="2" charset="2"/>
        <a:buChar char="§"/>
        <a:tabLst/>
        <a:defRPr sz="2667" b="1" kern="1200">
          <a:solidFill>
            <a:schemeClr val="tx1"/>
          </a:solidFill>
          <a:latin typeface="Arial" panose="020B0604020202020204" pitchFamily="34" charset="0"/>
          <a:ea typeface="+mn-ea"/>
          <a:cs typeface="Arial" panose="020B0604020202020204" pitchFamily="34" charset="0"/>
        </a:defRPr>
      </a:lvl4pPr>
      <a:lvl5pPr marL="952019" indent="-226495" algn="l" defTabSz="914364" rtl="0" eaLnBrk="1" latinLnBrk="0" hangingPunct="1">
        <a:lnSpc>
          <a:spcPct val="110000"/>
        </a:lnSpc>
        <a:spcBef>
          <a:spcPts val="499"/>
        </a:spcBef>
        <a:spcAft>
          <a:spcPts val="1000"/>
        </a:spcAft>
        <a:buClr>
          <a:schemeClr val="accent3"/>
        </a:buClr>
        <a:buFont typeface="Wingdings" pitchFamily="2" charset="2"/>
        <a:buChar char="§"/>
        <a:tabLst/>
        <a:defRPr sz="2667" b="1" kern="1200" baseline="0">
          <a:solidFill>
            <a:schemeClr val="tx1"/>
          </a:solidFill>
          <a:latin typeface="Arial" panose="020B0604020202020204" pitchFamily="34" charset="0"/>
          <a:ea typeface="+mn-ea"/>
          <a:cs typeface="Arial" panose="020B0604020202020204" pitchFamily="34" charset="0"/>
        </a:defRPr>
      </a:lvl5pPr>
      <a:lvl6pPr marL="2514500" indent="-228591" algn="l" defTabSz="91436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683" indent="-228591" algn="l" defTabSz="91436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6044" indent="-228591" algn="l" defTabSz="914364"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7"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8" algn="l" defTabSz="914364" rtl="0" eaLnBrk="1" latinLnBrk="0" hangingPunct="1">
        <a:defRPr sz="1800" kern="1200">
          <a:solidFill>
            <a:schemeClr val="tx1"/>
          </a:solidFill>
          <a:latin typeface="+mn-lt"/>
          <a:ea typeface="+mn-ea"/>
          <a:cs typeface="+mn-cs"/>
        </a:defRPr>
      </a:lvl6pPr>
      <a:lvl7pPr marL="2743090"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4320">
          <p15:clr>
            <a:srgbClr val="F26B43"/>
          </p15:clr>
        </p15:guide>
        <p15:guide id="28" pos="634">
          <p15:clr>
            <a:srgbClr val="F26B43"/>
          </p15:clr>
        </p15:guide>
        <p15:guide id="29" pos="10614">
          <p15:clr>
            <a:srgbClr val="F26B43"/>
          </p15:clr>
        </p15:guide>
        <p15:guide id="48" pos="1383">
          <p15:clr>
            <a:srgbClr val="F26B43"/>
          </p15:clr>
        </p15:guide>
        <p15:guide id="52" pos="2520">
          <p15:clr>
            <a:srgbClr val="F26B43"/>
          </p15:clr>
        </p15:guide>
        <p15:guide id="54" orient="horz" pos="1976">
          <p15:clr>
            <a:srgbClr val="F26B43"/>
          </p15:clr>
        </p15:guide>
        <p15:guide id="55" orient="horz" pos="4860">
          <p15:clr>
            <a:srgbClr val="F26B43"/>
          </p15:clr>
        </p15:guide>
        <p15:guide id="56" orient="horz" pos="5580">
          <p15:clr>
            <a:srgbClr val="F26B43"/>
          </p15:clr>
        </p15:guide>
        <p15:guide id="57" orient="horz" pos="6143">
          <p15:clr>
            <a:srgbClr val="F26B43"/>
          </p15:clr>
        </p15:guide>
        <p15:guide id="58" pos="6112">
          <p15:clr>
            <a:srgbClr val="F26B43"/>
          </p15:clr>
        </p15:guide>
        <p15:guide id="60" pos="7920">
          <p15:clr>
            <a:srgbClr val="F26B43"/>
          </p15:clr>
        </p15:guide>
        <p15:guide id="61" pos="9720">
          <p15:clr>
            <a:srgbClr val="F26B43"/>
          </p15:clr>
        </p15:guide>
        <p15:guide id="62" orient="horz" pos="468">
          <p15:clr>
            <a:srgbClr val="F26B43"/>
          </p15:clr>
        </p15:guide>
        <p15:guide id="64" orient="horz" pos="2480">
          <p15:clr>
            <a:srgbClr val="F26B43"/>
          </p15:clr>
        </p15:guide>
        <p15:guide id="66" orient="horz" pos="1471">
          <p15:clr>
            <a:srgbClr val="F26B43"/>
          </p15:clr>
        </p15:guide>
        <p15:guide id="67" orient="horz" pos="3240">
          <p15:clr>
            <a:srgbClr val="F26B43"/>
          </p15:clr>
        </p15:guide>
        <p15:guide id="69" pos="582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2BF8E1D-5EB7-18B8-6883-707AAC5FC9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E6332FE-A4DA-5A49-4427-3FCC47FB3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87052B8-9778-24F6-171F-63E4C2EF7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40EB075-D20D-B746-B12F-FBE1D205E186}" type="datetime1">
              <a:rPr lang="pt-BR" smtClean="0"/>
              <a:t>29/09/2025</a:t>
            </a:fld>
            <a:endParaRPr lang="pt-BR"/>
          </a:p>
        </p:txBody>
      </p:sp>
      <p:sp>
        <p:nvSpPr>
          <p:cNvPr id="5" name="Espaço Reservado para Rodapé 4">
            <a:extLst>
              <a:ext uri="{FF2B5EF4-FFF2-40B4-BE49-F238E27FC236}">
                <a16:creationId xmlns:a16="http://schemas.microsoft.com/office/drawing/2014/main" id="{B2E24C92-7505-9C88-05FF-071927BD3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044BF40-941C-7C94-C05A-A1F45D92B1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A08DEE-AEE5-EC41-8C4E-3BC9D11A3F35}" type="slidenum">
              <a:rPr lang="pt-BR" smtClean="0"/>
              <a:t>‹nº›</a:t>
            </a:fld>
            <a:endParaRPr lang="pt-BR"/>
          </a:p>
        </p:txBody>
      </p:sp>
      <p:pic>
        <p:nvPicPr>
          <p:cNvPr id="13" name="Gráfico 12">
            <a:extLst>
              <a:ext uri="{FF2B5EF4-FFF2-40B4-BE49-F238E27FC236}">
                <a16:creationId xmlns:a16="http://schemas.microsoft.com/office/drawing/2014/main" id="{0C3C0DC5-7C98-1F30-B181-764621AE1189}"/>
              </a:ext>
            </a:extLst>
          </p:cNvPr>
          <p:cNvPicPr>
            <a:picLocks noChangeAspect="1"/>
          </p:cNvPicPr>
          <p:nvPr userDrawn="1"/>
        </p:nvPicPr>
        <p:blipFill rotWithShape="1">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t="78343" r="50903"/>
          <a:stretch/>
        </p:blipFill>
        <p:spPr>
          <a:xfrm>
            <a:off x="11251781" y="6400800"/>
            <a:ext cx="937449" cy="371906"/>
          </a:xfrm>
          <a:prstGeom prst="rect">
            <a:avLst/>
          </a:prstGeom>
        </p:spPr>
      </p:pic>
      <p:sp>
        <p:nvSpPr>
          <p:cNvPr id="14" name="Rectangle 14">
            <a:extLst>
              <a:ext uri="{FF2B5EF4-FFF2-40B4-BE49-F238E27FC236}">
                <a16:creationId xmlns:a16="http://schemas.microsoft.com/office/drawing/2014/main" id="{A04E2054-1832-9C36-EA33-04AE8B9CB90B}"/>
              </a:ext>
            </a:extLst>
          </p:cNvPr>
          <p:cNvSpPr/>
          <p:nvPr userDrawn="1"/>
        </p:nvSpPr>
        <p:spPr>
          <a:xfrm>
            <a:off x="-8021" y="6324237"/>
            <a:ext cx="462047" cy="533763"/>
          </a:xfrm>
          <a:prstGeom prst="rect">
            <a:avLst/>
          </a:prstGeom>
          <a:solidFill>
            <a:srgbClr val="73BFE8"/>
          </a:solidFill>
          <a:ln w="12700" cap="flat" cmpd="sng" algn="ctr">
            <a:noFill/>
            <a:prstDash val="solid"/>
            <a:miter lim="800000"/>
          </a:ln>
          <a:effectLst/>
        </p:spPr>
        <p:txBody>
          <a:bodyPr wrap="square" lIns="0" tIns="0" rIns="0" bIns="0" rtlCol="0" anchor="t">
            <a:noAutofit/>
          </a:bodyPr>
          <a:lstStyle/>
          <a:p>
            <a:pPr marL="0" marR="0" lvl="0" indent="0" algn="ctr" defTabSz="914400" eaLnBrk="1" fontAlgn="auto" latinLnBrk="0" hangingPunct="1">
              <a:lnSpc>
                <a:spcPct val="100000"/>
              </a:lnSpc>
              <a:spcBef>
                <a:spcPts val="1000"/>
              </a:spcBef>
              <a:spcAft>
                <a:spcPts val="0"/>
              </a:spcAft>
              <a:buClrTx/>
              <a:buSzTx/>
              <a:buFontTx/>
              <a:buNone/>
              <a:tabLst/>
              <a:defRPr/>
            </a:pPr>
            <a:endParaRPr kumimoji="0" lang="en-US" sz="1400" b="1" i="0" u="none" strike="noStrike" kern="0" cap="none" spc="0" normalizeH="0" baseline="0" noProof="0">
              <a:ln>
                <a:noFill/>
              </a:ln>
              <a:solidFill>
                <a:srgbClr val="003A79"/>
              </a:solidFill>
              <a:effectLst/>
              <a:uLnTx/>
              <a:uFillTx/>
              <a:latin typeface="Lato regular"/>
              <a:ea typeface="+mn-ea"/>
              <a:cs typeface="+mn-cs"/>
            </a:endParaRPr>
          </a:p>
        </p:txBody>
      </p:sp>
      <p:sp>
        <p:nvSpPr>
          <p:cNvPr id="15" name="Rectangle 14">
            <a:extLst>
              <a:ext uri="{FF2B5EF4-FFF2-40B4-BE49-F238E27FC236}">
                <a16:creationId xmlns:a16="http://schemas.microsoft.com/office/drawing/2014/main" id="{8AB4CEFD-3F9F-BD36-CF8A-732958E1B37E}"/>
              </a:ext>
            </a:extLst>
          </p:cNvPr>
          <p:cNvSpPr/>
          <p:nvPr userDrawn="1"/>
        </p:nvSpPr>
        <p:spPr>
          <a:xfrm>
            <a:off x="-8021" y="0"/>
            <a:ext cx="462047" cy="6011777"/>
          </a:xfrm>
          <a:prstGeom prst="rect">
            <a:avLst/>
          </a:prstGeom>
          <a:solidFill>
            <a:srgbClr val="003A79"/>
          </a:solidFill>
          <a:ln w="12700" cap="flat" cmpd="sng" algn="ctr">
            <a:noFill/>
            <a:prstDash val="solid"/>
            <a:miter lim="800000"/>
          </a:ln>
          <a:effectLst/>
        </p:spPr>
        <p:txBody>
          <a:bodyPr wrap="square" lIns="0" tIns="0" rIns="0" bIns="0" rtlCol="0" anchor="t">
            <a:noAutofit/>
          </a:bodyPr>
          <a:lstStyle/>
          <a:p>
            <a:pPr marL="0" marR="0" lvl="0" indent="0" algn="ctr" defTabSz="914400" eaLnBrk="1" fontAlgn="auto" latinLnBrk="0" hangingPunct="1">
              <a:lnSpc>
                <a:spcPct val="100000"/>
              </a:lnSpc>
              <a:spcBef>
                <a:spcPts val="1000"/>
              </a:spcBef>
              <a:spcAft>
                <a:spcPts val="0"/>
              </a:spcAft>
              <a:buClrTx/>
              <a:buSzTx/>
              <a:buFontTx/>
              <a:buNone/>
              <a:tabLst/>
              <a:defRPr/>
            </a:pPr>
            <a:endParaRPr kumimoji="0" lang="en-US" sz="1400" b="1" i="0" u="none" strike="noStrike" kern="0" cap="none" spc="0" normalizeH="0" baseline="0" noProof="0">
              <a:ln>
                <a:noFill/>
              </a:ln>
              <a:solidFill>
                <a:srgbClr val="202427"/>
              </a:solidFill>
              <a:effectLst/>
              <a:uLnTx/>
              <a:uFillTx/>
              <a:latin typeface="Lato regular"/>
              <a:ea typeface="+mn-ea"/>
              <a:cs typeface="+mn-cs"/>
            </a:endParaRPr>
          </a:p>
        </p:txBody>
      </p:sp>
      <p:sp>
        <p:nvSpPr>
          <p:cNvPr id="16" name="Rectangle 14">
            <a:extLst>
              <a:ext uri="{FF2B5EF4-FFF2-40B4-BE49-F238E27FC236}">
                <a16:creationId xmlns:a16="http://schemas.microsoft.com/office/drawing/2014/main" id="{1F51B33D-4742-C6B1-443F-F755BD7AB266}"/>
              </a:ext>
            </a:extLst>
          </p:cNvPr>
          <p:cNvSpPr/>
          <p:nvPr userDrawn="1"/>
        </p:nvSpPr>
        <p:spPr>
          <a:xfrm>
            <a:off x="-8021" y="6011777"/>
            <a:ext cx="462047" cy="156303"/>
          </a:xfrm>
          <a:prstGeom prst="rect">
            <a:avLst/>
          </a:prstGeom>
          <a:solidFill>
            <a:srgbClr val="0C63AA"/>
          </a:solidFill>
          <a:ln w="12700" cap="flat" cmpd="sng" algn="ctr">
            <a:noFill/>
            <a:prstDash val="solid"/>
            <a:miter lim="800000"/>
          </a:ln>
          <a:effectLst/>
        </p:spPr>
        <p:txBody>
          <a:bodyPr wrap="square" lIns="0" tIns="0" rIns="0" bIns="0" rtlCol="0" anchor="t">
            <a:noAutofit/>
          </a:bodyPr>
          <a:lstStyle/>
          <a:p>
            <a:pPr marL="0" marR="0" lvl="0" indent="0" algn="ctr" defTabSz="914400" eaLnBrk="1" fontAlgn="auto" latinLnBrk="0" hangingPunct="1">
              <a:lnSpc>
                <a:spcPct val="100000"/>
              </a:lnSpc>
              <a:spcBef>
                <a:spcPts val="1000"/>
              </a:spcBef>
              <a:spcAft>
                <a:spcPts val="0"/>
              </a:spcAft>
              <a:buClrTx/>
              <a:buSzTx/>
              <a:buFontTx/>
              <a:buNone/>
              <a:tabLst/>
              <a:defRPr/>
            </a:pPr>
            <a:endParaRPr kumimoji="0" lang="en-US" sz="1400" b="1" i="0" u="none" strike="noStrike" kern="0" cap="none" spc="0" normalizeH="0" baseline="0" noProof="0">
              <a:ln>
                <a:noFill/>
              </a:ln>
              <a:solidFill>
                <a:srgbClr val="202427"/>
              </a:solidFill>
              <a:effectLst/>
              <a:uLnTx/>
              <a:uFillTx/>
              <a:latin typeface="Lato regular"/>
              <a:ea typeface="+mn-ea"/>
              <a:cs typeface="+mn-cs"/>
            </a:endParaRPr>
          </a:p>
        </p:txBody>
      </p:sp>
      <p:sp>
        <p:nvSpPr>
          <p:cNvPr id="17" name="Rectangle 14">
            <a:extLst>
              <a:ext uri="{FF2B5EF4-FFF2-40B4-BE49-F238E27FC236}">
                <a16:creationId xmlns:a16="http://schemas.microsoft.com/office/drawing/2014/main" id="{91B569A3-EAF6-4CAA-D412-7808D576E58D}"/>
              </a:ext>
            </a:extLst>
          </p:cNvPr>
          <p:cNvSpPr/>
          <p:nvPr userDrawn="1"/>
        </p:nvSpPr>
        <p:spPr>
          <a:xfrm>
            <a:off x="-8021" y="6167934"/>
            <a:ext cx="462047" cy="156303"/>
          </a:xfrm>
          <a:prstGeom prst="rect">
            <a:avLst/>
          </a:prstGeom>
          <a:solidFill>
            <a:srgbClr val="008BC9"/>
          </a:solidFill>
          <a:ln w="12700" cap="flat" cmpd="sng" algn="ctr">
            <a:noFill/>
            <a:prstDash val="solid"/>
            <a:miter lim="800000"/>
          </a:ln>
          <a:effectLst/>
        </p:spPr>
        <p:txBody>
          <a:bodyPr wrap="square" lIns="0" tIns="0" rIns="0" bIns="0" rtlCol="0" anchor="t">
            <a:noAutofit/>
          </a:bodyPr>
          <a:lstStyle/>
          <a:p>
            <a:pPr marL="0" marR="0" lvl="0" indent="0" algn="ctr" defTabSz="914400" eaLnBrk="1" fontAlgn="auto" latinLnBrk="0" hangingPunct="1">
              <a:lnSpc>
                <a:spcPct val="100000"/>
              </a:lnSpc>
              <a:spcBef>
                <a:spcPts val="1000"/>
              </a:spcBef>
              <a:spcAft>
                <a:spcPts val="0"/>
              </a:spcAft>
              <a:buClrTx/>
              <a:buSzTx/>
              <a:buFontTx/>
              <a:buNone/>
              <a:tabLst/>
              <a:defRPr/>
            </a:pPr>
            <a:endParaRPr kumimoji="0" lang="en-US" sz="1400" b="1" i="0" u="none" strike="noStrike" kern="0" cap="none" spc="0" normalizeH="0" baseline="0" noProof="0">
              <a:ln>
                <a:noFill/>
              </a:ln>
              <a:solidFill>
                <a:srgbClr val="008BC9"/>
              </a:solidFill>
              <a:effectLst/>
              <a:uLnTx/>
              <a:uFillTx/>
              <a:latin typeface="Lato regular"/>
              <a:ea typeface="+mn-ea"/>
              <a:cs typeface="+mn-cs"/>
            </a:endParaRPr>
          </a:p>
        </p:txBody>
      </p:sp>
      <p:pic>
        <p:nvPicPr>
          <p:cNvPr id="18" name="Imagem 17">
            <a:extLst>
              <a:ext uri="{FF2B5EF4-FFF2-40B4-BE49-F238E27FC236}">
                <a16:creationId xmlns:a16="http://schemas.microsoft.com/office/drawing/2014/main" id="{9349F0F5-4A3F-DC35-C761-B01853DBB0EF}"/>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73073" y="6519118"/>
            <a:ext cx="798358" cy="144000"/>
          </a:xfrm>
          <a:prstGeom prst="rect">
            <a:avLst/>
          </a:prstGeom>
        </p:spPr>
      </p:pic>
    </p:spTree>
    <p:extLst>
      <p:ext uri="{BB962C8B-B14F-4D97-AF65-F5344CB8AC3E}">
        <p14:creationId xmlns:p14="http://schemas.microsoft.com/office/powerpoint/2010/main" val="2738463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0.svg"/><Relationship Id="rId10" Type="http://schemas.openxmlformats.org/officeDocument/2006/relationships/image" Target="../media/image58.svg"/><Relationship Id="rId4" Type="http://schemas.openxmlformats.org/officeDocument/2006/relationships/image" Target="../media/image49.png"/><Relationship Id="rId9"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0.svg"/><Relationship Id="rId10" Type="http://schemas.openxmlformats.org/officeDocument/2006/relationships/image" Target="../media/image58.svg"/><Relationship Id="rId4" Type="http://schemas.openxmlformats.org/officeDocument/2006/relationships/image" Target="../media/image49.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4.xml"/><Relationship Id="rId5" Type="http://schemas.openxmlformats.org/officeDocument/2006/relationships/image" Target="../media/image41.sv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0.sv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0.png"/><Relationship Id="rId1" Type="http://schemas.openxmlformats.org/officeDocument/2006/relationships/slideLayout" Target="../slideLayouts/slideLayout24.xml"/><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4"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4" Type="http://schemas.openxmlformats.org/officeDocument/2006/relationships/image" Target="../media/image63.jpe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4.xml"/><Relationship Id="rId6" Type="http://schemas.openxmlformats.org/officeDocument/2006/relationships/image" Target="../media/image20.jpeg"/><Relationship Id="rId5" Type="http://schemas.openxmlformats.org/officeDocument/2006/relationships/image" Target="../media/image19.sv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5" Type="http://schemas.openxmlformats.org/officeDocument/2006/relationships/image" Target="../media/image24.sv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64.jpg"/><Relationship Id="rId5" Type="http://schemas.openxmlformats.org/officeDocument/2006/relationships/image" Target="../media/image50.sv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5" Type="http://schemas.openxmlformats.org/officeDocument/2006/relationships/image" Target="../media/image24.sv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3.svg"/><Relationship Id="rId2" Type="http://schemas.openxmlformats.org/officeDocument/2006/relationships/image" Target="../media/image12.png"/><Relationship Id="rId1" Type="http://schemas.openxmlformats.org/officeDocument/2006/relationships/slideLayout" Target="../slideLayouts/slideLayout24.xml"/><Relationship Id="rId6" Type="http://schemas.openxmlformats.org/officeDocument/2006/relationships/image" Target="../media/image52.png"/><Relationship Id="rId5" Type="http://schemas.openxmlformats.org/officeDocument/2006/relationships/image" Target="../media/image24.sv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3" Type="http://schemas.openxmlformats.org/officeDocument/2006/relationships/image" Target="../media/image18.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 Type="http://schemas.openxmlformats.org/officeDocument/2006/relationships/notesSlide" Target="../notesSlides/notesSlide1.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24.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19.svg"/><Relationship Id="rId9" Type="http://schemas.openxmlformats.org/officeDocument/2006/relationships/image" Target="../media/image69.png"/><Relationship Id="rId14" Type="http://schemas.openxmlformats.org/officeDocument/2006/relationships/image" Target="../media/image74.sv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4.xml"/><Relationship Id="rId5" Type="http://schemas.openxmlformats.org/officeDocument/2006/relationships/image" Target="../media/image41.sv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81.jpg"/><Relationship Id="rId5" Type="http://schemas.openxmlformats.org/officeDocument/2006/relationships/image" Target="../media/image50.sv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1.png"/><Relationship Id="rId18" Type="http://schemas.openxmlformats.org/officeDocument/2006/relationships/image" Target="../media/image96.svg"/><Relationship Id="rId3" Type="http://schemas.openxmlformats.org/officeDocument/2006/relationships/image" Target="../media/image83.svg"/><Relationship Id="rId21" Type="http://schemas.openxmlformats.org/officeDocument/2006/relationships/image" Target="../media/image99.png"/><Relationship Id="rId7" Type="http://schemas.openxmlformats.org/officeDocument/2006/relationships/image" Target="../media/image87.svg"/><Relationship Id="rId12" Type="http://schemas.openxmlformats.org/officeDocument/2006/relationships/image" Target="../media/image90.svg"/><Relationship Id="rId17" Type="http://schemas.openxmlformats.org/officeDocument/2006/relationships/image" Target="../media/image95.png"/><Relationship Id="rId2" Type="http://schemas.openxmlformats.org/officeDocument/2006/relationships/image" Target="../media/image82.png"/><Relationship Id="rId16" Type="http://schemas.openxmlformats.org/officeDocument/2006/relationships/image" Target="../media/image94.svg"/><Relationship Id="rId20" Type="http://schemas.openxmlformats.org/officeDocument/2006/relationships/image" Target="../media/image98.svg"/><Relationship Id="rId1" Type="http://schemas.openxmlformats.org/officeDocument/2006/relationships/slideLayout" Target="../slideLayouts/slideLayout24.xml"/><Relationship Id="rId6" Type="http://schemas.openxmlformats.org/officeDocument/2006/relationships/image" Target="../media/image86.svg"/><Relationship Id="rId11" Type="http://schemas.openxmlformats.org/officeDocument/2006/relationships/image" Target="../media/image89.png"/><Relationship Id="rId5" Type="http://schemas.openxmlformats.org/officeDocument/2006/relationships/image" Target="../media/image85.svg"/><Relationship Id="rId15" Type="http://schemas.openxmlformats.org/officeDocument/2006/relationships/image" Target="../media/image93.png"/><Relationship Id="rId10" Type="http://schemas.openxmlformats.org/officeDocument/2006/relationships/image" Target="../media/image19.svg"/><Relationship Id="rId19" Type="http://schemas.openxmlformats.org/officeDocument/2006/relationships/image" Target="../media/image97.png"/><Relationship Id="rId4" Type="http://schemas.openxmlformats.org/officeDocument/2006/relationships/image" Target="../media/image84.png"/><Relationship Id="rId9" Type="http://schemas.openxmlformats.org/officeDocument/2006/relationships/image" Target="../media/image18.png"/><Relationship Id="rId14" Type="http://schemas.openxmlformats.org/officeDocument/2006/relationships/image" Target="../media/image92.svg"/><Relationship Id="rId22" Type="http://schemas.openxmlformats.org/officeDocument/2006/relationships/image" Target="../media/image100.sv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40.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sv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4.xml"/><Relationship Id="rId6" Type="http://schemas.openxmlformats.org/officeDocument/2006/relationships/image" Target="../media/image105.sv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jpg"/><Relationship Id="rId9"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2.svg"/><Relationship Id="rId7"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4.xml"/><Relationship Id="rId6" Type="http://schemas.openxmlformats.org/officeDocument/2006/relationships/image" Target="../media/image110.jpg"/><Relationship Id="rId5" Type="http://schemas.openxmlformats.org/officeDocument/2006/relationships/image" Target="../media/image107.svg"/><Relationship Id="rId10" Type="http://schemas.openxmlformats.org/officeDocument/2006/relationships/image" Target="../media/image109.svg"/><Relationship Id="rId4" Type="http://schemas.openxmlformats.org/officeDocument/2006/relationships/image" Target="../media/image106.png"/><Relationship Id="rId9" Type="http://schemas.openxmlformats.org/officeDocument/2006/relationships/image" Target="../media/image108.png"/></Relationships>
</file>

<file path=ppt/slides/_rels/slide4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2.svg"/><Relationship Id="rId7"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4.xml"/><Relationship Id="rId6" Type="http://schemas.openxmlformats.org/officeDocument/2006/relationships/image" Target="../media/image111.jpg"/><Relationship Id="rId5" Type="http://schemas.openxmlformats.org/officeDocument/2006/relationships/image" Target="../media/image107.svg"/><Relationship Id="rId10" Type="http://schemas.openxmlformats.org/officeDocument/2006/relationships/image" Target="../media/image109.svg"/><Relationship Id="rId4" Type="http://schemas.openxmlformats.org/officeDocument/2006/relationships/image" Target="../media/image106.png"/><Relationship Id="rId9" Type="http://schemas.openxmlformats.org/officeDocument/2006/relationships/image" Target="../media/image108.png"/></Relationships>
</file>

<file path=ppt/slides/_rels/slide43.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2.svg"/><Relationship Id="rId7"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4.xml"/><Relationship Id="rId6" Type="http://schemas.openxmlformats.org/officeDocument/2006/relationships/image" Target="../media/image112.png"/><Relationship Id="rId5" Type="http://schemas.openxmlformats.org/officeDocument/2006/relationships/image" Target="../media/image107.svg"/><Relationship Id="rId10" Type="http://schemas.openxmlformats.org/officeDocument/2006/relationships/image" Target="../media/image109.svg"/><Relationship Id="rId4" Type="http://schemas.openxmlformats.org/officeDocument/2006/relationships/image" Target="../media/image106.png"/><Relationship Id="rId9" Type="http://schemas.openxmlformats.org/officeDocument/2006/relationships/image" Target="../media/image108.png"/></Relationships>
</file>

<file path=ppt/slides/_rels/slide44.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2.svg"/><Relationship Id="rId7"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4.xml"/><Relationship Id="rId6" Type="http://schemas.openxmlformats.org/officeDocument/2006/relationships/image" Target="../media/image112.png"/><Relationship Id="rId5" Type="http://schemas.openxmlformats.org/officeDocument/2006/relationships/image" Target="../media/image107.svg"/><Relationship Id="rId10" Type="http://schemas.openxmlformats.org/officeDocument/2006/relationships/image" Target="../media/image109.svg"/><Relationship Id="rId4" Type="http://schemas.openxmlformats.org/officeDocument/2006/relationships/image" Target="../media/image106.png"/><Relationship Id="rId9"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5" Type="http://schemas.openxmlformats.org/officeDocument/2006/relationships/image" Target="../media/image24.sv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24.svg"/><Relationship Id="rId7" Type="http://schemas.openxmlformats.org/officeDocument/2006/relationships/image" Target="../media/image53.sv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52.png"/><Relationship Id="rId11" Type="http://schemas.openxmlformats.org/officeDocument/2006/relationships/image" Target="../media/image118.svg"/><Relationship Id="rId5" Type="http://schemas.openxmlformats.org/officeDocument/2006/relationships/image" Target="../media/image114.svg"/><Relationship Id="rId10" Type="http://schemas.openxmlformats.org/officeDocument/2006/relationships/image" Target="../media/image117.png"/><Relationship Id="rId4" Type="http://schemas.openxmlformats.org/officeDocument/2006/relationships/image" Target="../media/image113.png"/><Relationship Id="rId9" Type="http://schemas.openxmlformats.org/officeDocument/2006/relationships/image" Target="../media/image116.svg"/></Relationships>
</file>

<file path=ppt/slides/_rels/slide47.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24.xml"/><Relationship Id="rId5" Type="http://schemas.openxmlformats.org/officeDocument/2006/relationships/image" Target="../media/image109.sv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png"/><Relationship Id="rId1" Type="http://schemas.openxmlformats.org/officeDocument/2006/relationships/slideLayout" Target="../slideLayouts/slideLayout24.xml"/><Relationship Id="rId5" Type="http://schemas.openxmlformats.org/officeDocument/2006/relationships/image" Target="../media/image107.sv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image" Target="../media/image124.svg"/><Relationship Id="rId7" Type="http://schemas.openxmlformats.org/officeDocument/2006/relationships/image" Target="../media/image128.svg"/><Relationship Id="rId2" Type="http://schemas.openxmlformats.org/officeDocument/2006/relationships/image" Target="../media/image123.png"/><Relationship Id="rId1" Type="http://schemas.openxmlformats.org/officeDocument/2006/relationships/slideLayout" Target="../slideLayouts/slideLayout24.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81.jpg"/><Relationship Id="rId5" Type="http://schemas.openxmlformats.org/officeDocument/2006/relationships/image" Target="../media/image50.sv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81.jpg"/><Relationship Id="rId5" Type="http://schemas.openxmlformats.org/officeDocument/2006/relationships/image" Target="../media/image50.sv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129.png"/><Relationship Id="rId4" Type="http://schemas.openxmlformats.org/officeDocument/2006/relationships/image" Target="../media/image53.sv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129.png"/><Relationship Id="rId4" Type="http://schemas.openxmlformats.org/officeDocument/2006/relationships/image" Target="../media/image53.sv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129.png"/><Relationship Id="rId4" Type="http://schemas.openxmlformats.org/officeDocument/2006/relationships/image" Target="../media/image53.svg"/></Relationships>
</file>

<file path=ppt/slides/_rels/slide55.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svg"/><Relationship Id="rId18" Type="http://schemas.openxmlformats.org/officeDocument/2006/relationships/image" Target="../media/image146.png"/><Relationship Id="rId3" Type="http://schemas.openxmlformats.org/officeDocument/2006/relationships/image" Target="../media/image131.svg"/><Relationship Id="rId21" Type="http://schemas.openxmlformats.org/officeDocument/2006/relationships/image" Target="../media/image149.svg"/><Relationship Id="rId7" Type="http://schemas.openxmlformats.org/officeDocument/2006/relationships/image" Target="../media/image135.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2" Type="http://schemas.openxmlformats.org/officeDocument/2006/relationships/image" Target="../media/image130.png"/><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24.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10" Type="http://schemas.openxmlformats.org/officeDocument/2006/relationships/image" Target="../media/image138.png"/><Relationship Id="rId19" Type="http://schemas.openxmlformats.org/officeDocument/2006/relationships/image" Target="../media/image147.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s>
</file>

<file path=ppt/slides/_rels/slide5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svg"/><Relationship Id="rId3" Type="http://schemas.openxmlformats.org/officeDocument/2006/relationships/image" Target="../media/image155.svg"/><Relationship Id="rId7" Type="http://schemas.openxmlformats.org/officeDocument/2006/relationships/image" Target="../media/image159.svg"/><Relationship Id="rId12" Type="http://schemas.openxmlformats.org/officeDocument/2006/relationships/image" Target="../media/image164.png"/><Relationship Id="rId2" Type="http://schemas.openxmlformats.org/officeDocument/2006/relationships/image" Target="../media/image154.png"/><Relationship Id="rId1" Type="http://schemas.openxmlformats.org/officeDocument/2006/relationships/slideLayout" Target="../slideLayouts/slideLayout24.xml"/><Relationship Id="rId6" Type="http://schemas.openxmlformats.org/officeDocument/2006/relationships/image" Target="../media/image158.png"/><Relationship Id="rId11" Type="http://schemas.openxmlformats.org/officeDocument/2006/relationships/image" Target="../media/image163.svg"/><Relationship Id="rId5" Type="http://schemas.openxmlformats.org/officeDocument/2006/relationships/image" Target="../media/image157.sv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svg"/></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4.xml"/><Relationship Id="rId5" Type="http://schemas.openxmlformats.org/officeDocument/2006/relationships/image" Target="../media/image41.sv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8" Type="http://schemas.openxmlformats.org/officeDocument/2006/relationships/image" Target="../media/image172.svg"/><Relationship Id="rId13" Type="http://schemas.openxmlformats.org/officeDocument/2006/relationships/image" Target="../media/image177.png"/><Relationship Id="rId3" Type="http://schemas.openxmlformats.org/officeDocument/2006/relationships/image" Target="../media/image167.svg"/><Relationship Id="rId7" Type="http://schemas.openxmlformats.org/officeDocument/2006/relationships/image" Target="../media/image171.png"/><Relationship Id="rId12" Type="http://schemas.openxmlformats.org/officeDocument/2006/relationships/image" Target="../media/image176.svg"/><Relationship Id="rId2" Type="http://schemas.openxmlformats.org/officeDocument/2006/relationships/image" Target="../media/image166.png"/><Relationship Id="rId16" Type="http://schemas.openxmlformats.org/officeDocument/2006/relationships/image" Target="../media/image180.svg"/><Relationship Id="rId1" Type="http://schemas.openxmlformats.org/officeDocument/2006/relationships/slideLayout" Target="../slideLayouts/slideLayout24.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svg"/><Relationship Id="rId15" Type="http://schemas.openxmlformats.org/officeDocument/2006/relationships/image" Target="../media/image179.png"/><Relationship Id="rId10" Type="http://schemas.openxmlformats.org/officeDocument/2006/relationships/image" Target="../media/image174.sv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178.svg"/></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jpeg"/></Relationships>
</file>

<file path=ppt/slides/_rels/slide6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4.xml"/><Relationship Id="rId5" Type="http://schemas.openxmlformats.org/officeDocument/2006/relationships/image" Target="../media/image53.sv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182.svg"/><Relationship Id="rId7" Type="http://schemas.openxmlformats.org/officeDocument/2006/relationships/image" Target="../media/image186.svg"/><Relationship Id="rId2" Type="http://schemas.openxmlformats.org/officeDocument/2006/relationships/image" Target="../media/image181.png"/><Relationship Id="rId1" Type="http://schemas.openxmlformats.org/officeDocument/2006/relationships/slideLayout" Target="../slideLayouts/slideLayout24.xml"/><Relationship Id="rId6" Type="http://schemas.openxmlformats.org/officeDocument/2006/relationships/image" Target="../media/image185.png"/><Relationship Id="rId5" Type="http://schemas.openxmlformats.org/officeDocument/2006/relationships/image" Target="../media/image184.svg"/><Relationship Id="rId4" Type="http://schemas.openxmlformats.org/officeDocument/2006/relationships/image" Target="../media/image183.png"/></Relationships>
</file>

<file path=ppt/slides/_rels/slide6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4.xml"/><Relationship Id="rId5" Type="http://schemas.openxmlformats.org/officeDocument/2006/relationships/image" Target="../media/image53.sv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29.png"/><Relationship Id="rId4" Type="http://schemas.openxmlformats.org/officeDocument/2006/relationships/image" Target="../media/image53.sv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129.png"/><Relationship Id="rId4" Type="http://schemas.openxmlformats.org/officeDocument/2006/relationships/image" Target="../media/image53.svg"/></Relationships>
</file>

<file path=ppt/slides/_rels/slide65.xml.rels><?xml version="1.0" encoding="UTF-8" standalone="yes"?>
<Relationships xmlns="http://schemas.openxmlformats.org/package/2006/relationships"><Relationship Id="rId8" Type="http://schemas.openxmlformats.org/officeDocument/2006/relationships/image" Target="../media/image191.svg"/><Relationship Id="rId13" Type="http://schemas.openxmlformats.org/officeDocument/2006/relationships/image" Target="../media/image106.png"/><Relationship Id="rId18" Type="http://schemas.openxmlformats.org/officeDocument/2006/relationships/image" Target="../media/image109.svg"/><Relationship Id="rId3" Type="http://schemas.openxmlformats.org/officeDocument/2006/relationships/image" Target="../media/image102.svg"/><Relationship Id="rId7" Type="http://schemas.openxmlformats.org/officeDocument/2006/relationships/image" Target="../media/image190.png"/><Relationship Id="rId12" Type="http://schemas.openxmlformats.org/officeDocument/2006/relationships/image" Target="../media/image195.svg"/><Relationship Id="rId17" Type="http://schemas.openxmlformats.org/officeDocument/2006/relationships/image" Target="../media/image108.png"/><Relationship Id="rId2" Type="http://schemas.openxmlformats.org/officeDocument/2006/relationships/image" Target="../media/image101.png"/><Relationship Id="rId16" Type="http://schemas.openxmlformats.org/officeDocument/2006/relationships/image" Target="../media/image105.svg"/><Relationship Id="rId1" Type="http://schemas.openxmlformats.org/officeDocument/2006/relationships/slideLayout" Target="../slideLayouts/slideLayout24.xml"/><Relationship Id="rId6" Type="http://schemas.openxmlformats.org/officeDocument/2006/relationships/image" Target="../media/image189.sv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04.png"/><Relationship Id="rId10" Type="http://schemas.openxmlformats.org/officeDocument/2006/relationships/image" Target="../media/image193.sv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07.svg"/></Relationships>
</file>

<file path=ppt/slides/_rels/slide66.xml.rels><?xml version="1.0" encoding="UTF-8" standalone="yes"?>
<Relationships xmlns="http://schemas.openxmlformats.org/package/2006/relationships"><Relationship Id="rId8" Type="http://schemas.openxmlformats.org/officeDocument/2006/relationships/image" Target="../media/image191.svg"/><Relationship Id="rId13" Type="http://schemas.openxmlformats.org/officeDocument/2006/relationships/image" Target="../media/image106.png"/><Relationship Id="rId18" Type="http://schemas.openxmlformats.org/officeDocument/2006/relationships/image" Target="../media/image105.svg"/><Relationship Id="rId3" Type="http://schemas.openxmlformats.org/officeDocument/2006/relationships/image" Target="../media/image102.svg"/><Relationship Id="rId7" Type="http://schemas.openxmlformats.org/officeDocument/2006/relationships/image" Target="../media/image190.png"/><Relationship Id="rId12" Type="http://schemas.openxmlformats.org/officeDocument/2006/relationships/image" Target="../media/image195.svg"/><Relationship Id="rId17" Type="http://schemas.openxmlformats.org/officeDocument/2006/relationships/image" Target="../media/image104.png"/><Relationship Id="rId2" Type="http://schemas.openxmlformats.org/officeDocument/2006/relationships/image" Target="../media/image101.png"/><Relationship Id="rId16" Type="http://schemas.openxmlformats.org/officeDocument/2006/relationships/image" Target="../media/image109.svg"/><Relationship Id="rId1" Type="http://schemas.openxmlformats.org/officeDocument/2006/relationships/slideLayout" Target="../slideLayouts/slideLayout24.xml"/><Relationship Id="rId6" Type="http://schemas.openxmlformats.org/officeDocument/2006/relationships/image" Target="../media/image189.sv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08.png"/><Relationship Id="rId10" Type="http://schemas.openxmlformats.org/officeDocument/2006/relationships/image" Target="../media/image193.svg"/><Relationship Id="rId4" Type="http://schemas.openxmlformats.org/officeDocument/2006/relationships/image" Target="../media/image196.jpg"/><Relationship Id="rId9" Type="http://schemas.openxmlformats.org/officeDocument/2006/relationships/image" Target="../media/image192.png"/><Relationship Id="rId14" Type="http://schemas.openxmlformats.org/officeDocument/2006/relationships/image" Target="../media/image107.svg"/></Relationships>
</file>

<file path=ppt/slides/_rels/slide67.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8" Type="http://schemas.openxmlformats.org/officeDocument/2006/relationships/image" Target="../media/image191.svg"/><Relationship Id="rId13" Type="http://schemas.openxmlformats.org/officeDocument/2006/relationships/image" Target="../media/image106.png"/><Relationship Id="rId18" Type="http://schemas.openxmlformats.org/officeDocument/2006/relationships/image" Target="../media/image109.svg"/><Relationship Id="rId3" Type="http://schemas.openxmlformats.org/officeDocument/2006/relationships/image" Target="../media/image102.svg"/><Relationship Id="rId7" Type="http://schemas.openxmlformats.org/officeDocument/2006/relationships/image" Target="../media/image190.png"/><Relationship Id="rId12" Type="http://schemas.openxmlformats.org/officeDocument/2006/relationships/image" Target="../media/image195.svg"/><Relationship Id="rId17" Type="http://schemas.openxmlformats.org/officeDocument/2006/relationships/image" Target="../media/image108.png"/><Relationship Id="rId2" Type="http://schemas.openxmlformats.org/officeDocument/2006/relationships/image" Target="../media/image101.png"/><Relationship Id="rId16" Type="http://schemas.openxmlformats.org/officeDocument/2006/relationships/image" Target="../media/image105.svg"/><Relationship Id="rId1" Type="http://schemas.openxmlformats.org/officeDocument/2006/relationships/slideLayout" Target="../slideLayouts/slideLayout24.xml"/><Relationship Id="rId6" Type="http://schemas.openxmlformats.org/officeDocument/2006/relationships/image" Target="../media/image189.sv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04.png"/><Relationship Id="rId10" Type="http://schemas.openxmlformats.org/officeDocument/2006/relationships/image" Target="../media/image193.svg"/><Relationship Id="rId4" Type="http://schemas.openxmlformats.org/officeDocument/2006/relationships/image" Target="../media/image199.jpg"/><Relationship Id="rId9" Type="http://schemas.openxmlformats.org/officeDocument/2006/relationships/image" Target="../media/image192.png"/><Relationship Id="rId14" Type="http://schemas.openxmlformats.org/officeDocument/2006/relationships/image" Target="../media/image107.svg"/></Relationships>
</file>

<file path=ppt/slides/_rels/slide6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202.png"/><Relationship Id="rId5" Type="http://schemas.openxmlformats.org/officeDocument/2006/relationships/image" Target="../media/image201.svg"/><Relationship Id="rId4" Type="http://schemas.openxmlformats.org/officeDocument/2006/relationships/image" Target="../media/image200.png"/></Relationships>
</file>

<file path=ppt/slides/_rels/slide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4.xml"/><Relationship Id="rId5" Type="http://schemas.openxmlformats.org/officeDocument/2006/relationships/image" Target="../media/image41.svg"/><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4.xml"/><Relationship Id="rId5" Type="http://schemas.openxmlformats.org/officeDocument/2006/relationships/image" Target="../media/image41.svg"/><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203.jpeg"/><Relationship Id="rId5" Type="http://schemas.openxmlformats.org/officeDocument/2006/relationships/image" Target="../media/image50.svg"/><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4.svg"/><Relationship Id="rId7"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203.jpeg"/><Relationship Id="rId5" Type="http://schemas.openxmlformats.org/officeDocument/2006/relationships/image" Target="../media/image50.sv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205.svg"/><Relationship Id="rId2" Type="http://schemas.openxmlformats.org/officeDocument/2006/relationships/image" Target="../media/image204.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3.sv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53.sv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8" Type="http://schemas.openxmlformats.org/officeDocument/2006/relationships/image" Target="../media/image191.svg"/><Relationship Id="rId13" Type="http://schemas.openxmlformats.org/officeDocument/2006/relationships/image" Target="../media/image106.png"/><Relationship Id="rId18" Type="http://schemas.openxmlformats.org/officeDocument/2006/relationships/image" Target="../media/image105.svg"/><Relationship Id="rId3" Type="http://schemas.openxmlformats.org/officeDocument/2006/relationships/image" Target="../media/image102.svg"/><Relationship Id="rId7" Type="http://schemas.openxmlformats.org/officeDocument/2006/relationships/image" Target="../media/image190.png"/><Relationship Id="rId12" Type="http://schemas.openxmlformats.org/officeDocument/2006/relationships/image" Target="../media/image195.svg"/><Relationship Id="rId17" Type="http://schemas.openxmlformats.org/officeDocument/2006/relationships/image" Target="../media/image104.png"/><Relationship Id="rId2" Type="http://schemas.openxmlformats.org/officeDocument/2006/relationships/image" Target="../media/image101.png"/><Relationship Id="rId16" Type="http://schemas.openxmlformats.org/officeDocument/2006/relationships/image" Target="../media/image109.svg"/><Relationship Id="rId1" Type="http://schemas.openxmlformats.org/officeDocument/2006/relationships/slideLayout" Target="../slideLayouts/slideLayout24.xml"/><Relationship Id="rId6" Type="http://schemas.openxmlformats.org/officeDocument/2006/relationships/image" Target="../media/image189.sv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08.png"/><Relationship Id="rId10" Type="http://schemas.openxmlformats.org/officeDocument/2006/relationships/image" Target="../media/image193.svg"/><Relationship Id="rId4" Type="http://schemas.openxmlformats.org/officeDocument/2006/relationships/image" Target="../media/image121.png"/><Relationship Id="rId9" Type="http://schemas.openxmlformats.org/officeDocument/2006/relationships/image" Target="../media/image192.png"/><Relationship Id="rId14" Type="http://schemas.openxmlformats.org/officeDocument/2006/relationships/image" Target="../media/image107.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svg"/><Relationship Id="rId18" Type="http://schemas.openxmlformats.org/officeDocument/2006/relationships/image" Target="../media/image222.png"/><Relationship Id="rId26" Type="http://schemas.openxmlformats.org/officeDocument/2006/relationships/image" Target="../media/image18.png"/><Relationship Id="rId3" Type="http://schemas.openxmlformats.org/officeDocument/2006/relationships/image" Target="../media/image207.svg"/><Relationship Id="rId21" Type="http://schemas.openxmlformats.org/officeDocument/2006/relationships/image" Target="../media/image225.svg"/><Relationship Id="rId7" Type="http://schemas.openxmlformats.org/officeDocument/2006/relationships/image" Target="../media/image211.svg"/><Relationship Id="rId12" Type="http://schemas.openxmlformats.org/officeDocument/2006/relationships/image" Target="../media/image216.png"/><Relationship Id="rId17" Type="http://schemas.openxmlformats.org/officeDocument/2006/relationships/image" Target="../media/image221.svg"/><Relationship Id="rId25" Type="http://schemas.openxmlformats.org/officeDocument/2006/relationships/image" Target="../media/image229.svg"/><Relationship Id="rId2" Type="http://schemas.openxmlformats.org/officeDocument/2006/relationships/image" Target="../media/image206.png"/><Relationship Id="rId16" Type="http://schemas.openxmlformats.org/officeDocument/2006/relationships/image" Target="../media/image220.png"/><Relationship Id="rId20" Type="http://schemas.openxmlformats.org/officeDocument/2006/relationships/image" Target="../media/image224.png"/><Relationship Id="rId1" Type="http://schemas.openxmlformats.org/officeDocument/2006/relationships/slideLayout" Target="../slideLayouts/slideLayout24.xml"/><Relationship Id="rId6" Type="http://schemas.openxmlformats.org/officeDocument/2006/relationships/image" Target="../media/image210.png"/><Relationship Id="rId11" Type="http://schemas.openxmlformats.org/officeDocument/2006/relationships/image" Target="../media/image215.svg"/><Relationship Id="rId24" Type="http://schemas.openxmlformats.org/officeDocument/2006/relationships/image" Target="../media/image228.png"/><Relationship Id="rId5" Type="http://schemas.openxmlformats.org/officeDocument/2006/relationships/image" Target="../media/image209.svg"/><Relationship Id="rId15" Type="http://schemas.openxmlformats.org/officeDocument/2006/relationships/image" Target="../media/image219.svg"/><Relationship Id="rId23" Type="http://schemas.openxmlformats.org/officeDocument/2006/relationships/image" Target="../media/image227.svg"/><Relationship Id="rId10" Type="http://schemas.openxmlformats.org/officeDocument/2006/relationships/image" Target="../media/image214.png"/><Relationship Id="rId19" Type="http://schemas.openxmlformats.org/officeDocument/2006/relationships/image" Target="../media/image223.svg"/><Relationship Id="rId4" Type="http://schemas.openxmlformats.org/officeDocument/2006/relationships/image" Target="../media/image208.png"/><Relationship Id="rId9" Type="http://schemas.openxmlformats.org/officeDocument/2006/relationships/image" Target="../media/image213.svg"/><Relationship Id="rId14" Type="http://schemas.openxmlformats.org/officeDocument/2006/relationships/image" Target="../media/image218.png"/><Relationship Id="rId22" Type="http://schemas.openxmlformats.org/officeDocument/2006/relationships/image" Target="../media/image226.png"/><Relationship Id="rId27" Type="http://schemas.openxmlformats.org/officeDocument/2006/relationships/image" Target="../media/image19.svg"/></Relationships>
</file>

<file path=ppt/slides/_rels/slide8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5" Type="http://schemas.openxmlformats.org/officeDocument/2006/relationships/image" Target="../media/image24.svg"/><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5" Type="http://schemas.openxmlformats.org/officeDocument/2006/relationships/image" Target="../media/image24.svg"/><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4.xml"/><Relationship Id="rId5" Type="http://schemas.openxmlformats.org/officeDocument/2006/relationships/image" Target="../media/image24.svg"/><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2.svg"/><Relationship Id="rId7"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4.xml"/><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09.svg"/><Relationship Id="rId4" Type="http://schemas.openxmlformats.org/officeDocument/2006/relationships/image" Target="../media/image121.png"/><Relationship Id="rId9" Type="http://schemas.openxmlformats.org/officeDocument/2006/relationships/image" Target="../media/image108.png"/></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231.svg"/><Relationship Id="rId2" Type="http://schemas.openxmlformats.org/officeDocument/2006/relationships/image" Target="../media/image230.png"/><Relationship Id="rId1" Type="http://schemas.openxmlformats.org/officeDocument/2006/relationships/slideLayout" Target="../slideLayouts/slideLayout24.xml"/><Relationship Id="rId6" Type="http://schemas.openxmlformats.org/officeDocument/2006/relationships/image" Target="../media/image234.png"/><Relationship Id="rId5" Type="http://schemas.openxmlformats.org/officeDocument/2006/relationships/image" Target="../media/image233.svg"/><Relationship Id="rId4" Type="http://schemas.openxmlformats.org/officeDocument/2006/relationships/image" Target="../media/image232.png"/></Relationships>
</file>

<file path=ppt/slides/_rels/slide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svg"/><Relationship Id="rId18" Type="http://schemas.openxmlformats.org/officeDocument/2006/relationships/image" Target="../media/image251.png"/><Relationship Id="rId3" Type="http://schemas.openxmlformats.org/officeDocument/2006/relationships/image" Target="../media/image236.svg"/><Relationship Id="rId7" Type="http://schemas.openxmlformats.org/officeDocument/2006/relationships/image" Target="../media/image240.svg"/><Relationship Id="rId12" Type="http://schemas.openxmlformats.org/officeDocument/2006/relationships/image" Target="../media/image245.png"/><Relationship Id="rId17" Type="http://schemas.openxmlformats.org/officeDocument/2006/relationships/image" Target="../media/image250.svg"/><Relationship Id="rId2" Type="http://schemas.openxmlformats.org/officeDocument/2006/relationships/image" Target="../media/image235.png"/><Relationship Id="rId16" Type="http://schemas.openxmlformats.org/officeDocument/2006/relationships/image" Target="../media/image249.png"/><Relationship Id="rId1" Type="http://schemas.openxmlformats.org/officeDocument/2006/relationships/slideLayout" Target="../slideLayouts/slideLayout24.xml"/><Relationship Id="rId6" Type="http://schemas.openxmlformats.org/officeDocument/2006/relationships/image" Target="../media/image239.png"/><Relationship Id="rId11" Type="http://schemas.openxmlformats.org/officeDocument/2006/relationships/image" Target="../media/image244.svg"/><Relationship Id="rId5" Type="http://schemas.openxmlformats.org/officeDocument/2006/relationships/image" Target="../media/image238.svg"/><Relationship Id="rId15" Type="http://schemas.openxmlformats.org/officeDocument/2006/relationships/image" Target="../media/image248.svg"/><Relationship Id="rId10" Type="http://schemas.openxmlformats.org/officeDocument/2006/relationships/image" Target="../media/image243.png"/><Relationship Id="rId19" Type="http://schemas.openxmlformats.org/officeDocument/2006/relationships/image" Target="../media/image252.svg"/><Relationship Id="rId4" Type="http://schemas.openxmlformats.org/officeDocument/2006/relationships/image" Target="../media/image237.png"/><Relationship Id="rId9" Type="http://schemas.openxmlformats.org/officeDocument/2006/relationships/image" Target="../media/image242.svg"/><Relationship Id="rId14" Type="http://schemas.openxmlformats.org/officeDocument/2006/relationships/image" Target="../media/image247.png"/></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62.png"/><Relationship Id="rId18" Type="http://schemas.openxmlformats.org/officeDocument/2006/relationships/image" Target="../media/image267.svg"/><Relationship Id="rId3" Type="http://schemas.openxmlformats.org/officeDocument/2006/relationships/image" Target="../media/image254.svg"/><Relationship Id="rId7" Type="http://schemas.openxmlformats.org/officeDocument/2006/relationships/image" Target="../media/image12.png"/><Relationship Id="rId12" Type="http://schemas.openxmlformats.org/officeDocument/2006/relationships/image" Target="../media/image261.svg"/><Relationship Id="rId17" Type="http://schemas.openxmlformats.org/officeDocument/2006/relationships/image" Target="../media/image266.png"/><Relationship Id="rId2" Type="http://schemas.openxmlformats.org/officeDocument/2006/relationships/image" Target="../media/image253.png"/><Relationship Id="rId16" Type="http://schemas.openxmlformats.org/officeDocument/2006/relationships/image" Target="../media/image265.svg"/><Relationship Id="rId1" Type="http://schemas.openxmlformats.org/officeDocument/2006/relationships/slideLayout" Target="../slideLayouts/slideLayout24.xml"/><Relationship Id="rId6" Type="http://schemas.openxmlformats.org/officeDocument/2006/relationships/image" Target="../media/image257.svg"/><Relationship Id="rId11" Type="http://schemas.openxmlformats.org/officeDocument/2006/relationships/image" Target="../media/image260.png"/><Relationship Id="rId5" Type="http://schemas.openxmlformats.org/officeDocument/2006/relationships/image" Target="../media/image256.png"/><Relationship Id="rId15" Type="http://schemas.openxmlformats.org/officeDocument/2006/relationships/image" Target="../media/image264.png"/><Relationship Id="rId10" Type="http://schemas.openxmlformats.org/officeDocument/2006/relationships/image" Target="../media/image259.svg"/><Relationship Id="rId19" Type="http://schemas.openxmlformats.org/officeDocument/2006/relationships/hyperlink" Target="https://www.linkedin.com/in/eduardorosapedreira?lipi=urn%3Ali%3Apage%3Ad_flagship3_profile_view_base_contact_details%3B4c3zaaoZTaKOE2W89Pd9aQ%3D%3D" TargetMode="External"/><Relationship Id="rId4" Type="http://schemas.openxmlformats.org/officeDocument/2006/relationships/image" Target="../media/image255.jpeg"/><Relationship Id="rId9" Type="http://schemas.openxmlformats.org/officeDocument/2006/relationships/image" Target="../media/image258.png"/><Relationship Id="rId14" Type="http://schemas.openxmlformats.org/officeDocument/2006/relationships/image" Target="../media/image26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9B5E8F19-69E7-884A-F33D-B80CA41FD23F}"/>
              </a:ext>
            </a:extLst>
          </p:cNvPr>
          <p:cNvSpPr>
            <a:spLocks noGrp="1"/>
          </p:cNvSpPr>
          <p:nvPr>
            <p:ph type="body" sz="quarter" idx="10"/>
          </p:nvPr>
        </p:nvSpPr>
        <p:spPr/>
        <p:txBody>
          <a:bodyPr/>
          <a:lstStyle/>
          <a:p>
            <a:r>
              <a:rPr lang="pt-BR" dirty="0"/>
              <a:t>Prof. Eduardo Rosa Pedreira</a:t>
            </a:r>
          </a:p>
        </p:txBody>
      </p:sp>
      <p:sp>
        <p:nvSpPr>
          <p:cNvPr id="3" name="Título 2">
            <a:extLst>
              <a:ext uri="{FF2B5EF4-FFF2-40B4-BE49-F238E27FC236}">
                <a16:creationId xmlns:a16="http://schemas.microsoft.com/office/drawing/2014/main" id="{1C8E571D-FE14-7D0D-85C6-D31AB1891681}"/>
              </a:ext>
            </a:extLst>
          </p:cNvPr>
          <p:cNvSpPr>
            <a:spLocks noGrp="1"/>
          </p:cNvSpPr>
          <p:nvPr>
            <p:ph type="title"/>
          </p:nvPr>
        </p:nvSpPr>
        <p:spPr/>
        <p:txBody>
          <a:bodyPr/>
          <a:lstStyle/>
          <a:p>
            <a:r>
              <a:rPr lang="pt-BR" dirty="0"/>
              <a:t>GOVERNANÇA CORPORATIVA E SUSTENTABILIDADE</a:t>
            </a:r>
          </a:p>
        </p:txBody>
      </p:sp>
    </p:spTree>
    <p:extLst>
      <p:ext uri="{BB962C8B-B14F-4D97-AF65-F5344CB8AC3E}">
        <p14:creationId xmlns:p14="http://schemas.microsoft.com/office/powerpoint/2010/main" val="1560906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6"/>
          <p:cNvSpPr/>
          <p:nvPr/>
        </p:nvSpPr>
        <p:spPr>
          <a:xfrm rot="-10800000">
            <a:off x="2859344" y="646178"/>
            <a:ext cx="6350" cy="618211"/>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grpSp>
        <p:nvGrpSpPr>
          <p:cNvPr id="19" name="Group 19"/>
          <p:cNvGrpSpPr/>
          <p:nvPr/>
        </p:nvGrpSpPr>
        <p:grpSpPr>
          <a:xfrm>
            <a:off x="2819995" y="1228215"/>
            <a:ext cx="85047" cy="8504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sp>
        <p:nvSpPr>
          <p:cNvPr id="23" name="Freeform 23"/>
          <p:cNvSpPr/>
          <p:nvPr/>
        </p:nvSpPr>
        <p:spPr>
          <a:xfrm>
            <a:off x="3862833" y="1533713"/>
            <a:ext cx="2574544" cy="3419523"/>
          </a:xfrm>
          <a:custGeom>
            <a:avLst/>
            <a:gdLst/>
            <a:ahLst/>
            <a:cxnLst/>
            <a:rect l="l" t="t" r="r" b="b"/>
            <a:pathLst>
              <a:path w="3861816" h="5129284">
                <a:moveTo>
                  <a:pt x="0" y="0"/>
                </a:moveTo>
                <a:lnTo>
                  <a:pt x="3861816" y="0"/>
                </a:lnTo>
                <a:lnTo>
                  <a:pt x="3861816" y="5129284"/>
                </a:lnTo>
                <a:lnTo>
                  <a:pt x="0" y="5129284"/>
                </a:lnTo>
                <a:lnTo>
                  <a:pt x="0" y="0"/>
                </a:lnTo>
                <a:close/>
              </a:path>
            </a:pathLst>
          </a:custGeom>
          <a:blipFill>
            <a:blip r:embed="rId2"/>
            <a:stretch>
              <a:fillRect/>
            </a:stretch>
          </a:blipFill>
        </p:spPr>
        <p:txBody>
          <a:bodyPr/>
          <a:lstStyle/>
          <a:p>
            <a:endParaRPr lang="pt-BR" sz="1200" dirty="0">
              <a:latin typeface="Calibri" panose="020F0502020204030204" pitchFamily="34" charset="0"/>
            </a:endParaRPr>
          </a:p>
        </p:txBody>
      </p:sp>
      <p:sp>
        <p:nvSpPr>
          <p:cNvPr id="24" name="Freeform 24"/>
          <p:cNvSpPr/>
          <p:nvPr/>
        </p:nvSpPr>
        <p:spPr>
          <a:xfrm>
            <a:off x="5551315" y="608652"/>
            <a:ext cx="4012071" cy="4112226"/>
          </a:xfrm>
          <a:custGeom>
            <a:avLst/>
            <a:gdLst/>
            <a:ahLst/>
            <a:cxnLst/>
            <a:rect l="l" t="t" r="r" b="b"/>
            <a:pathLst>
              <a:path w="6018107" h="6168339">
                <a:moveTo>
                  <a:pt x="0" y="0"/>
                </a:moveTo>
                <a:lnTo>
                  <a:pt x="6018108" y="0"/>
                </a:lnTo>
                <a:lnTo>
                  <a:pt x="6018108" y="6168339"/>
                </a:lnTo>
                <a:lnTo>
                  <a:pt x="0" y="6168339"/>
                </a:lnTo>
                <a:lnTo>
                  <a:pt x="0" y="0"/>
                </a:lnTo>
                <a:close/>
              </a:path>
            </a:pathLst>
          </a:custGeom>
          <a:blipFill>
            <a:blip r:embed="rId3"/>
            <a:stretch>
              <a:fillRect/>
            </a:stretch>
          </a:blipFill>
        </p:spPr>
        <p:txBody>
          <a:bodyPr/>
          <a:lstStyle/>
          <a:p>
            <a:endParaRPr lang="pt-BR" sz="1200" dirty="0">
              <a:latin typeface="Calibri" panose="020F0502020204030204" pitchFamily="34" charset="0"/>
            </a:endParaRPr>
          </a:p>
        </p:txBody>
      </p:sp>
      <p:sp>
        <p:nvSpPr>
          <p:cNvPr id="25" name="TextBox 25"/>
          <p:cNvSpPr txBox="1"/>
          <p:nvPr/>
        </p:nvSpPr>
        <p:spPr>
          <a:xfrm>
            <a:off x="951299" y="1480836"/>
            <a:ext cx="1953743" cy="313291"/>
          </a:xfrm>
          <a:prstGeom prst="rect">
            <a:avLst/>
          </a:prstGeom>
        </p:spPr>
        <p:txBody>
          <a:bodyPr lIns="0" tIns="0" rIns="0" bIns="0" rtlCol="0" anchor="t">
            <a:spAutoFit/>
          </a:bodyPr>
          <a:lstStyle/>
          <a:p>
            <a:pPr algn="r">
              <a:lnSpc>
                <a:spcPts val="2613"/>
              </a:lnSpc>
              <a:spcBef>
                <a:spcPct val="0"/>
              </a:spcBef>
            </a:pPr>
            <a:r>
              <a:rPr lang="pt-BR" sz="1867" b="1" dirty="0">
                <a:solidFill>
                  <a:srgbClr val="171717"/>
                </a:solidFill>
                <a:latin typeface="Calibri" panose="020F0502020204030204" pitchFamily="34" charset="0"/>
                <a:ea typeface="Montserrat 1 Bold"/>
                <a:cs typeface="Montserrat 1 Bold"/>
                <a:sym typeface="Montserrat 1 Bold"/>
              </a:rPr>
              <a:t>Capitalismo 3.0</a:t>
            </a:r>
          </a:p>
        </p:txBody>
      </p:sp>
      <p:sp>
        <p:nvSpPr>
          <p:cNvPr id="26" name="TextBox 26"/>
          <p:cNvSpPr txBox="1"/>
          <p:nvPr/>
        </p:nvSpPr>
        <p:spPr>
          <a:xfrm>
            <a:off x="531653" y="1890623"/>
            <a:ext cx="2373389" cy="640175"/>
          </a:xfrm>
          <a:prstGeom prst="rect">
            <a:avLst/>
          </a:prstGeom>
        </p:spPr>
        <p:txBody>
          <a:bodyPr wrap="square" lIns="0" tIns="0" rIns="0" bIns="0" rtlCol="0" anchor="t">
            <a:spAutoFit/>
          </a:bodyPr>
          <a:lstStyle/>
          <a:p>
            <a:pPr algn="r">
              <a:lnSpc>
                <a:spcPts val="1680"/>
              </a:lnSpc>
              <a:spcBef>
                <a:spcPct val="0"/>
              </a:spcBef>
            </a:pPr>
            <a:r>
              <a:rPr lang="pt-BR" sz="1200" b="1" dirty="0">
                <a:solidFill>
                  <a:srgbClr val="171717"/>
                </a:solidFill>
                <a:latin typeface="Calibri" panose="020F0502020204030204" pitchFamily="34" charset="0"/>
                <a:ea typeface="Montserrat 1 Semi-Bold"/>
                <a:cs typeface="Montserrat 1 Semi-Bold"/>
                <a:sym typeface="Montserrat 1 Semi-Bold"/>
              </a:rPr>
              <a:t>Século XX</a:t>
            </a:r>
          </a:p>
          <a:p>
            <a:pPr algn="r">
              <a:lnSpc>
                <a:spcPts val="1680"/>
              </a:lnSpc>
              <a:spcBef>
                <a:spcPct val="0"/>
              </a:spcBef>
            </a:pPr>
            <a:r>
              <a:rPr lang="pt-BR" sz="1200" dirty="0">
                <a:solidFill>
                  <a:srgbClr val="171717"/>
                </a:solidFill>
                <a:latin typeface="Calibri" panose="020F0502020204030204" pitchFamily="34" charset="0"/>
                <a:ea typeface="Montserrat 1 Semi-Bold"/>
                <a:cs typeface="Montserrat 1 Semi-Bold"/>
                <a:sym typeface="Montserrat 1 Semi-Bold"/>
              </a:rPr>
              <a:t>O Capitalismo do </a:t>
            </a:r>
            <a:r>
              <a:rPr lang="pt-BR" sz="1200" i="1" dirty="0" err="1">
                <a:solidFill>
                  <a:srgbClr val="171717"/>
                </a:solidFill>
                <a:latin typeface="Calibri" panose="020F0502020204030204" pitchFamily="34" charset="0"/>
                <a:ea typeface="Montserrat 1 Semi-Bold"/>
                <a:cs typeface="Montserrat 1 Semi-Bold"/>
                <a:sym typeface="Montserrat 1 Semi-Bold"/>
              </a:rPr>
              <a:t>Stockholder</a:t>
            </a:r>
            <a:r>
              <a:rPr lang="pt-BR" sz="1200" dirty="0">
                <a:solidFill>
                  <a:srgbClr val="171717"/>
                </a:solidFill>
                <a:latin typeface="Calibri" panose="020F0502020204030204" pitchFamily="34" charset="0"/>
                <a:ea typeface="Montserrat 1 Semi-Bold"/>
                <a:cs typeface="Montserrat 1 Semi-Bold"/>
                <a:sym typeface="Montserrat 1 Semi-Bold"/>
              </a:rPr>
              <a:t> </a:t>
            </a:r>
          </a:p>
          <a:p>
            <a:pPr algn="r">
              <a:lnSpc>
                <a:spcPts val="1680"/>
              </a:lnSpc>
              <a:spcBef>
                <a:spcPct val="0"/>
              </a:spcBef>
            </a:pPr>
            <a:endParaRPr lang="pt-BR" sz="1200" b="1" dirty="0">
              <a:solidFill>
                <a:srgbClr val="171717"/>
              </a:solidFill>
              <a:latin typeface="Calibri" panose="020F0502020204030204" pitchFamily="34" charset="0"/>
              <a:ea typeface="Montserrat 1 Semi-Bold"/>
              <a:cs typeface="Montserrat 1 Semi-Bold"/>
              <a:sym typeface="Montserrat 1 Semi-Bold"/>
            </a:endParaRPr>
          </a:p>
        </p:txBody>
      </p:sp>
      <p:sp>
        <p:nvSpPr>
          <p:cNvPr id="30" name="TextBox 30"/>
          <p:cNvSpPr txBox="1"/>
          <p:nvPr/>
        </p:nvSpPr>
        <p:spPr>
          <a:xfrm>
            <a:off x="6888122" y="2601264"/>
            <a:ext cx="3830678" cy="1958100"/>
          </a:xfrm>
          <a:prstGeom prst="rect">
            <a:avLst/>
          </a:prstGeom>
        </p:spPr>
        <p:txBody>
          <a:bodyPr wrap="square" lIns="0" tIns="0" rIns="0" bIns="0" rtlCol="0" anchor="t">
            <a:spAutoFit/>
          </a:bodyPr>
          <a:lstStyle/>
          <a:p>
            <a:pPr>
              <a:lnSpc>
                <a:spcPts val="3091"/>
              </a:lnSpc>
              <a:spcBef>
                <a:spcPct val="0"/>
              </a:spcBef>
            </a:pPr>
            <a:r>
              <a:rPr lang="pt-BR" sz="2061" dirty="0">
                <a:solidFill>
                  <a:srgbClr val="171717"/>
                </a:solidFill>
                <a:latin typeface="Calibri" panose="020F0502020204030204" pitchFamily="34" charset="0"/>
                <a:ea typeface="Montserrat 1"/>
                <a:cs typeface="Montserrat 1"/>
                <a:sym typeface="Montserrat 1"/>
              </a:rPr>
              <a:t>A única responsabilidade social que uma empresa tem é maximizar o retorno para o acionista, respeitando as regras legais e os costumes éticos</a:t>
            </a:r>
          </a:p>
        </p:txBody>
      </p:sp>
      <p:sp>
        <p:nvSpPr>
          <p:cNvPr id="31" name="Freeform 31"/>
          <p:cNvSpPr/>
          <p:nvPr/>
        </p:nvSpPr>
        <p:spPr>
          <a:xfrm rot="-5400000">
            <a:off x="11141353" y="2990738"/>
            <a:ext cx="729695" cy="308297"/>
          </a:xfrm>
          <a:custGeom>
            <a:avLst/>
            <a:gdLst/>
            <a:ahLst/>
            <a:cxnLst/>
            <a:rect l="l" t="t" r="r" b="b"/>
            <a:pathLst>
              <a:path w="1094543" h="462445">
                <a:moveTo>
                  <a:pt x="0" y="0"/>
                </a:moveTo>
                <a:lnTo>
                  <a:pt x="1094544" y="0"/>
                </a:lnTo>
                <a:lnTo>
                  <a:pt x="1094544" y="462444"/>
                </a:lnTo>
                <a:lnTo>
                  <a:pt x="0" y="462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32" name="Freeform 32"/>
          <p:cNvSpPr/>
          <p:nvPr/>
        </p:nvSpPr>
        <p:spPr>
          <a:xfrm rot="-5400000">
            <a:off x="11141353" y="4081223"/>
            <a:ext cx="729695" cy="308297"/>
          </a:xfrm>
          <a:custGeom>
            <a:avLst/>
            <a:gdLst/>
            <a:ahLst/>
            <a:cxnLst/>
            <a:rect l="l" t="t" r="r" b="b"/>
            <a:pathLst>
              <a:path w="1094543" h="462445">
                <a:moveTo>
                  <a:pt x="0" y="0"/>
                </a:moveTo>
                <a:lnTo>
                  <a:pt x="1094544" y="0"/>
                </a:lnTo>
                <a:lnTo>
                  <a:pt x="1094544" y="462444"/>
                </a:lnTo>
                <a:lnTo>
                  <a:pt x="0" y="462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33" name="Freeform 33"/>
          <p:cNvSpPr/>
          <p:nvPr/>
        </p:nvSpPr>
        <p:spPr>
          <a:xfrm rot="-5400000">
            <a:off x="11141353" y="1824432"/>
            <a:ext cx="729695" cy="308297"/>
          </a:xfrm>
          <a:custGeom>
            <a:avLst/>
            <a:gdLst/>
            <a:ahLst/>
            <a:cxnLst/>
            <a:rect l="l" t="t" r="r" b="b"/>
            <a:pathLst>
              <a:path w="1094543" h="462445">
                <a:moveTo>
                  <a:pt x="0" y="0"/>
                </a:moveTo>
                <a:lnTo>
                  <a:pt x="1094544" y="0"/>
                </a:lnTo>
                <a:lnTo>
                  <a:pt x="1094544" y="462445"/>
                </a:lnTo>
                <a:lnTo>
                  <a:pt x="0" y="462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34" name="TextBox 34"/>
          <p:cNvSpPr txBox="1"/>
          <p:nvPr/>
        </p:nvSpPr>
        <p:spPr>
          <a:xfrm>
            <a:off x="4215234" y="5096984"/>
            <a:ext cx="1891521" cy="662746"/>
          </a:xfrm>
          <a:prstGeom prst="rect">
            <a:avLst/>
          </a:prstGeom>
        </p:spPr>
        <p:txBody>
          <a:bodyPr lIns="0" tIns="0" rIns="0" bIns="0" rtlCol="0" anchor="t">
            <a:spAutoFit/>
          </a:bodyPr>
          <a:lstStyle/>
          <a:p>
            <a:pPr algn="ctr">
              <a:lnSpc>
                <a:spcPts val="2690"/>
              </a:lnSpc>
              <a:spcBef>
                <a:spcPct val="0"/>
              </a:spcBef>
            </a:pPr>
            <a:r>
              <a:rPr lang="pt-BR" sz="1793" dirty="0">
                <a:solidFill>
                  <a:srgbClr val="171717"/>
                </a:solidFill>
                <a:latin typeface="Calibri" panose="020F0502020204030204" pitchFamily="34" charset="0"/>
                <a:ea typeface="Montserrat 2 Light"/>
                <a:cs typeface="Montserrat 2 Light"/>
                <a:sym typeface="Montserrat 2 Light"/>
              </a:rPr>
              <a:t>Milton Friedman</a:t>
            </a:r>
          </a:p>
          <a:p>
            <a:pPr algn="ctr">
              <a:lnSpc>
                <a:spcPts val="2690"/>
              </a:lnSpc>
              <a:spcBef>
                <a:spcPct val="0"/>
              </a:spcBef>
            </a:pPr>
            <a:r>
              <a:rPr lang="pt-BR" sz="1793" dirty="0">
                <a:solidFill>
                  <a:srgbClr val="171717"/>
                </a:solidFill>
                <a:latin typeface="Calibri" panose="020F0502020204030204" pitchFamily="34" charset="0"/>
                <a:ea typeface="Montserrat 2 Light"/>
                <a:cs typeface="Montserrat 2 Light"/>
                <a:sym typeface="Montserrat 2 Light"/>
              </a:rPr>
              <a:t> (1970)</a:t>
            </a:r>
          </a:p>
        </p:txBody>
      </p:sp>
      <p:grpSp>
        <p:nvGrpSpPr>
          <p:cNvPr id="35" name="Group 17">
            <a:extLst>
              <a:ext uri="{FF2B5EF4-FFF2-40B4-BE49-F238E27FC236}">
                <a16:creationId xmlns:a16="http://schemas.microsoft.com/office/drawing/2014/main" id="{31E2B875-5A09-4E3C-E226-AA7ECF907AFF}"/>
              </a:ext>
            </a:extLst>
          </p:cNvPr>
          <p:cNvGrpSpPr/>
          <p:nvPr/>
        </p:nvGrpSpPr>
        <p:grpSpPr>
          <a:xfrm>
            <a:off x="2800575" y="4460337"/>
            <a:ext cx="85047" cy="85047"/>
            <a:chOff x="0" y="0"/>
            <a:chExt cx="6350000" cy="6350000"/>
          </a:xfrm>
        </p:grpSpPr>
        <p:sp>
          <p:nvSpPr>
            <p:cNvPr id="36" name="Freeform 18">
              <a:extLst>
                <a:ext uri="{FF2B5EF4-FFF2-40B4-BE49-F238E27FC236}">
                  <a16:creationId xmlns:a16="http://schemas.microsoft.com/office/drawing/2014/main" id="{E0302F87-8745-F1EF-F263-8C9F34735AD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grpSp>
        <p:nvGrpSpPr>
          <p:cNvPr id="37" name="Group 29">
            <a:extLst>
              <a:ext uri="{FF2B5EF4-FFF2-40B4-BE49-F238E27FC236}">
                <a16:creationId xmlns:a16="http://schemas.microsoft.com/office/drawing/2014/main" id="{F492647E-D8D8-921E-F479-A3B1BC1B9021}"/>
              </a:ext>
            </a:extLst>
          </p:cNvPr>
          <p:cNvGrpSpPr/>
          <p:nvPr/>
        </p:nvGrpSpPr>
        <p:grpSpPr>
          <a:xfrm>
            <a:off x="685801" y="4817636"/>
            <a:ext cx="2260600" cy="1255691"/>
            <a:chOff x="1" y="180975"/>
            <a:chExt cx="4521200" cy="2511382"/>
          </a:xfrm>
        </p:grpSpPr>
        <p:sp>
          <p:nvSpPr>
            <p:cNvPr id="38" name="TextBox 30">
              <a:extLst>
                <a:ext uri="{FF2B5EF4-FFF2-40B4-BE49-F238E27FC236}">
                  <a16:creationId xmlns:a16="http://schemas.microsoft.com/office/drawing/2014/main" id="{25E0BD40-8EA8-2C5A-8056-EBF83A2B4D79}"/>
                </a:ext>
              </a:extLst>
            </p:cNvPr>
            <p:cNvSpPr txBox="1"/>
            <p:nvPr/>
          </p:nvSpPr>
          <p:spPr>
            <a:xfrm>
              <a:off x="1" y="180975"/>
              <a:ext cx="4521200" cy="1612492"/>
            </a:xfrm>
            <a:prstGeom prst="rect">
              <a:avLst/>
            </a:prstGeom>
          </p:spPr>
          <p:txBody>
            <a:bodyPr wrap="square" lIns="0" tIns="0" rIns="0" bIns="0" rtlCol="0" anchor="t">
              <a:spAutoFit/>
            </a:bodyPr>
            <a:lstStyle/>
            <a:p>
              <a:pPr algn="r">
                <a:lnSpc>
                  <a:spcPts val="6201"/>
                </a:lnSpc>
              </a:pPr>
              <a:r>
                <a:rPr lang="pt-BR" sz="6201" b="1" dirty="0">
                  <a:solidFill>
                    <a:srgbClr val="171717"/>
                  </a:solidFill>
                  <a:latin typeface="Calibri" panose="020F0502020204030204" pitchFamily="34" charset="0"/>
                  <a:ea typeface="Montaser Arabic Semi-Bold"/>
                  <a:cs typeface="Montaser Arabic Semi-Bold"/>
                  <a:sym typeface="Montaser Arabic Semi-Bold"/>
                </a:rPr>
                <a:t>ESG</a:t>
              </a:r>
            </a:p>
          </p:txBody>
        </p:sp>
        <p:sp>
          <p:nvSpPr>
            <p:cNvPr id="39" name="TextBox 31">
              <a:extLst>
                <a:ext uri="{FF2B5EF4-FFF2-40B4-BE49-F238E27FC236}">
                  <a16:creationId xmlns:a16="http://schemas.microsoft.com/office/drawing/2014/main" id="{CFB7396B-19C2-D4FF-4057-D3BD436F55CE}"/>
                </a:ext>
              </a:extLst>
            </p:cNvPr>
            <p:cNvSpPr txBox="1"/>
            <p:nvPr/>
          </p:nvSpPr>
          <p:spPr>
            <a:xfrm>
              <a:off x="1" y="1988831"/>
              <a:ext cx="4521200" cy="703526"/>
            </a:xfrm>
            <a:prstGeom prst="rect">
              <a:avLst/>
            </a:prstGeom>
          </p:spPr>
          <p:txBody>
            <a:bodyPr wrap="square" lIns="0" tIns="0" rIns="0" bIns="0" rtlCol="0" anchor="t">
              <a:spAutoFit/>
            </a:bodyPr>
            <a:lstStyle/>
            <a:p>
              <a:pPr algn="r">
                <a:lnSpc>
                  <a:spcPts val="2987"/>
                </a:lnSpc>
              </a:pPr>
              <a:r>
                <a:rPr lang="pt-BR" sz="1867" dirty="0">
                  <a:solidFill>
                    <a:srgbClr val="171717"/>
                  </a:solidFill>
                  <a:latin typeface="Calibri" panose="020F0502020204030204" pitchFamily="34" charset="0"/>
                  <a:ea typeface="Montserrat 2 Light"/>
                  <a:cs typeface="Montserrat 2 Light"/>
                  <a:sym typeface="Montserrat 2 Light"/>
                </a:rPr>
                <a:t>Origem e evolução</a:t>
              </a:r>
            </a:p>
          </p:txBody>
        </p:sp>
      </p:grpSp>
      <p:cxnSp>
        <p:nvCxnSpPr>
          <p:cNvPr id="15" name="Conector reto 14">
            <a:extLst>
              <a:ext uri="{FF2B5EF4-FFF2-40B4-BE49-F238E27FC236}">
                <a16:creationId xmlns:a16="http://schemas.microsoft.com/office/drawing/2014/main" id="{346EF298-958F-A485-A463-A6688902CE4F}"/>
              </a:ext>
            </a:extLst>
          </p:cNvPr>
          <p:cNvCxnSpPr/>
          <p:nvPr/>
        </p:nvCxnSpPr>
        <p:spPr>
          <a:xfrm>
            <a:off x="817459" y="646178"/>
            <a:ext cx="1094140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8709812"/>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6"/>
          <p:cNvSpPr/>
          <p:nvPr/>
        </p:nvSpPr>
        <p:spPr>
          <a:xfrm rot="-10800000">
            <a:off x="2859344" y="646178"/>
            <a:ext cx="6350" cy="618211"/>
          </a:xfrm>
          <a:prstGeom prst="rect">
            <a:avLst/>
          </a:prstGeom>
          <a:solidFill>
            <a:srgbClr val="171717">
              <a:alpha val="29804"/>
            </a:srgbClr>
          </a:solidFill>
        </p:spPr>
        <p:txBody>
          <a:bodyPr/>
          <a:lstStyle/>
          <a:p>
            <a:endParaRPr lang="pt-BR" sz="1200" dirty="0"/>
          </a:p>
        </p:txBody>
      </p:sp>
      <p:grpSp>
        <p:nvGrpSpPr>
          <p:cNvPr id="19" name="Group 19"/>
          <p:cNvGrpSpPr/>
          <p:nvPr/>
        </p:nvGrpSpPr>
        <p:grpSpPr>
          <a:xfrm>
            <a:off x="2819995" y="1228215"/>
            <a:ext cx="85047" cy="8504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sp>
        <p:nvSpPr>
          <p:cNvPr id="23" name="Freeform 23"/>
          <p:cNvSpPr/>
          <p:nvPr/>
        </p:nvSpPr>
        <p:spPr>
          <a:xfrm>
            <a:off x="3862833" y="1533713"/>
            <a:ext cx="2574544" cy="3419523"/>
          </a:xfrm>
          <a:custGeom>
            <a:avLst/>
            <a:gdLst/>
            <a:ahLst/>
            <a:cxnLst/>
            <a:rect l="l" t="t" r="r" b="b"/>
            <a:pathLst>
              <a:path w="3861816" h="5129284">
                <a:moveTo>
                  <a:pt x="0" y="0"/>
                </a:moveTo>
                <a:lnTo>
                  <a:pt x="3861816" y="0"/>
                </a:lnTo>
                <a:lnTo>
                  <a:pt x="3861816" y="5129284"/>
                </a:lnTo>
                <a:lnTo>
                  <a:pt x="0" y="5129284"/>
                </a:lnTo>
                <a:lnTo>
                  <a:pt x="0" y="0"/>
                </a:lnTo>
                <a:close/>
              </a:path>
            </a:pathLst>
          </a:custGeom>
          <a:blipFill>
            <a:blip r:embed="rId2"/>
            <a:stretch>
              <a:fillRect/>
            </a:stretch>
          </a:blipFill>
        </p:spPr>
        <p:txBody>
          <a:bodyPr/>
          <a:lstStyle/>
          <a:p>
            <a:endParaRPr lang="pt-BR" sz="1200" dirty="0">
              <a:latin typeface="Calibri" panose="020F0502020204030204" pitchFamily="34" charset="0"/>
            </a:endParaRPr>
          </a:p>
        </p:txBody>
      </p:sp>
      <p:sp>
        <p:nvSpPr>
          <p:cNvPr id="24" name="Freeform 24"/>
          <p:cNvSpPr/>
          <p:nvPr/>
        </p:nvSpPr>
        <p:spPr>
          <a:xfrm>
            <a:off x="5551315" y="608652"/>
            <a:ext cx="4012071" cy="4112226"/>
          </a:xfrm>
          <a:custGeom>
            <a:avLst/>
            <a:gdLst/>
            <a:ahLst/>
            <a:cxnLst/>
            <a:rect l="l" t="t" r="r" b="b"/>
            <a:pathLst>
              <a:path w="6018107" h="6168339">
                <a:moveTo>
                  <a:pt x="0" y="0"/>
                </a:moveTo>
                <a:lnTo>
                  <a:pt x="6018108" y="0"/>
                </a:lnTo>
                <a:lnTo>
                  <a:pt x="6018108" y="6168339"/>
                </a:lnTo>
                <a:lnTo>
                  <a:pt x="0" y="6168339"/>
                </a:lnTo>
                <a:lnTo>
                  <a:pt x="0" y="0"/>
                </a:lnTo>
                <a:close/>
              </a:path>
            </a:pathLst>
          </a:custGeom>
          <a:blipFill>
            <a:blip r:embed="rId3"/>
            <a:stretch>
              <a:fillRect/>
            </a:stretch>
          </a:blipFill>
        </p:spPr>
        <p:txBody>
          <a:bodyPr/>
          <a:lstStyle/>
          <a:p>
            <a:endParaRPr lang="pt-BR" sz="1200" dirty="0"/>
          </a:p>
        </p:txBody>
      </p:sp>
      <p:sp>
        <p:nvSpPr>
          <p:cNvPr id="28" name="Freeform 28"/>
          <p:cNvSpPr/>
          <p:nvPr/>
        </p:nvSpPr>
        <p:spPr>
          <a:xfrm>
            <a:off x="3853914" y="1533713"/>
            <a:ext cx="2583463" cy="3419523"/>
          </a:xfrm>
          <a:custGeom>
            <a:avLst/>
            <a:gdLst/>
            <a:ahLst/>
            <a:cxnLst/>
            <a:rect l="l" t="t" r="r" b="b"/>
            <a:pathLst>
              <a:path w="3875195" h="5129284">
                <a:moveTo>
                  <a:pt x="0" y="0"/>
                </a:moveTo>
                <a:lnTo>
                  <a:pt x="3875196" y="0"/>
                </a:lnTo>
                <a:lnTo>
                  <a:pt x="3875196" y="5129284"/>
                </a:lnTo>
                <a:lnTo>
                  <a:pt x="0" y="5129284"/>
                </a:lnTo>
                <a:lnTo>
                  <a:pt x="0" y="0"/>
                </a:lnTo>
                <a:close/>
              </a:path>
            </a:pathLst>
          </a:custGeom>
          <a:blipFill>
            <a:blip r:embed="rId4"/>
            <a:stretch>
              <a:fillRect l="-16180" r="-16180"/>
            </a:stretch>
          </a:blipFill>
        </p:spPr>
        <p:txBody>
          <a:bodyPr/>
          <a:lstStyle/>
          <a:p>
            <a:endParaRPr lang="pt-BR" sz="1200" dirty="0">
              <a:latin typeface="Calibri" panose="020F0502020204030204" pitchFamily="34" charset="0"/>
            </a:endParaRPr>
          </a:p>
        </p:txBody>
      </p:sp>
      <p:sp>
        <p:nvSpPr>
          <p:cNvPr id="29" name="TextBox 29"/>
          <p:cNvSpPr txBox="1"/>
          <p:nvPr/>
        </p:nvSpPr>
        <p:spPr>
          <a:xfrm>
            <a:off x="951299" y="1480836"/>
            <a:ext cx="1953743" cy="313291"/>
          </a:xfrm>
          <a:prstGeom prst="rect">
            <a:avLst/>
          </a:prstGeom>
        </p:spPr>
        <p:txBody>
          <a:bodyPr lIns="0" tIns="0" rIns="0" bIns="0" rtlCol="0" anchor="t">
            <a:spAutoFit/>
          </a:bodyPr>
          <a:lstStyle/>
          <a:p>
            <a:pPr algn="r">
              <a:lnSpc>
                <a:spcPts val="2613"/>
              </a:lnSpc>
              <a:spcBef>
                <a:spcPct val="0"/>
              </a:spcBef>
            </a:pPr>
            <a:r>
              <a:rPr lang="pt-BR" sz="1867" b="1" dirty="0">
                <a:solidFill>
                  <a:srgbClr val="171717"/>
                </a:solidFill>
                <a:latin typeface="Calibri" panose="020F0502020204030204" pitchFamily="34" charset="0"/>
                <a:ea typeface="Montserrat 1 Bold"/>
                <a:cs typeface="Montserrat 1 Bold"/>
                <a:sym typeface="Montserrat 1 Bold"/>
              </a:rPr>
              <a:t>Capitalismo 4.0</a:t>
            </a:r>
          </a:p>
        </p:txBody>
      </p:sp>
      <p:sp>
        <p:nvSpPr>
          <p:cNvPr id="30" name="TextBox 30"/>
          <p:cNvSpPr txBox="1"/>
          <p:nvPr/>
        </p:nvSpPr>
        <p:spPr>
          <a:xfrm>
            <a:off x="526565" y="1890623"/>
            <a:ext cx="2378476" cy="640175"/>
          </a:xfrm>
          <a:prstGeom prst="rect">
            <a:avLst/>
          </a:prstGeom>
        </p:spPr>
        <p:txBody>
          <a:bodyPr lIns="0" tIns="0" rIns="0" bIns="0" rtlCol="0" anchor="t">
            <a:spAutoFit/>
          </a:bodyPr>
          <a:lstStyle/>
          <a:p>
            <a:pPr algn="r">
              <a:lnSpc>
                <a:spcPts val="1680"/>
              </a:lnSpc>
              <a:spcBef>
                <a:spcPct val="0"/>
              </a:spcBef>
            </a:pPr>
            <a:r>
              <a:rPr lang="pt-BR" sz="1200" b="1" dirty="0">
                <a:solidFill>
                  <a:srgbClr val="171717"/>
                </a:solidFill>
                <a:latin typeface="Calibri" panose="020F0502020204030204" pitchFamily="34" charset="0"/>
                <a:ea typeface="Montserrat 1 Semi-Bold"/>
                <a:cs typeface="Montserrat 1 Semi-Bold"/>
                <a:sym typeface="Montserrat 1 Semi-Bold"/>
              </a:rPr>
              <a:t>Século XXI</a:t>
            </a:r>
          </a:p>
          <a:p>
            <a:pPr algn="r">
              <a:lnSpc>
                <a:spcPts val="1680"/>
              </a:lnSpc>
              <a:spcBef>
                <a:spcPct val="0"/>
              </a:spcBef>
            </a:pPr>
            <a:r>
              <a:rPr lang="pt-BR" sz="1200" dirty="0">
                <a:solidFill>
                  <a:srgbClr val="171717"/>
                </a:solidFill>
                <a:latin typeface="Calibri" panose="020F0502020204030204" pitchFamily="34" charset="0"/>
                <a:ea typeface="Montserrat 1 Semi-Bold"/>
                <a:cs typeface="Montserrat 1 Semi-Bold"/>
                <a:sym typeface="Montserrat 1 Semi-Bold"/>
              </a:rPr>
              <a:t>O Capitalismo do </a:t>
            </a:r>
            <a:r>
              <a:rPr lang="pt-BR" sz="1200" i="1" dirty="0">
                <a:solidFill>
                  <a:srgbClr val="171717"/>
                </a:solidFill>
                <a:latin typeface="Calibri" panose="020F0502020204030204" pitchFamily="34" charset="0"/>
                <a:ea typeface="Montserrat 1 Semi-Bold"/>
                <a:cs typeface="Montserrat 1 Semi-Bold"/>
                <a:sym typeface="Montserrat 1 Semi-Bold"/>
              </a:rPr>
              <a:t>Stakeholder</a:t>
            </a:r>
          </a:p>
          <a:p>
            <a:pPr algn="r">
              <a:lnSpc>
                <a:spcPts val="1680"/>
              </a:lnSpc>
              <a:spcBef>
                <a:spcPct val="0"/>
              </a:spcBef>
            </a:pPr>
            <a:endParaRPr lang="pt-BR" sz="1200" b="1" dirty="0">
              <a:solidFill>
                <a:srgbClr val="171717"/>
              </a:solidFill>
              <a:latin typeface="Calibri" panose="020F0502020204030204" pitchFamily="34" charset="0"/>
              <a:ea typeface="Montserrat 1 Semi-Bold"/>
              <a:cs typeface="Montserrat 1 Semi-Bold"/>
              <a:sym typeface="Montserrat 1 Semi-Bold"/>
            </a:endParaRPr>
          </a:p>
        </p:txBody>
      </p:sp>
      <p:sp>
        <p:nvSpPr>
          <p:cNvPr id="34" name="TextBox 34"/>
          <p:cNvSpPr txBox="1"/>
          <p:nvPr/>
        </p:nvSpPr>
        <p:spPr>
          <a:xfrm>
            <a:off x="6888122" y="2601264"/>
            <a:ext cx="3506139" cy="1556132"/>
          </a:xfrm>
          <a:prstGeom prst="rect">
            <a:avLst/>
          </a:prstGeom>
        </p:spPr>
        <p:txBody>
          <a:bodyPr lIns="0" tIns="0" rIns="0" bIns="0" rtlCol="0" anchor="t">
            <a:spAutoFit/>
          </a:bodyPr>
          <a:lstStyle/>
          <a:p>
            <a:pPr>
              <a:lnSpc>
                <a:spcPts val="3091"/>
              </a:lnSpc>
            </a:pPr>
            <a:r>
              <a:rPr lang="pt-BR" sz="2061" dirty="0">
                <a:solidFill>
                  <a:srgbClr val="171717"/>
                </a:solidFill>
                <a:latin typeface="Calibri" panose="020F0502020204030204" pitchFamily="34" charset="0"/>
                <a:ea typeface="Montserrat 1"/>
                <a:cs typeface="Montserrat 1"/>
                <a:sym typeface="Montserrat 1"/>
              </a:rPr>
              <a:t>As empresas devem considerar os interesses de todos que são afetados por suas ações</a:t>
            </a:r>
          </a:p>
          <a:p>
            <a:pPr>
              <a:lnSpc>
                <a:spcPts val="3091"/>
              </a:lnSpc>
              <a:spcBef>
                <a:spcPct val="0"/>
              </a:spcBef>
            </a:pPr>
            <a:endParaRPr lang="pt-BR" sz="2061" dirty="0">
              <a:solidFill>
                <a:srgbClr val="171717"/>
              </a:solidFill>
              <a:latin typeface="Calibri" panose="020F0502020204030204" pitchFamily="34" charset="0"/>
              <a:ea typeface="Montserrat 1"/>
              <a:cs typeface="Montserrat 1"/>
              <a:sym typeface="Montserrat 1"/>
            </a:endParaRPr>
          </a:p>
        </p:txBody>
      </p:sp>
      <p:sp>
        <p:nvSpPr>
          <p:cNvPr id="35" name="TextBox 35"/>
          <p:cNvSpPr txBox="1"/>
          <p:nvPr/>
        </p:nvSpPr>
        <p:spPr>
          <a:xfrm>
            <a:off x="3862833" y="5103333"/>
            <a:ext cx="2574544" cy="589264"/>
          </a:xfrm>
          <a:prstGeom prst="rect">
            <a:avLst/>
          </a:prstGeom>
        </p:spPr>
        <p:txBody>
          <a:bodyPr lIns="0" tIns="0" rIns="0" bIns="0" rtlCol="0" anchor="t">
            <a:spAutoFit/>
          </a:bodyPr>
          <a:lstStyle/>
          <a:p>
            <a:pPr algn="ctr">
              <a:lnSpc>
                <a:spcPts val="2400"/>
              </a:lnSpc>
            </a:pPr>
            <a:r>
              <a:rPr lang="pt-BR" sz="1600" dirty="0">
                <a:solidFill>
                  <a:srgbClr val="171717"/>
                </a:solidFill>
                <a:latin typeface="Calibri" panose="020F0502020204030204" pitchFamily="34" charset="0"/>
                <a:ea typeface="Montserrat 2 Light"/>
                <a:cs typeface="Montserrat 2 Light"/>
                <a:sym typeface="Montserrat 2 Light"/>
              </a:rPr>
              <a:t>R. Edward Freeman (1984)</a:t>
            </a:r>
          </a:p>
          <a:p>
            <a:pPr algn="ctr">
              <a:lnSpc>
                <a:spcPts val="2400"/>
              </a:lnSpc>
              <a:spcBef>
                <a:spcPct val="0"/>
              </a:spcBef>
            </a:pPr>
            <a:endParaRPr lang="pt-BR" sz="1600" dirty="0">
              <a:solidFill>
                <a:srgbClr val="171717"/>
              </a:solidFill>
              <a:latin typeface="Calibri" panose="020F0502020204030204" pitchFamily="34" charset="0"/>
              <a:ea typeface="Montserrat 2 Light"/>
              <a:cs typeface="Montserrat 2 Light"/>
              <a:sym typeface="Montserrat 2 Light"/>
            </a:endParaRPr>
          </a:p>
        </p:txBody>
      </p:sp>
      <p:grpSp>
        <p:nvGrpSpPr>
          <p:cNvPr id="37" name="Group 17">
            <a:extLst>
              <a:ext uri="{FF2B5EF4-FFF2-40B4-BE49-F238E27FC236}">
                <a16:creationId xmlns:a16="http://schemas.microsoft.com/office/drawing/2014/main" id="{5E427BED-4EF0-28C3-110E-E90F28DEE63A}"/>
              </a:ext>
            </a:extLst>
          </p:cNvPr>
          <p:cNvGrpSpPr/>
          <p:nvPr/>
        </p:nvGrpSpPr>
        <p:grpSpPr>
          <a:xfrm>
            <a:off x="2800575" y="4460337"/>
            <a:ext cx="85047" cy="85047"/>
            <a:chOff x="0" y="0"/>
            <a:chExt cx="6350000" cy="6350000"/>
          </a:xfrm>
        </p:grpSpPr>
        <p:sp>
          <p:nvSpPr>
            <p:cNvPr id="38" name="Freeform 18">
              <a:extLst>
                <a:ext uri="{FF2B5EF4-FFF2-40B4-BE49-F238E27FC236}">
                  <a16:creationId xmlns:a16="http://schemas.microsoft.com/office/drawing/2014/main" id="{DEADEA29-7C0D-959D-E877-D23F3725A2B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grpSp>
        <p:nvGrpSpPr>
          <p:cNvPr id="39" name="Group 29">
            <a:extLst>
              <a:ext uri="{FF2B5EF4-FFF2-40B4-BE49-F238E27FC236}">
                <a16:creationId xmlns:a16="http://schemas.microsoft.com/office/drawing/2014/main" id="{9ACAA3B8-84EB-4719-EBD6-0489D4436BBE}"/>
              </a:ext>
            </a:extLst>
          </p:cNvPr>
          <p:cNvGrpSpPr/>
          <p:nvPr/>
        </p:nvGrpSpPr>
        <p:grpSpPr>
          <a:xfrm>
            <a:off x="685801" y="4817636"/>
            <a:ext cx="2260600" cy="1255691"/>
            <a:chOff x="1" y="180975"/>
            <a:chExt cx="4521200" cy="2511382"/>
          </a:xfrm>
        </p:grpSpPr>
        <p:sp>
          <p:nvSpPr>
            <p:cNvPr id="40" name="TextBox 30">
              <a:extLst>
                <a:ext uri="{FF2B5EF4-FFF2-40B4-BE49-F238E27FC236}">
                  <a16:creationId xmlns:a16="http://schemas.microsoft.com/office/drawing/2014/main" id="{25AD3B42-0D09-509B-4199-499B208B608A}"/>
                </a:ext>
              </a:extLst>
            </p:cNvPr>
            <p:cNvSpPr txBox="1"/>
            <p:nvPr/>
          </p:nvSpPr>
          <p:spPr>
            <a:xfrm>
              <a:off x="1" y="180975"/>
              <a:ext cx="4521200" cy="1612492"/>
            </a:xfrm>
            <a:prstGeom prst="rect">
              <a:avLst/>
            </a:prstGeom>
          </p:spPr>
          <p:txBody>
            <a:bodyPr wrap="square" lIns="0" tIns="0" rIns="0" bIns="0" rtlCol="0" anchor="t">
              <a:spAutoFit/>
            </a:bodyPr>
            <a:lstStyle/>
            <a:p>
              <a:pPr algn="r">
                <a:lnSpc>
                  <a:spcPts val="6201"/>
                </a:lnSpc>
              </a:pPr>
              <a:r>
                <a:rPr lang="pt-BR" sz="6201" b="1" dirty="0">
                  <a:solidFill>
                    <a:srgbClr val="171717"/>
                  </a:solidFill>
                  <a:latin typeface="Calibri" panose="020F0502020204030204" pitchFamily="34" charset="0"/>
                  <a:ea typeface="Montaser Arabic Semi-Bold"/>
                  <a:cs typeface="Montaser Arabic Semi-Bold"/>
                  <a:sym typeface="Montaser Arabic Semi-Bold"/>
                </a:rPr>
                <a:t>ESG</a:t>
              </a:r>
            </a:p>
          </p:txBody>
        </p:sp>
        <p:sp>
          <p:nvSpPr>
            <p:cNvPr id="41" name="TextBox 31">
              <a:extLst>
                <a:ext uri="{FF2B5EF4-FFF2-40B4-BE49-F238E27FC236}">
                  <a16:creationId xmlns:a16="http://schemas.microsoft.com/office/drawing/2014/main" id="{3DD8462A-9C5B-0082-2BD1-67A54A8AF499}"/>
                </a:ext>
              </a:extLst>
            </p:cNvPr>
            <p:cNvSpPr txBox="1"/>
            <p:nvPr/>
          </p:nvSpPr>
          <p:spPr>
            <a:xfrm>
              <a:off x="1" y="1988831"/>
              <a:ext cx="4521200" cy="703526"/>
            </a:xfrm>
            <a:prstGeom prst="rect">
              <a:avLst/>
            </a:prstGeom>
          </p:spPr>
          <p:txBody>
            <a:bodyPr wrap="square" lIns="0" tIns="0" rIns="0" bIns="0" rtlCol="0" anchor="t">
              <a:spAutoFit/>
            </a:bodyPr>
            <a:lstStyle/>
            <a:p>
              <a:pPr algn="r">
                <a:lnSpc>
                  <a:spcPts val="2987"/>
                </a:lnSpc>
              </a:pPr>
              <a:r>
                <a:rPr lang="pt-BR" sz="1867" dirty="0">
                  <a:solidFill>
                    <a:srgbClr val="171717"/>
                  </a:solidFill>
                  <a:latin typeface="Calibri" panose="020F0502020204030204" pitchFamily="34" charset="0"/>
                  <a:ea typeface="Montserrat 2 Light"/>
                  <a:cs typeface="Montserrat 2 Light"/>
                  <a:sym typeface="Montserrat 2 Light"/>
                </a:rPr>
                <a:t>Origem e evolução</a:t>
              </a:r>
            </a:p>
          </p:txBody>
        </p:sp>
      </p:grpSp>
      <p:cxnSp>
        <p:nvCxnSpPr>
          <p:cNvPr id="17" name="Conector reto 16">
            <a:extLst>
              <a:ext uri="{FF2B5EF4-FFF2-40B4-BE49-F238E27FC236}">
                <a16:creationId xmlns:a16="http://schemas.microsoft.com/office/drawing/2014/main" id="{4E3153DB-9358-F674-5CF2-5841201EBD16}"/>
              </a:ext>
            </a:extLst>
          </p:cNvPr>
          <p:cNvCxnSpPr/>
          <p:nvPr/>
        </p:nvCxnSpPr>
        <p:spPr>
          <a:xfrm>
            <a:off x="817459" y="646178"/>
            <a:ext cx="1094140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49054244"/>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6"/>
          <p:cNvSpPr/>
          <p:nvPr/>
        </p:nvSpPr>
        <p:spPr>
          <a:xfrm rot="-10800000">
            <a:off x="2859344" y="646178"/>
            <a:ext cx="6350" cy="618211"/>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grpSp>
        <p:nvGrpSpPr>
          <p:cNvPr id="17" name="Group 17"/>
          <p:cNvGrpSpPr/>
          <p:nvPr/>
        </p:nvGrpSpPr>
        <p:grpSpPr>
          <a:xfrm>
            <a:off x="2819995" y="1228215"/>
            <a:ext cx="85047" cy="8504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sp>
        <p:nvSpPr>
          <p:cNvPr id="21" name="Freeform 21"/>
          <p:cNvSpPr/>
          <p:nvPr/>
        </p:nvSpPr>
        <p:spPr>
          <a:xfrm>
            <a:off x="2587722" y="829534"/>
            <a:ext cx="9134897" cy="4715890"/>
          </a:xfrm>
          <a:custGeom>
            <a:avLst/>
            <a:gdLst/>
            <a:ahLst/>
            <a:cxnLst/>
            <a:rect l="l" t="t" r="r" b="b"/>
            <a:pathLst>
              <a:path w="13702345" h="7073835">
                <a:moveTo>
                  <a:pt x="0" y="0"/>
                </a:moveTo>
                <a:lnTo>
                  <a:pt x="13702344" y="0"/>
                </a:lnTo>
                <a:lnTo>
                  <a:pt x="13702344" y="7073835"/>
                </a:lnTo>
                <a:lnTo>
                  <a:pt x="0" y="7073835"/>
                </a:lnTo>
                <a:lnTo>
                  <a:pt x="0" y="0"/>
                </a:lnTo>
                <a:close/>
              </a:path>
            </a:pathLst>
          </a:custGeom>
          <a:blipFill>
            <a:blip r:embed="rId2"/>
            <a:stretch>
              <a:fillRect/>
            </a:stretch>
          </a:blipFill>
        </p:spPr>
        <p:txBody>
          <a:bodyPr/>
          <a:lstStyle/>
          <a:p>
            <a:endParaRPr lang="pt-BR" sz="1200" dirty="0">
              <a:latin typeface="Calibri" panose="020F0502020204030204" pitchFamily="34" charset="0"/>
            </a:endParaRPr>
          </a:p>
        </p:txBody>
      </p:sp>
      <p:sp>
        <p:nvSpPr>
          <p:cNvPr id="22" name="TextBox 22"/>
          <p:cNvSpPr txBox="1"/>
          <p:nvPr/>
        </p:nvSpPr>
        <p:spPr>
          <a:xfrm>
            <a:off x="951299" y="1480836"/>
            <a:ext cx="1953743" cy="313291"/>
          </a:xfrm>
          <a:prstGeom prst="rect">
            <a:avLst/>
          </a:prstGeom>
        </p:spPr>
        <p:txBody>
          <a:bodyPr lIns="0" tIns="0" rIns="0" bIns="0" rtlCol="0" anchor="t">
            <a:spAutoFit/>
          </a:bodyPr>
          <a:lstStyle/>
          <a:p>
            <a:pPr algn="r">
              <a:lnSpc>
                <a:spcPts val="2613"/>
              </a:lnSpc>
              <a:spcBef>
                <a:spcPct val="0"/>
              </a:spcBef>
            </a:pPr>
            <a:r>
              <a:rPr lang="pt-BR" sz="1867" b="1" dirty="0">
                <a:solidFill>
                  <a:srgbClr val="171717"/>
                </a:solidFill>
                <a:latin typeface="Calibri" panose="020F0502020204030204" pitchFamily="34" charset="0"/>
                <a:ea typeface="Montserrat 1 Bold"/>
                <a:cs typeface="Montserrat 1 Bold"/>
                <a:sym typeface="Montserrat 1 Bold"/>
              </a:rPr>
              <a:t>Capitalismo 4.0</a:t>
            </a:r>
          </a:p>
        </p:txBody>
      </p:sp>
      <p:sp>
        <p:nvSpPr>
          <p:cNvPr id="28" name="TextBox 30">
            <a:extLst>
              <a:ext uri="{FF2B5EF4-FFF2-40B4-BE49-F238E27FC236}">
                <a16:creationId xmlns:a16="http://schemas.microsoft.com/office/drawing/2014/main" id="{DA9BB7A4-D01D-6F4B-7E50-5F16243B4E74}"/>
              </a:ext>
            </a:extLst>
          </p:cNvPr>
          <p:cNvSpPr txBox="1"/>
          <p:nvPr/>
        </p:nvSpPr>
        <p:spPr>
          <a:xfrm>
            <a:off x="526565" y="1890623"/>
            <a:ext cx="2378476" cy="640175"/>
          </a:xfrm>
          <a:prstGeom prst="rect">
            <a:avLst/>
          </a:prstGeom>
        </p:spPr>
        <p:txBody>
          <a:bodyPr lIns="0" tIns="0" rIns="0" bIns="0" rtlCol="0" anchor="t">
            <a:spAutoFit/>
          </a:bodyPr>
          <a:lstStyle/>
          <a:p>
            <a:pPr algn="r">
              <a:lnSpc>
                <a:spcPts val="1680"/>
              </a:lnSpc>
              <a:spcBef>
                <a:spcPct val="0"/>
              </a:spcBef>
            </a:pPr>
            <a:r>
              <a:rPr lang="pt-BR" sz="1200" b="1" dirty="0">
                <a:solidFill>
                  <a:srgbClr val="171717"/>
                </a:solidFill>
                <a:latin typeface="Calibri" panose="020F0502020204030204" pitchFamily="34" charset="0"/>
                <a:ea typeface="Montserrat 1 Semi-Bold"/>
                <a:cs typeface="Montserrat 1 Semi-Bold"/>
                <a:sym typeface="Montserrat 1 Semi-Bold"/>
              </a:rPr>
              <a:t>Século XXI</a:t>
            </a:r>
          </a:p>
          <a:p>
            <a:pPr algn="r">
              <a:lnSpc>
                <a:spcPts val="1680"/>
              </a:lnSpc>
              <a:spcBef>
                <a:spcPct val="0"/>
              </a:spcBef>
            </a:pPr>
            <a:r>
              <a:rPr lang="pt-BR" sz="1200" dirty="0">
                <a:solidFill>
                  <a:srgbClr val="171717"/>
                </a:solidFill>
                <a:latin typeface="Calibri" panose="020F0502020204030204" pitchFamily="34" charset="0"/>
                <a:ea typeface="Montserrat 1 Semi-Bold"/>
                <a:cs typeface="Montserrat 1 Semi-Bold"/>
                <a:sym typeface="Montserrat 1 Semi-Bold"/>
              </a:rPr>
              <a:t>O Capitalismo do </a:t>
            </a:r>
            <a:r>
              <a:rPr lang="pt-BR" sz="1200" i="1" dirty="0">
                <a:solidFill>
                  <a:srgbClr val="171717"/>
                </a:solidFill>
                <a:latin typeface="Calibri" panose="020F0502020204030204" pitchFamily="34" charset="0"/>
                <a:ea typeface="Montserrat 1 Semi-Bold"/>
                <a:cs typeface="Montserrat 1 Semi-Bold"/>
                <a:sym typeface="Montserrat 1 Semi-Bold"/>
              </a:rPr>
              <a:t>Stakeholder</a:t>
            </a:r>
          </a:p>
          <a:p>
            <a:pPr algn="r">
              <a:lnSpc>
                <a:spcPts val="1680"/>
              </a:lnSpc>
              <a:spcBef>
                <a:spcPct val="0"/>
              </a:spcBef>
            </a:pPr>
            <a:endParaRPr lang="pt-BR" sz="1200" b="1" dirty="0">
              <a:solidFill>
                <a:srgbClr val="171717"/>
              </a:solidFill>
              <a:latin typeface="Calibri" panose="020F0502020204030204" pitchFamily="34" charset="0"/>
              <a:ea typeface="Montserrat 1 Semi-Bold"/>
              <a:cs typeface="Montserrat 1 Semi-Bold"/>
              <a:sym typeface="Montserrat 1 Semi-Bold"/>
            </a:endParaRPr>
          </a:p>
        </p:txBody>
      </p:sp>
      <p:cxnSp>
        <p:nvCxnSpPr>
          <p:cNvPr id="23" name="Conector reto 22">
            <a:extLst>
              <a:ext uri="{FF2B5EF4-FFF2-40B4-BE49-F238E27FC236}">
                <a16:creationId xmlns:a16="http://schemas.microsoft.com/office/drawing/2014/main" id="{B59EF744-6BD6-6368-E866-B87F0767A6EF}"/>
              </a:ext>
            </a:extLst>
          </p:cNvPr>
          <p:cNvCxnSpPr/>
          <p:nvPr/>
        </p:nvCxnSpPr>
        <p:spPr>
          <a:xfrm>
            <a:off x="817459" y="646178"/>
            <a:ext cx="1094140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8017789"/>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6"/>
          <p:cNvSpPr/>
          <p:nvPr/>
        </p:nvSpPr>
        <p:spPr>
          <a:xfrm rot="-10800000">
            <a:off x="2859344" y="646178"/>
            <a:ext cx="6350" cy="618211"/>
          </a:xfrm>
          <a:prstGeom prst="rect">
            <a:avLst/>
          </a:prstGeom>
          <a:solidFill>
            <a:srgbClr val="171717">
              <a:alpha val="29804"/>
            </a:srgbClr>
          </a:solidFill>
        </p:spPr>
        <p:txBody>
          <a:bodyPr/>
          <a:lstStyle/>
          <a:p>
            <a:endParaRPr lang="pt-BR" sz="1200" dirty="0"/>
          </a:p>
        </p:txBody>
      </p:sp>
      <p:grpSp>
        <p:nvGrpSpPr>
          <p:cNvPr id="17" name="Group 17"/>
          <p:cNvGrpSpPr/>
          <p:nvPr/>
        </p:nvGrpSpPr>
        <p:grpSpPr>
          <a:xfrm>
            <a:off x="2819995" y="1228215"/>
            <a:ext cx="85047" cy="8504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sp>
        <p:nvSpPr>
          <p:cNvPr id="21" name="TextBox 21"/>
          <p:cNvSpPr txBox="1"/>
          <p:nvPr/>
        </p:nvSpPr>
        <p:spPr>
          <a:xfrm>
            <a:off x="951299" y="1480836"/>
            <a:ext cx="1953743" cy="313291"/>
          </a:xfrm>
          <a:prstGeom prst="rect">
            <a:avLst/>
          </a:prstGeom>
        </p:spPr>
        <p:txBody>
          <a:bodyPr lIns="0" tIns="0" rIns="0" bIns="0" rtlCol="0" anchor="t">
            <a:spAutoFit/>
          </a:bodyPr>
          <a:lstStyle/>
          <a:p>
            <a:pPr algn="r">
              <a:lnSpc>
                <a:spcPts val="2613"/>
              </a:lnSpc>
              <a:spcBef>
                <a:spcPct val="0"/>
              </a:spcBef>
            </a:pPr>
            <a:r>
              <a:rPr lang="pt-BR" sz="1867" b="1" dirty="0">
                <a:solidFill>
                  <a:srgbClr val="171717"/>
                </a:solidFill>
                <a:latin typeface="Calibri" panose="020F0502020204030204" pitchFamily="34" charset="0"/>
                <a:ea typeface="Montserrat 1 Bold"/>
                <a:cs typeface="Montserrat 1 Bold"/>
                <a:sym typeface="Montserrat 1 Bold"/>
              </a:rPr>
              <a:t>Capitalismo 4.0</a:t>
            </a:r>
          </a:p>
        </p:txBody>
      </p:sp>
      <p:sp>
        <p:nvSpPr>
          <p:cNvPr id="22" name="TextBox 22"/>
          <p:cNvSpPr txBox="1"/>
          <p:nvPr/>
        </p:nvSpPr>
        <p:spPr>
          <a:xfrm>
            <a:off x="526565" y="1890623"/>
            <a:ext cx="2378476" cy="640175"/>
          </a:xfrm>
          <a:prstGeom prst="rect">
            <a:avLst/>
          </a:prstGeom>
        </p:spPr>
        <p:txBody>
          <a:bodyPr lIns="0" tIns="0" rIns="0" bIns="0" rtlCol="0" anchor="t">
            <a:spAutoFit/>
          </a:bodyPr>
          <a:lstStyle/>
          <a:p>
            <a:pPr algn="r">
              <a:lnSpc>
                <a:spcPts val="1680"/>
              </a:lnSpc>
              <a:spcBef>
                <a:spcPct val="0"/>
              </a:spcBef>
            </a:pPr>
            <a:r>
              <a:rPr lang="pt-BR" sz="1200" b="1" dirty="0">
                <a:solidFill>
                  <a:srgbClr val="171717"/>
                </a:solidFill>
                <a:latin typeface="Calibri" panose="020F0502020204030204" pitchFamily="34" charset="0"/>
                <a:ea typeface="Montserrat 1 Semi-Bold"/>
                <a:cs typeface="Montserrat 1 Semi-Bold"/>
                <a:sym typeface="Montserrat 1 Semi-Bold"/>
              </a:rPr>
              <a:t>Século XXI</a:t>
            </a:r>
          </a:p>
          <a:p>
            <a:pPr algn="r">
              <a:lnSpc>
                <a:spcPts val="1680"/>
              </a:lnSpc>
              <a:spcBef>
                <a:spcPct val="0"/>
              </a:spcBef>
            </a:pPr>
            <a:r>
              <a:rPr lang="pt-BR" sz="1200" b="1" dirty="0">
                <a:solidFill>
                  <a:srgbClr val="171717"/>
                </a:solidFill>
                <a:latin typeface="Calibri" panose="020F0502020204030204" pitchFamily="34" charset="0"/>
                <a:ea typeface="Montserrat 1 Semi-Bold"/>
                <a:cs typeface="Montserrat 1 Semi-Bold"/>
                <a:sym typeface="Montserrat 1 Semi-Bold"/>
              </a:rPr>
              <a:t>O capitalismo do stakeholder</a:t>
            </a:r>
          </a:p>
          <a:p>
            <a:pPr algn="r">
              <a:lnSpc>
                <a:spcPts val="1680"/>
              </a:lnSpc>
              <a:spcBef>
                <a:spcPct val="0"/>
              </a:spcBef>
            </a:pPr>
            <a:endParaRPr lang="pt-BR" sz="1200" b="1" dirty="0">
              <a:solidFill>
                <a:srgbClr val="171717"/>
              </a:solidFill>
              <a:latin typeface="Calibri" panose="020F0502020204030204" pitchFamily="34" charset="0"/>
              <a:ea typeface="Montserrat 1 Semi-Bold"/>
              <a:cs typeface="Montserrat 1 Semi-Bold"/>
              <a:sym typeface="Montserrat 1 Semi-Bold"/>
            </a:endParaRPr>
          </a:p>
        </p:txBody>
      </p:sp>
      <p:sp>
        <p:nvSpPr>
          <p:cNvPr id="26" name="Retângulo 25">
            <a:extLst>
              <a:ext uri="{FF2B5EF4-FFF2-40B4-BE49-F238E27FC236}">
                <a16:creationId xmlns:a16="http://schemas.microsoft.com/office/drawing/2014/main" id="{713BA1A1-9DD3-8847-64D8-57B30032DF7F}"/>
              </a:ext>
            </a:extLst>
          </p:cNvPr>
          <p:cNvSpPr/>
          <p:nvPr/>
        </p:nvSpPr>
        <p:spPr>
          <a:xfrm>
            <a:off x="5194428" y="1578747"/>
            <a:ext cx="5969235" cy="452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Demonstração Contábil Simplificada da Empresa </a:t>
            </a:r>
            <a:r>
              <a:rPr lang="pt-BR" sz="1200" i="1" dirty="0" err="1">
                <a:solidFill>
                  <a:srgbClr val="FFFFFF"/>
                </a:solidFill>
                <a:latin typeface="Calibri" panose="020F0502020204030204" pitchFamily="34" charset="0"/>
              </a:rPr>
              <a:t>Happiness</a:t>
            </a:r>
            <a:r>
              <a:rPr lang="pt-BR" sz="1200" dirty="0">
                <a:solidFill>
                  <a:srgbClr val="FFFFFF"/>
                </a:solidFill>
                <a:latin typeface="Calibri" panose="020F0502020204030204" pitchFamily="34" charset="0"/>
              </a:rPr>
              <a:t> S.A.</a:t>
            </a:r>
          </a:p>
        </p:txBody>
      </p:sp>
      <p:sp>
        <p:nvSpPr>
          <p:cNvPr id="27" name="Retângulo 26">
            <a:extLst>
              <a:ext uri="{FF2B5EF4-FFF2-40B4-BE49-F238E27FC236}">
                <a16:creationId xmlns:a16="http://schemas.microsoft.com/office/drawing/2014/main" id="{3F352F41-5042-CA51-16C5-4F5B5B25506C}"/>
              </a:ext>
            </a:extLst>
          </p:cNvPr>
          <p:cNvSpPr/>
          <p:nvPr/>
        </p:nvSpPr>
        <p:spPr>
          <a:xfrm>
            <a:off x="5194426" y="2171690"/>
            <a:ext cx="3752718" cy="452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Vendas brutas (Gross </a:t>
            </a:r>
            <a:r>
              <a:rPr lang="pt-BR" sz="1200" dirty="0" err="1">
                <a:solidFill>
                  <a:srgbClr val="FFFFFF"/>
                </a:solidFill>
                <a:latin typeface="Calibri" panose="020F0502020204030204" pitchFamily="34" charset="0"/>
              </a:rPr>
              <a:t>Sale</a:t>
            </a:r>
            <a:r>
              <a:rPr lang="pt-BR" sz="1200" dirty="0">
                <a:solidFill>
                  <a:srgbClr val="FFFFFF"/>
                </a:solidFill>
                <a:latin typeface="Calibri" panose="020F0502020204030204" pitchFamily="34" charset="0"/>
              </a:rPr>
              <a:t>)</a:t>
            </a:r>
          </a:p>
        </p:txBody>
      </p:sp>
      <p:sp>
        <p:nvSpPr>
          <p:cNvPr id="28" name="Retângulo 27">
            <a:extLst>
              <a:ext uri="{FF2B5EF4-FFF2-40B4-BE49-F238E27FC236}">
                <a16:creationId xmlns:a16="http://schemas.microsoft.com/office/drawing/2014/main" id="{8465B4AF-ED6F-1D95-1261-5F2424424364}"/>
              </a:ext>
            </a:extLst>
          </p:cNvPr>
          <p:cNvSpPr/>
          <p:nvPr/>
        </p:nvSpPr>
        <p:spPr>
          <a:xfrm>
            <a:off x="8982615" y="2171690"/>
            <a:ext cx="1172935" cy="452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5.000.000,00</a:t>
            </a:r>
          </a:p>
        </p:txBody>
      </p:sp>
      <p:sp>
        <p:nvSpPr>
          <p:cNvPr id="29" name="Retângulo 28">
            <a:extLst>
              <a:ext uri="{FF2B5EF4-FFF2-40B4-BE49-F238E27FC236}">
                <a16:creationId xmlns:a16="http://schemas.microsoft.com/office/drawing/2014/main" id="{E88A97B4-FB9A-8FED-A7E8-6BAEE771D1CC}"/>
              </a:ext>
            </a:extLst>
          </p:cNvPr>
          <p:cNvSpPr/>
          <p:nvPr/>
        </p:nvSpPr>
        <p:spPr>
          <a:xfrm>
            <a:off x="5191684" y="2672945"/>
            <a:ext cx="3752718" cy="45235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Custo de Produção (</a:t>
            </a:r>
            <a:r>
              <a:rPr lang="pt-BR" sz="1200" dirty="0" err="1">
                <a:solidFill>
                  <a:srgbClr val="FFFFFF"/>
                </a:solidFill>
                <a:latin typeface="Calibri" panose="020F0502020204030204" pitchFamily="34" charset="0"/>
              </a:rPr>
              <a:t>Costs</a:t>
            </a:r>
            <a:r>
              <a:rPr lang="pt-BR" sz="1200" dirty="0">
                <a:solidFill>
                  <a:srgbClr val="FFFFFF"/>
                </a:solidFill>
                <a:latin typeface="Calibri" panose="020F0502020204030204" pitchFamily="34" charset="0"/>
              </a:rPr>
              <a:t> </a:t>
            </a:r>
            <a:r>
              <a:rPr lang="pt-BR" sz="1200" dirty="0" err="1">
                <a:solidFill>
                  <a:srgbClr val="FFFFFF"/>
                </a:solidFill>
                <a:latin typeface="Calibri" panose="020F0502020204030204" pitchFamily="34" charset="0"/>
              </a:rPr>
              <a:t>of</a:t>
            </a:r>
            <a:r>
              <a:rPr lang="pt-BR" sz="1200" dirty="0">
                <a:solidFill>
                  <a:srgbClr val="FFFFFF"/>
                </a:solidFill>
                <a:latin typeface="Calibri" panose="020F0502020204030204" pitchFamily="34" charset="0"/>
              </a:rPr>
              <a:t> </a:t>
            </a:r>
            <a:r>
              <a:rPr lang="pt-BR" sz="1200" dirty="0" err="1">
                <a:solidFill>
                  <a:srgbClr val="FFFFFF"/>
                </a:solidFill>
                <a:latin typeface="Calibri" panose="020F0502020204030204" pitchFamily="34" charset="0"/>
              </a:rPr>
              <a:t>Goods</a:t>
            </a:r>
            <a:r>
              <a:rPr lang="pt-BR" sz="1200" dirty="0">
                <a:solidFill>
                  <a:srgbClr val="FFFFFF"/>
                </a:solidFill>
                <a:latin typeface="Calibri" panose="020F0502020204030204" pitchFamily="34" charset="0"/>
              </a:rPr>
              <a:t>)</a:t>
            </a:r>
          </a:p>
        </p:txBody>
      </p:sp>
      <p:sp>
        <p:nvSpPr>
          <p:cNvPr id="30" name="Retângulo 29">
            <a:extLst>
              <a:ext uri="{FF2B5EF4-FFF2-40B4-BE49-F238E27FC236}">
                <a16:creationId xmlns:a16="http://schemas.microsoft.com/office/drawing/2014/main" id="{A552CCF5-F698-0B33-3E6F-B07BA58EDB89}"/>
              </a:ext>
            </a:extLst>
          </p:cNvPr>
          <p:cNvSpPr/>
          <p:nvPr/>
        </p:nvSpPr>
        <p:spPr>
          <a:xfrm>
            <a:off x="8979872" y="2672945"/>
            <a:ext cx="1200000" cy="45235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2.500.000,00</a:t>
            </a:r>
          </a:p>
        </p:txBody>
      </p:sp>
      <p:sp>
        <p:nvSpPr>
          <p:cNvPr id="31" name="Retângulo 30">
            <a:extLst>
              <a:ext uri="{FF2B5EF4-FFF2-40B4-BE49-F238E27FC236}">
                <a16:creationId xmlns:a16="http://schemas.microsoft.com/office/drawing/2014/main" id="{C097ED96-6374-699A-3F80-0D4EA61798BC}"/>
              </a:ext>
            </a:extLst>
          </p:cNvPr>
          <p:cNvSpPr/>
          <p:nvPr/>
        </p:nvSpPr>
        <p:spPr>
          <a:xfrm>
            <a:off x="10251560" y="2171434"/>
            <a:ext cx="917761" cy="452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 Top </a:t>
            </a:r>
            <a:r>
              <a:rPr lang="pt-BR" sz="1200" dirty="0" err="1">
                <a:solidFill>
                  <a:srgbClr val="FFFFFF"/>
                </a:solidFill>
                <a:latin typeface="Calibri" panose="020F0502020204030204" pitchFamily="34" charset="0"/>
              </a:rPr>
              <a:t>Line</a:t>
            </a:r>
            <a:endParaRPr lang="pt-BR" sz="1200" dirty="0">
              <a:solidFill>
                <a:srgbClr val="FFFFFF"/>
              </a:solidFill>
              <a:latin typeface="Calibri" panose="020F0502020204030204" pitchFamily="34" charset="0"/>
            </a:endParaRPr>
          </a:p>
        </p:txBody>
      </p:sp>
      <p:sp>
        <p:nvSpPr>
          <p:cNvPr id="32" name="Retângulo 31">
            <a:extLst>
              <a:ext uri="{FF2B5EF4-FFF2-40B4-BE49-F238E27FC236}">
                <a16:creationId xmlns:a16="http://schemas.microsoft.com/office/drawing/2014/main" id="{DE18D7E1-122A-18D3-9653-83A5251BD908}"/>
              </a:ext>
            </a:extLst>
          </p:cNvPr>
          <p:cNvSpPr/>
          <p:nvPr/>
        </p:nvSpPr>
        <p:spPr>
          <a:xfrm>
            <a:off x="5194426" y="3202728"/>
            <a:ext cx="3752718" cy="45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Despesas Operacionais</a:t>
            </a:r>
          </a:p>
        </p:txBody>
      </p:sp>
      <p:sp>
        <p:nvSpPr>
          <p:cNvPr id="33" name="Retângulo 32">
            <a:extLst>
              <a:ext uri="{FF2B5EF4-FFF2-40B4-BE49-F238E27FC236}">
                <a16:creationId xmlns:a16="http://schemas.microsoft.com/office/drawing/2014/main" id="{AD427720-5A2F-8909-C00C-04BFF03455DB}"/>
              </a:ext>
            </a:extLst>
          </p:cNvPr>
          <p:cNvSpPr/>
          <p:nvPr/>
        </p:nvSpPr>
        <p:spPr>
          <a:xfrm>
            <a:off x="8982614" y="3202728"/>
            <a:ext cx="1220940" cy="45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 2.000.000,00</a:t>
            </a:r>
          </a:p>
        </p:txBody>
      </p:sp>
      <p:sp>
        <p:nvSpPr>
          <p:cNvPr id="34" name="Retângulo 33">
            <a:extLst>
              <a:ext uri="{FF2B5EF4-FFF2-40B4-BE49-F238E27FC236}">
                <a16:creationId xmlns:a16="http://schemas.microsoft.com/office/drawing/2014/main" id="{7FF67A11-8050-B900-B9E2-5BB685D4CB19}"/>
              </a:ext>
            </a:extLst>
          </p:cNvPr>
          <p:cNvSpPr/>
          <p:nvPr/>
        </p:nvSpPr>
        <p:spPr>
          <a:xfrm>
            <a:off x="5195797" y="3703984"/>
            <a:ext cx="3752718" cy="45235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Impostos</a:t>
            </a:r>
          </a:p>
        </p:txBody>
      </p:sp>
      <p:sp>
        <p:nvSpPr>
          <p:cNvPr id="35" name="Retângulo 34">
            <a:extLst>
              <a:ext uri="{FF2B5EF4-FFF2-40B4-BE49-F238E27FC236}">
                <a16:creationId xmlns:a16="http://schemas.microsoft.com/office/drawing/2014/main" id="{806D907D-9D2D-FE66-0160-F1780D11DB53}"/>
              </a:ext>
            </a:extLst>
          </p:cNvPr>
          <p:cNvSpPr/>
          <p:nvPr/>
        </p:nvSpPr>
        <p:spPr>
          <a:xfrm>
            <a:off x="8979873" y="3703984"/>
            <a:ext cx="1223682" cy="45235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     250.000,00</a:t>
            </a:r>
          </a:p>
        </p:txBody>
      </p:sp>
      <p:sp>
        <p:nvSpPr>
          <p:cNvPr id="36" name="Retângulo 35">
            <a:extLst>
              <a:ext uri="{FF2B5EF4-FFF2-40B4-BE49-F238E27FC236}">
                <a16:creationId xmlns:a16="http://schemas.microsoft.com/office/drawing/2014/main" id="{6A2C7475-18B2-3784-58C2-23912AAACB2E}"/>
              </a:ext>
            </a:extLst>
          </p:cNvPr>
          <p:cNvSpPr/>
          <p:nvPr/>
        </p:nvSpPr>
        <p:spPr>
          <a:xfrm>
            <a:off x="5201276" y="4199072"/>
            <a:ext cx="3752718" cy="45235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Depreciação</a:t>
            </a:r>
          </a:p>
        </p:txBody>
      </p:sp>
      <p:sp>
        <p:nvSpPr>
          <p:cNvPr id="37" name="Retângulo 36">
            <a:extLst>
              <a:ext uri="{FF2B5EF4-FFF2-40B4-BE49-F238E27FC236}">
                <a16:creationId xmlns:a16="http://schemas.microsoft.com/office/drawing/2014/main" id="{A6CFA627-F308-74B4-394D-5DAB3841C66B}"/>
              </a:ext>
            </a:extLst>
          </p:cNvPr>
          <p:cNvSpPr/>
          <p:nvPr/>
        </p:nvSpPr>
        <p:spPr>
          <a:xfrm>
            <a:off x="8987610" y="4199072"/>
            <a:ext cx="1215945" cy="45235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     100.000,00</a:t>
            </a:r>
          </a:p>
        </p:txBody>
      </p:sp>
      <p:sp>
        <p:nvSpPr>
          <p:cNvPr id="38" name="Retângulo 37">
            <a:extLst>
              <a:ext uri="{FF2B5EF4-FFF2-40B4-BE49-F238E27FC236}">
                <a16:creationId xmlns:a16="http://schemas.microsoft.com/office/drawing/2014/main" id="{7E8958D2-9A71-6859-33DC-4BC91672CA20}"/>
              </a:ext>
            </a:extLst>
          </p:cNvPr>
          <p:cNvSpPr/>
          <p:nvPr/>
        </p:nvSpPr>
        <p:spPr>
          <a:xfrm>
            <a:off x="5201276" y="4704928"/>
            <a:ext cx="3752718" cy="452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Lucro Líquido   (Profit)</a:t>
            </a:r>
          </a:p>
        </p:txBody>
      </p:sp>
      <p:sp>
        <p:nvSpPr>
          <p:cNvPr id="39" name="Retângulo 38">
            <a:extLst>
              <a:ext uri="{FF2B5EF4-FFF2-40B4-BE49-F238E27FC236}">
                <a16:creationId xmlns:a16="http://schemas.microsoft.com/office/drawing/2014/main" id="{71F714D7-5218-5AC5-3410-FD4700EE3F83}"/>
              </a:ext>
            </a:extLst>
          </p:cNvPr>
          <p:cNvSpPr/>
          <p:nvPr/>
        </p:nvSpPr>
        <p:spPr>
          <a:xfrm>
            <a:off x="10299565" y="4715717"/>
            <a:ext cx="1008112" cy="452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60" fontAlgn="base">
              <a:spcBef>
                <a:spcPct val="0"/>
              </a:spcBef>
              <a:spcAft>
                <a:spcPct val="0"/>
              </a:spcAft>
            </a:pPr>
            <a:r>
              <a:rPr lang="pt-BR" sz="1200" dirty="0">
                <a:solidFill>
                  <a:srgbClr val="FFFFFF"/>
                </a:solidFill>
                <a:latin typeface="Calibri" panose="020F0502020204030204" pitchFamily="34" charset="0"/>
              </a:rPr>
              <a:t> </a:t>
            </a:r>
            <a:r>
              <a:rPr lang="pt-BR" sz="1200" dirty="0" err="1">
                <a:solidFill>
                  <a:srgbClr val="FFFFFF"/>
                </a:solidFill>
                <a:latin typeface="Calibri" panose="020F0502020204030204" pitchFamily="34" charset="0"/>
              </a:rPr>
              <a:t>Bottom</a:t>
            </a:r>
            <a:r>
              <a:rPr lang="pt-BR" sz="1200" dirty="0">
                <a:solidFill>
                  <a:srgbClr val="FFFFFF"/>
                </a:solidFill>
                <a:latin typeface="Calibri" panose="020F0502020204030204" pitchFamily="34" charset="0"/>
              </a:rPr>
              <a:t> </a:t>
            </a:r>
            <a:r>
              <a:rPr lang="pt-BR" sz="1200" dirty="0" err="1">
                <a:solidFill>
                  <a:srgbClr val="FFFFFF"/>
                </a:solidFill>
                <a:latin typeface="Calibri" panose="020F0502020204030204" pitchFamily="34" charset="0"/>
              </a:rPr>
              <a:t>Line</a:t>
            </a:r>
            <a:endParaRPr lang="pt-BR" sz="1200" dirty="0">
              <a:solidFill>
                <a:srgbClr val="FFFFFF"/>
              </a:solidFill>
              <a:latin typeface="Calibri" panose="020F0502020204030204" pitchFamily="34" charset="0"/>
            </a:endParaRPr>
          </a:p>
        </p:txBody>
      </p:sp>
      <p:sp>
        <p:nvSpPr>
          <p:cNvPr id="40" name="Retângulo 39">
            <a:extLst>
              <a:ext uri="{FF2B5EF4-FFF2-40B4-BE49-F238E27FC236}">
                <a16:creationId xmlns:a16="http://schemas.microsoft.com/office/drawing/2014/main" id="{67DB3448-A0CD-58F3-E42D-2D56BE065487}"/>
              </a:ext>
            </a:extLst>
          </p:cNvPr>
          <p:cNvSpPr/>
          <p:nvPr/>
        </p:nvSpPr>
        <p:spPr>
          <a:xfrm>
            <a:off x="8976929" y="2164238"/>
            <a:ext cx="1226627" cy="4523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5.000.000,00</a:t>
            </a:r>
          </a:p>
        </p:txBody>
      </p:sp>
      <p:sp>
        <p:nvSpPr>
          <p:cNvPr id="41" name="Retângulo 40">
            <a:extLst>
              <a:ext uri="{FF2B5EF4-FFF2-40B4-BE49-F238E27FC236}">
                <a16:creationId xmlns:a16="http://schemas.microsoft.com/office/drawing/2014/main" id="{9E7C59BF-ADF1-8E82-14F9-3ACACE048679}"/>
              </a:ext>
            </a:extLst>
          </p:cNvPr>
          <p:cNvSpPr/>
          <p:nvPr/>
        </p:nvSpPr>
        <p:spPr>
          <a:xfrm>
            <a:off x="8976929" y="2664594"/>
            <a:ext cx="1226627" cy="4523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2.500.000,00</a:t>
            </a:r>
          </a:p>
        </p:txBody>
      </p:sp>
      <p:sp>
        <p:nvSpPr>
          <p:cNvPr id="42" name="Retângulo 41">
            <a:extLst>
              <a:ext uri="{FF2B5EF4-FFF2-40B4-BE49-F238E27FC236}">
                <a16:creationId xmlns:a16="http://schemas.microsoft.com/office/drawing/2014/main" id="{A4CA5DD2-7EE5-8F24-1CA5-3D02BF7FC1FF}"/>
              </a:ext>
            </a:extLst>
          </p:cNvPr>
          <p:cNvSpPr/>
          <p:nvPr/>
        </p:nvSpPr>
        <p:spPr>
          <a:xfrm>
            <a:off x="8982614" y="3202728"/>
            <a:ext cx="1220940" cy="4523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2.000.000,00</a:t>
            </a:r>
          </a:p>
        </p:txBody>
      </p:sp>
      <p:sp>
        <p:nvSpPr>
          <p:cNvPr id="43" name="Retângulo 42">
            <a:extLst>
              <a:ext uri="{FF2B5EF4-FFF2-40B4-BE49-F238E27FC236}">
                <a16:creationId xmlns:a16="http://schemas.microsoft.com/office/drawing/2014/main" id="{D408A643-FB3A-1755-9AA1-1B8D9E32F4E7}"/>
              </a:ext>
            </a:extLst>
          </p:cNvPr>
          <p:cNvSpPr/>
          <p:nvPr/>
        </p:nvSpPr>
        <p:spPr>
          <a:xfrm>
            <a:off x="8987585" y="3700900"/>
            <a:ext cx="1200000" cy="4523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250.000,00</a:t>
            </a:r>
          </a:p>
        </p:txBody>
      </p:sp>
      <p:sp>
        <p:nvSpPr>
          <p:cNvPr id="44" name="Retângulo 43">
            <a:extLst>
              <a:ext uri="{FF2B5EF4-FFF2-40B4-BE49-F238E27FC236}">
                <a16:creationId xmlns:a16="http://schemas.microsoft.com/office/drawing/2014/main" id="{8A1967C4-9F7E-DCAC-DED4-4BDAD6EA3F4D}"/>
              </a:ext>
            </a:extLst>
          </p:cNvPr>
          <p:cNvSpPr/>
          <p:nvPr/>
        </p:nvSpPr>
        <p:spPr>
          <a:xfrm>
            <a:off x="8998100" y="4195300"/>
            <a:ext cx="1200000" cy="4523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100.000,00</a:t>
            </a:r>
          </a:p>
        </p:txBody>
      </p:sp>
      <p:sp>
        <p:nvSpPr>
          <p:cNvPr id="45" name="Retângulo 44">
            <a:extLst>
              <a:ext uri="{FF2B5EF4-FFF2-40B4-BE49-F238E27FC236}">
                <a16:creationId xmlns:a16="http://schemas.microsoft.com/office/drawing/2014/main" id="{3E69AE71-80DF-02E3-63D0-114ADE045712}"/>
              </a:ext>
            </a:extLst>
          </p:cNvPr>
          <p:cNvSpPr/>
          <p:nvPr/>
        </p:nvSpPr>
        <p:spPr>
          <a:xfrm>
            <a:off x="8988768" y="4701075"/>
            <a:ext cx="1166782" cy="4523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150.000,00</a:t>
            </a:r>
          </a:p>
        </p:txBody>
      </p:sp>
      <p:sp>
        <p:nvSpPr>
          <p:cNvPr id="46" name="Retângulo 45">
            <a:extLst>
              <a:ext uri="{FF2B5EF4-FFF2-40B4-BE49-F238E27FC236}">
                <a16:creationId xmlns:a16="http://schemas.microsoft.com/office/drawing/2014/main" id="{923A3B5A-3127-6950-F21B-CF4568BCEB7E}"/>
              </a:ext>
            </a:extLst>
          </p:cNvPr>
          <p:cNvSpPr/>
          <p:nvPr/>
        </p:nvSpPr>
        <p:spPr>
          <a:xfrm>
            <a:off x="8982614" y="2171690"/>
            <a:ext cx="1220940" cy="45235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6.000.000,00</a:t>
            </a:r>
          </a:p>
        </p:txBody>
      </p:sp>
      <p:sp>
        <p:nvSpPr>
          <p:cNvPr id="47" name="Retângulo 46">
            <a:extLst>
              <a:ext uri="{FF2B5EF4-FFF2-40B4-BE49-F238E27FC236}">
                <a16:creationId xmlns:a16="http://schemas.microsoft.com/office/drawing/2014/main" id="{60266072-A947-AC7E-01FD-C415B92CE574}"/>
              </a:ext>
            </a:extLst>
          </p:cNvPr>
          <p:cNvSpPr/>
          <p:nvPr/>
        </p:nvSpPr>
        <p:spPr>
          <a:xfrm>
            <a:off x="8976927" y="2663634"/>
            <a:ext cx="1200000" cy="4523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3.000.000,00</a:t>
            </a:r>
          </a:p>
        </p:txBody>
      </p:sp>
      <p:sp>
        <p:nvSpPr>
          <p:cNvPr id="48" name="Retângulo 47">
            <a:extLst>
              <a:ext uri="{FF2B5EF4-FFF2-40B4-BE49-F238E27FC236}">
                <a16:creationId xmlns:a16="http://schemas.microsoft.com/office/drawing/2014/main" id="{A430A74D-6CC1-2914-D599-60FD076D99AF}"/>
              </a:ext>
            </a:extLst>
          </p:cNvPr>
          <p:cNvSpPr/>
          <p:nvPr/>
        </p:nvSpPr>
        <p:spPr>
          <a:xfrm>
            <a:off x="8989950" y="3199849"/>
            <a:ext cx="1200000" cy="4523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1.000.000,00</a:t>
            </a:r>
          </a:p>
        </p:txBody>
      </p:sp>
      <p:sp>
        <p:nvSpPr>
          <p:cNvPr id="49" name="Retângulo 48">
            <a:extLst>
              <a:ext uri="{FF2B5EF4-FFF2-40B4-BE49-F238E27FC236}">
                <a16:creationId xmlns:a16="http://schemas.microsoft.com/office/drawing/2014/main" id="{F900EF8B-F77E-EE76-EFE2-E5C09CEA397B}"/>
              </a:ext>
            </a:extLst>
          </p:cNvPr>
          <p:cNvSpPr/>
          <p:nvPr/>
        </p:nvSpPr>
        <p:spPr>
          <a:xfrm>
            <a:off x="9008216" y="4699435"/>
            <a:ext cx="1200000" cy="452351"/>
          </a:xfrm>
          <a:prstGeom prst="rect">
            <a:avLst/>
          </a:prstGeom>
          <a:solidFill>
            <a:srgbClr val="0B9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1.650.000,00</a:t>
            </a:r>
          </a:p>
        </p:txBody>
      </p:sp>
      <p:sp>
        <p:nvSpPr>
          <p:cNvPr id="50" name="Retângulo 49">
            <a:extLst>
              <a:ext uri="{FF2B5EF4-FFF2-40B4-BE49-F238E27FC236}">
                <a16:creationId xmlns:a16="http://schemas.microsoft.com/office/drawing/2014/main" id="{795BA40D-ADD1-5EE5-A75F-4F51675E75E8}"/>
              </a:ext>
            </a:extLst>
          </p:cNvPr>
          <p:cNvSpPr/>
          <p:nvPr/>
        </p:nvSpPr>
        <p:spPr>
          <a:xfrm>
            <a:off x="5211000" y="5192190"/>
            <a:ext cx="3752718" cy="45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Impacto Social   (People)</a:t>
            </a:r>
          </a:p>
        </p:txBody>
      </p:sp>
      <p:sp>
        <p:nvSpPr>
          <p:cNvPr id="51" name="Retângulo 50">
            <a:extLst>
              <a:ext uri="{FF2B5EF4-FFF2-40B4-BE49-F238E27FC236}">
                <a16:creationId xmlns:a16="http://schemas.microsoft.com/office/drawing/2014/main" id="{034D069E-0F0B-7AEA-C643-BE9C4C754D5B}"/>
              </a:ext>
            </a:extLst>
          </p:cNvPr>
          <p:cNvSpPr/>
          <p:nvPr/>
        </p:nvSpPr>
        <p:spPr>
          <a:xfrm>
            <a:off x="5211000" y="5676292"/>
            <a:ext cx="3752718" cy="452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Impacto Ambiental (Planet)</a:t>
            </a:r>
          </a:p>
        </p:txBody>
      </p:sp>
      <p:sp>
        <p:nvSpPr>
          <p:cNvPr id="52" name="Retângulo 51">
            <a:extLst>
              <a:ext uri="{FF2B5EF4-FFF2-40B4-BE49-F238E27FC236}">
                <a16:creationId xmlns:a16="http://schemas.microsoft.com/office/drawing/2014/main" id="{07FEBA96-6213-890F-34D7-0DD44506C87A}"/>
              </a:ext>
            </a:extLst>
          </p:cNvPr>
          <p:cNvSpPr/>
          <p:nvPr/>
        </p:nvSpPr>
        <p:spPr>
          <a:xfrm>
            <a:off x="10299565" y="4688016"/>
            <a:ext cx="1008112" cy="14237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 </a:t>
            </a:r>
            <a:r>
              <a:rPr lang="pt-BR" sz="1200" i="1" dirty="0">
                <a:solidFill>
                  <a:srgbClr val="FFFFFF"/>
                </a:solidFill>
                <a:latin typeface="Calibri" panose="020F0502020204030204" pitchFamily="34" charset="0"/>
              </a:rPr>
              <a:t>Triple</a:t>
            </a:r>
          </a:p>
          <a:p>
            <a:pPr defTabSz="609660" fontAlgn="base">
              <a:spcBef>
                <a:spcPct val="0"/>
              </a:spcBef>
              <a:spcAft>
                <a:spcPct val="0"/>
              </a:spcAft>
            </a:pPr>
            <a:r>
              <a:rPr lang="pt-BR" sz="1200" i="1" dirty="0" err="1">
                <a:solidFill>
                  <a:srgbClr val="FFFFFF"/>
                </a:solidFill>
                <a:latin typeface="Calibri" panose="020F0502020204030204" pitchFamily="34" charset="0"/>
              </a:rPr>
              <a:t>Bottom</a:t>
            </a:r>
            <a:r>
              <a:rPr lang="pt-BR" sz="1200" i="1" dirty="0">
                <a:solidFill>
                  <a:srgbClr val="FFFFFF"/>
                </a:solidFill>
                <a:latin typeface="Calibri" panose="020F0502020204030204" pitchFamily="34" charset="0"/>
              </a:rPr>
              <a:t> </a:t>
            </a:r>
            <a:r>
              <a:rPr lang="pt-BR" sz="1200" i="1" dirty="0" err="1">
                <a:solidFill>
                  <a:srgbClr val="FFFFFF"/>
                </a:solidFill>
                <a:latin typeface="Calibri" panose="020F0502020204030204" pitchFamily="34" charset="0"/>
              </a:rPr>
              <a:t>Line</a:t>
            </a:r>
            <a:endParaRPr lang="pt-BR" sz="1200" i="1" dirty="0">
              <a:solidFill>
                <a:srgbClr val="FFFFFF"/>
              </a:solidFill>
              <a:latin typeface="Calibri" panose="020F0502020204030204" pitchFamily="34" charset="0"/>
            </a:endParaRPr>
          </a:p>
        </p:txBody>
      </p:sp>
      <p:sp>
        <p:nvSpPr>
          <p:cNvPr id="53" name="Retângulo 52">
            <a:extLst>
              <a:ext uri="{FF2B5EF4-FFF2-40B4-BE49-F238E27FC236}">
                <a16:creationId xmlns:a16="http://schemas.microsoft.com/office/drawing/2014/main" id="{7160E538-69EB-D1D0-278D-329BF1CE37ED}"/>
              </a:ext>
            </a:extLst>
          </p:cNvPr>
          <p:cNvSpPr/>
          <p:nvPr/>
        </p:nvSpPr>
        <p:spPr>
          <a:xfrm>
            <a:off x="8995372" y="5190609"/>
            <a:ext cx="1200000" cy="452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a:t>
            </a:r>
          </a:p>
        </p:txBody>
      </p:sp>
      <p:sp>
        <p:nvSpPr>
          <p:cNvPr id="54" name="Retângulo 53">
            <a:extLst>
              <a:ext uri="{FF2B5EF4-FFF2-40B4-BE49-F238E27FC236}">
                <a16:creationId xmlns:a16="http://schemas.microsoft.com/office/drawing/2014/main" id="{8901E11D-DE48-600F-D01F-5816E2EB604C}"/>
              </a:ext>
            </a:extLst>
          </p:cNvPr>
          <p:cNvSpPr/>
          <p:nvPr/>
        </p:nvSpPr>
        <p:spPr>
          <a:xfrm>
            <a:off x="9002683" y="5681783"/>
            <a:ext cx="1224000" cy="452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60" fontAlgn="base">
              <a:spcBef>
                <a:spcPct val="0"/>
              </a:spcBef>
              <a:spcAft>
                <a:spcPct val="0"/>
              </a:spcAft>
            </a:pPr>
            <a:r>
              <a:rPr lang="pt-BR" sz="1200" dirty="0">
                <a:solidFill>
                  <a:srgbClr val="FFFFFF"/>
                </a:solidFill>
                <a:latin typeface="Calibri" panose="020F0502020204030204" pitchFamily="34" charset="0"/>
              </a:rPr>
              <a:t>?</a:t>
            </a:r>
          </a:p>
        </p:txBody>
      </p:sp>
      <p:pic>
        <p:nvPicPr>
          <p:cNvPr id="55" name="Espaço Reservado para Imagem 19" descr="Homem de terno e gravata em fundo azul&#10;&#10;Descrição gerada automaticamente">
            <a:extLst>
              <a:ext uri="{FF2B5EF4-FFF2-40B4-BE49-F238E27FC236}">
                <a16:creationId xmlns:a16="http://schemas.microsoft.com/office/drawing/2014/main" id="{11E81923-D9EA-4C48-87DB-E6D9EB0A14A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2486" r="12486"/>
          <a:stretch>
            <a:fillRect/>
          </a:stretch>
        </p:blipFill>
        <p:spPr>
          <a:xfrm>
            <a:off x="3368750" y="1520202"/>
            <a:ext cx="1383335" cy="1843965"/>
          </a:xfrm>
          <a:prstGeom prst="rect">
            <a:avLst/>
          </a:prstGeom>
        </p:spPr>
      </p:pic>
      <p:sp>
        <p:nvSpPr>
          <p:cNvPr id="57" name="CaixaDeTexto 56">
            <a:extLst>
              <a:ext uri="{FF2B5EF4-FFF2-40B4-BE49-F238E27FC236}">
                <a16:creationId xmlns:a16="http://schemas.microsoft.com/office/drawing/2014/main" id="{3A8609E9-ED5E-1339-5A7A-137FBE9AFFC3}"/>
              </a:ext>
            </a:extLst>
          </p:cNvPr>
          <p:cNvSpPr txBox="1"/>
          <p:nvPr/>
        </p:nvSpPr>
        <p:spPr>
          <a:xfrm>
            <a:off x="3148031" y="3579197"/>
            <a:ext cx="1953743" cy="1596271"/>
          </a:xfrm>
          <a:prstGeom prst="rect">
            <a:avLst/>
          </a:prstGeom>
          <a:noFill/>
        </p:spPr>
        <p:txBody>
          <a:bodyPr wrap="square">
            <a:spAutoFit/>
          </a:bodyPr>
          <a:lstStyle/>
          <a:p>
            <a:pPr algn="ctr" defTabSz="609660" fontAlgn="base">
              <a:lnSpc>
                <a:spcPct val="150000"/>
              </a:lnSpc>
              <a:spcBef>
                <a:spcPct val="0"/>
              </a:spcBef>
              <a:spcAft>
                <a:spcPct val="0"/>
              </a:spcAft>
            </a:pPr>
            <a:r>
              <a:rPr lang="pt-BR" sz="1333" dirty="0">
                <a:solidFill>
                  <a:prstClr val="black"/>
                </a:solidFill>
                <a:latin typeface="Calibri" panose="020F0502020204030204" pitchFamily="34" charset="0"/>
                <a:ea typeface="Montserrat Light" charset="0"/>
                <a:cs typeface="Montserrat Light" charset="0"/>
              </a:rPr>
              <a:t>O valor de uma empresa não pode ser medido apenas por seu aspecto econômico</a:t>
            </a:r>
          </a:p>
          <a:p>
            <a:pPr algn="ctr" defTabSz="609660" fontAlgn="base">
              <a:lnSpc>
                <a:spcPct val="150000"/>
              </a:lnSpc>
              <a:spcBef>
                <a:spcPct val="0"/>
              </a:spcBef>
              <a:spcAft>
                <a:spcPct val="0"/>
              </a:spcAft>
            </a:pPr>
            <a:r>
              <a:rPr lang="pt-BR" sz="1333" b="1" dirty="0">
                <a:solidFill>
                  <a:prstClr val="black"/>
                </a:solidFill>
                <a:latin typeface="Calibri" panose="020F0502020204030204" pitchFamily="34" charset="0"/>
                <a:ea typeface="Montserrat Light" charset="0"/>
                <a:cs typeface="Montserrat Light" charset="0"/>
              </a:rPr>
              <a:t>John </a:t>
            </a:r>
            <a:r>
              <a:rPr lang="pt-BR" sz="1333" b="1" dirty="0" err="1">
                <a:solidFill>
                  <a:prstClr val="black"/>
                </a:solidFill>
                <a:latin typeface="Calibri" panose="020F0502020204030204" pitchFamily="34" charset="0"/>
                <a:ea typeface="Montserrat Light" charset="0"/>
                <a:cs typeface="Montserrat Light" charset="0"/>
              </a:rPr>
              <a:t>Elkington</a:t>
            </a:r>
            <a:endParaRPr lang="pt-BR" sz="1333" b="1" dirty="0">
              <a:solidFill>
                <a:prstClr val="black"/>
              </a:solidFill>
              <a:latin typeface="Calibri" panose="020F0502020204030204" pitchFamily="34" charset="0"/>
              <a:ea typeface="Montserrat Light" charset="0"/>
              <a:cs typeface="Montserrat Light" charset="0"/>
            </a:endParaRPr>
          </a:p>
        </p:txBody>
      </p:sp>
      <p:cxnSp>
        <p:nvCxnSpPr>
          <p:cNvPr id="58" name="Conector reto 57">
            <a:extLst>
              <a:ext uri="{FF2B5EF4-FFF2-40B4-BE49-F238E27FC236}">
                <a16:creationId xmlns:a16="http://schemas.microsoft.com/office/drawing/2014/main" id="{415BAB63-9E27-392E-F574-8B88544A4017}"/>
              </a:ext>
            </a:extLst>
          </p:cNvPr>
          <p:cNvCxnSpPr/>
          <p:nvPr/>
        </p:nvCxnSpPr>
        <p:spPr>
          <a:xfrm>
            <a:off x="817459" y="646178"/>
            <a:ext cx="1094140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7810327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P spid="33" grpId="0" animBg="1"/>
      <p:bldP spid="35" grpId="0" animBg="1"/>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22512" y="717165"/>
            <a:ext cx="6814680" cy="952691"/>
            <a:chOff x="0" y="0"/>
            <a:chExt cx="4996431" cy="698500"/>
          </a:xfrm>
        </p:grpSpPr>
        <p:sp>
          <p:nvSpPr>
            <p:cNvPr id="4" name="Freeform 4"/>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latin typeface="Calibri" panose="020F0502020204030204" pitchFamily="34" charset="0"/>
              </a:endParaRPr>
            </a:p>
          </p:txBody>
        </p:sp>
        <p:sp>
          <p:nvSpPr>
            <p:cNvPr id="5" name="TextBox 5"/>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6" name="Group 6"/>
          <p:cNvGrpSpPr/>
          <p:nvPr/>
        </p:nvGrpSpPr>
        <p:grpSpPr>
          <a:xfrm>
            <a:off x="1794751" y="679065"/>
            <a:ext cx="6707019" cy="863683"/>
            <a:chOff x="0" y="0"/>
            <a:chExt cx="5424277" cy="698500"/>
          </a:xfrm>
        </p:grpSpPr>
        <p:sp>
          <p:nvSpPr>
            <p:cNvPr id="7" name="Freeform 7"/>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latin typeface="Calibri" panose="020F0502020204030204" pitchFamily="34" charset="0"/>
              </a:endParaRPr>
            </a:p>
          </p:txBody>
        </p:sp>
        <p:sp>
          <p:nvSpPr>
            <p:cNvPr id="8" name="TextBox 8"/>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9" name="Freeform 9"/>
          <p:cNvSpPr/>
          <p:nvPr/>
        </p:nvSpPr>
        <p:spPr>
          <a:xfrm>
            <a:off x="7343191" y="1589374"/>
            <a:ext cx="4848809" cy="5137811"/>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10" name="Freeform 10"/>
          <p:cNvSpPr/>
          <p:nvPr/>
        </p:nvSpPr>
        <p:spPr>
          <a:xfrm>
            <a:off x="8453006" y="4848162"/>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p:cNvGrpSpPr/>
          <p:nvPr/>
        </p:nvGrpSpPr>
        <p:grpSpPr>
          <a:xfrm>
            <a:off x="8114982" y="2465235"/>
            <a:ext cx="3485196" cy="2995091"/>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4372" r="-14372"/>
              </a:stretch>
            </a:blipFill>
            <a:ln w="190500" cap="sq">
              <a:solidFill>
                <a:srgbClr val="1A86AD"/>
              </a:solidFill>
              <a:prstDash val="solid"/>
              <a:miter/>
            </a:ln>
          </p:spPr>
          <p:txBody>
            <a:bodyPr/>
            <a:lstStyle/>
            <a:p>
              <a:endParaRPr lang="pt-BR" sz="1200" dirty="0"/>
            </a:p>
          </p:txBody>
        </p:sp>
      </p:grpSp>
      <p:grpSp>
        <p:nvGrpSpPr>
          <p:cNvPr id="13" name="Group 13"/>
          <p:cNvGrpSpPr/>
          <p:nvPr/>
        </p:nvGrpSpPr>
        <p:grpSpPr>
          <a:xfrm>
            <a:off x="1145525" y="2695720"/>
            <a:ext cx="496841" cy="496841"/>
            <a:chOff x="0" y="0"/>
            <a:chExt cx="196283" cy="196283"/>
          </a:xfrm>
        </p:grpSpPr>
        <p:sp>
          <p:nvSpPr>
            <p:cNvPr id="14" name="Freeform 14"/>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latin typeface="Calibri" panose="020F0502020204030204" pitchFamily="34" charset="0"/>
              </a:endParaRPr>
            </a:p>
          </p:txBody>
        </p:sp>
        <p:sp>
          <p:nvSpPr>
            <p:cNvPr id="15" name="TextBox 15"/>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16" name="Group 16"/>
          <p:cNvGrpSpPr/>
          <p:nvPr/>
        </p:nvGrpSpPr>
        <p:grpSpPr>
          <a:xfrm>
            <a:off x="1145525" y="4783518"/>
            <a:ext cx="496841" cy="496841"/>
            <a:chOff x="0" y="0"/>
            <a:chExt cx="196283" cy="196283"/>
          </a:xfrm>
        </p:grpSpPr>
        <p:sp>
          <p:nvSpPr>
            <p:cNvPr id="17" name="Freeform 17"/>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latin typeface="Calibri" panose="020F0502020204030204" pitchFamily="34" charset="0"/>
              </a:endParaRPr>
            </a:p>
          </p:txBody>
        </p:sp>
        <p:sp>
          <p:nvSpPr>
            <p:cNvPr id="18" name="TextBox 18"/>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9" name="AutoShape 19"/>
          <p:cNvSpPr/>
          <p:nvPr/>
        </p:nvSpPr>
        <p:spPr>
          <a:xfrm>
            <a:off x="1145525" y="4293647"/>
            <a:ext cx="5456735" cy="0"/>
          </a:xfrm>
          <a:prstGeom prst="line">
            <a:avLst/>
          </a:prstGeom>
          <a:ln w="19050" cap="flat">
            <a:solidFill>
              <a:srgbClr val="000000"/>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26" name="Freeform 26"/>
          <p:cNvSpPr/>
          <p:nvPr/>
        </p:nvSpPr>
        <p:spPr>
          <a:xfrm rot="-10800000" flipH="1">
            <a:off x="7883238" y="954192"/>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latin typeface="Calibri" panose="020F0502020204030204" pitchFamily="34" charset="0"/>
            </a:endParaRPr>
          </a:p>
        </p:txBody>
      </p:sp>
      <p:sp>
        <p:nvSpPr>
          <p:cNvPr id="29" name="Freeform 29"/>
          <p:cNvSpPr/>
          <p:nvPr/>
        </p:nvSpPr>
        <p:spPr>
          <a:xfrm>
            <a:off x="1151875" y="2725604"/>
            <a:ext cx="437074" cy="437074"/>
          </a:xfrm>
          <a:custGeom>
            <a:avLst/>
            <a:gdLst/>
            <a:ahLst/>
            <a:cxnLst/>
            <a:rect l="l" t="t" r="r" b="b"/>
            <a:pathLst>
              <a:path w="655611" h="655611">
                <a:moveTo>
                  <a:pt x="0" y="0"/>
                </a:moveTo>
                <a:lnTo>
                  <a:pt x="655611" y="0"/>
                </a:lnTo>
                <a:lnTo>
                  <a:pt x="655611" y="655611"/>
                </a:lnTo>
                <a:lnTo>
                  <a:pt x="0" y="655611"/>
                </a:lnTo>
                <a:lnTo>
                  <a:pt x="0" y="0"/>
                </a:lnTo>
                <a:close/>
              </a:path>
            </a:pathLst>
          </a:custGeom>
          <a:blipFill>
            <a:blip r:embed="rId9"/>
            <a:stretch>
              <a:fillRect/>
            </a:stretch>
          </a:blipFill>
        </p:spPr>
        <p:txBody>
          <a:bodyPr/>
          <a:lstStyle/>
          <a:p>
            <a:endParaRPr lang="pt-BR" sz="1200" dirty="0">
              <a:latin typeface="Calibri" panose="020F0502020204030204" pitchFamily="34" charset="0"/>
            </a:endParaRPr>
          </a:p>
        </p:txBody>
      </p:sp>
      <p:sp>
        <p:nvSpPr>
          <p:cNvPr id="30" name="Freeform 30"/>
          <p:cNvSpPr/>
          <p:nvPr/>
        </p:nvSpPr>
        <p:spPr>
          <a:xfrm>
            <a:off x="1198107" y="4848162"/>
            <a:ext cx="444259" cy="444259"/>
          </a:xfrm>
          <a:custGeom>
            <a:avLst/>
            <a:gdLst/>
            <a:ahLst/>
            <a:cxnLst/>
            <a:rect l="l" t="t" r="r" b="b"/>
            <a:pathLst>
              <a:path w="666388" h="666388">
                <a:moveTo>
                  <a:pt x="0" y="0"/>
                </a:moveTo>
                <a:lnTo>
                  <a:pt x="666388" y="0"/>
                </a:lnTo>
                <a:lnTo>
                  <a:pt x="666388" y="666388"/>
                </a:lnTo>
                <a:lnTo>
                  <a:pt x="0" y="666388"/>
                </a:lnTo>
                <a:lnTo>
                  <a:pt x="0" y="0"/>
                </a:lnTo>
                <a:close/>
              </a:path>
            </a:pathLst>
          </a:custGeom>
          <a:blipFill>
            <a:blip r:embed="rId10"/>
            <a:stretch>
              <a:fillRect/>
            </a:stretch>
          </a:blipFill>
        </p:spPr>
        <p:txBody>
          <a:bodyPr/>
          <a:lstStyle/>
          <a:p>
            <a:endParaRPr lang="pt-BR" sz="1200" dirty="0">
              <a:latin typeface="Calibri" panose="020F0502020204030204" pitchFamily="34" charset="0"/>
            </a:endParaRPr>
          </a:p>
        </p:txBody>
      </p:sp>
      <p:sp>
        <p:nvSpPr>
          <p:cNvPr id="33" name="TextBox 33"/>
          <p:cNvSpPr txBox="1"/>
          <p:nvPr/>
        </p:nvSpPr>
        <p:spPr>
          <a:xfrm>
            <a:off x="2426503" y="876787"/>
            <a:ext cx="5904793" cy="718658"/>
          </a:xfrm>
          <a:prstGeom prst="rect">
            <a:avLst/>
          </a:prstGeom>
        </p:spPr>
        <p:txBody>
          <a:bodyPr lIns="0" tIns="0" rIns="0" bIns="0" rtlCol="0" anchor="t">
            <a:spAutoFit/>
          </a:bodyPr>
          <a:lstStyle/>
          <a:p>
            <a:pPr>
              <a:lnSpc>
                <a:spcPts val="2773"/>
              </a:lnSpc>
            </a:pPr>
            <a:r>
              <a:rPr lang="pt-BR" sz="2667" b="1" dirty="0">
                <a:solidFill>
                  <a:srgbClr val="FFFFFF"/>
                </a:solidFill>
                <a:latin typeface="Calibri" panose="020F0502020204030204" pitchFamily="34" charset="0"/>
                <a:ea typeface="Montserrat 1 Bold"/>
                <a:cs typeface="Montserrat 1 Bold"/>
                <a:sym typeface="Montserrat 1 Bold"/>
              </a:rPr>
              <a:t>Da Sustentabilidade ao ESG</a:t>
            </a:r>
          </a:p>
          <a:p>
            <a:pPr>
              <a:lnSpc>
                <a:spcPts val="2773"/>
              </a:lnSpc>
            </a:pPr>
            <a:endParaRPr lang="pt-BR" sz="2667" b="1" dirty="0">
              <a:solidFill>
                <a:srgbClr val="FFFFFF"/>
              </a:solidFill>
              <a:latin typeface="Calibri" panose="020F0502020204030204" pitchFamily="34" charset="0"/>
              <a:ea typeface="Montserrat 1 Bold"/>
              <a:cs typeface="Montserrat 1 Bold"/>
              <a:sym typeface="Montserrat 1 Bold"/>
            </a:endParaRPr>
          </a:p>
        </p:txBody>
      </p:sp>
      <p:sp>
        <p:nvSpPr>
          <p:cNvPr id="34" name="TextBox 34"/>
          <p:cNvSpPr txBox="1"/>
          <p:nvPr/>
        </p:nvSpPr>
        <p:spPr>
          <a:xfrm>
            <a:off x="1949425" y="2613170"/>
            <a:ext cx="3285968" cy="664606"/>
          </a:xfrm>
          <a:prstGeom prst="rect">
            <a:avLst/>
          </a:prstGeom>
        </p:spPr>
        <p:txBody>
          <a:bodyPr lIns="0" tIns="0" rIns="0" bIns="0" rtlCol="0" anchor="t">
            <a:spAutoFit/>
          </a:bodyPr>
          <a:lstStyle/>
          <a:p>
            <a:pPr>
              <a:lnSpc>
                <a:spcPts val="2686"/>
              </a:lnSpc>
            </a:pPr>
            <a:r>
              <a:rPr lang="pt-BR" sz="1733" b="1" spc="17" dirty="0">
                <a:solidFill>
                  <a:srgbClr val="000000"/>
                </a:solidFill>
                <a:latin typeface="Calibri" panose="020F0502020204030204" pitchFamily="34" charset="0"/>
                <a:ea typeface="Montserrat 1 Medium"/>
                <a:cs typeface="Montserrat 1 Medium"/>
                <a:sym typeface="Montserrat 1 Medium"/>
              </a:rPr>
              <a:t>SUSTENTABILIDADE</a:t>
            </a:r>
          </a:p>
          <a:p>
            <a:pPr>
              <a:lnSpc>
                <a:spcPts val="2686"/>
              </a:lnSpc>
            </a:pPr>
            <a:endParaRPr lang="pt-BR" sz="1733" b="1" spc="17" dirty="0">
              <a:solidFill>
                <a:srgbClr val="000000"/>
              </a:solidFill>
              <a:latin typeface="Calibri" panose="020F0502020204030204" pitchFamily="34" charset="0"/>
              <a:ea typeface="Montserrat 1 Medium"/>
              <a:cs typeface="Montserrat 1 Medium"/>
              <a:sym typeface="Montserrat 1 Medium"/>
            </a:endParaRPr>
          </a:p>
        </p:txBody>
      </p:sp>
      <p:sp>
        <p:nvSpPr>
          <p:cNvPr id="35" name="TextBox 35"/>
          <p:cNvSpPr txBox="1"/>
          <p:nvPr/>
        </p:nvSpPr>
        <p:spPr>
          <a:xfrm>
            <a:off x="1949425" y="3062944"/>
            <a:ext cx="4641005" cy="782843"/>
          </a:xfrm>
          <a:prstGeom prst="rect">
            <a:avLst/>
          </a:prstGeom>
        </p:spPr>
        <p:txBody>
          <a:bodyPr lIns="0" tIns="0" rIns="0" bIns="0" rtlCol="0" anchor="t">
            <a:spAutoFit/>
          </a:bodyPr>
          <a:lstStyle/>
          <a:p>
            <a:pPr>
              <a:lnSpc>
                <a:spcPts val="2067"/>
              </a:lnSpc>
            </a:pPr>
            <a:r>
              <a:rPr lang="pt-BR" sz="1333" spc="13" dirty="0">
                <a:solidFill>
                  <a:srgbClr val="000000"/>
                </a:solidFill>
                <a:latin typeface="Calibri" panose="020F0502020204030204" pitchFamily="34" charset="0"/>
                <a:ea typeface="Montserrat 1"/>
                <a:cs typeface="Montserrat 1"/>
                <a:sym typeface="Montserrat 1"/>
              </a:rPr>
              <a:t>É uma maneira de gerir um negócio economicamente viável, socialmente justo e ambientalmente responsável</a:t>
            </a:r>
          </a:p>
          <a:p>
            <a:pPr>
              <a:lnSpc>
                <a:spcPts val="2067"/>
              </a:lnSpc>
            </a:pPr>
            <a:endParaRPr lang="pt-BR" sz="1333" spc="13" dirty="0">
              <a:solidFill>
                <a:srgbClr val="000000"/>
              </a:solidFill>
              <a:latin typeface="Calibri" panose="020F0502020204030204" pitchFamily="34" charset="0"/>
              <a:ea typeface="Montserrat 1"/>
              <a:cs typeface="Montserrat 1"/>
              <a:sym typeface="Montserrat 1"/>
            </a:endParaRPr>
          </a:p>
        </p:txBody>
      </p:sp>
      <p:sp>
        <p:nvSpPr>
          <p:cNvPr id="36" name="TextBox 36"/>
          <p:cNvSpPr txBox="1"/>
          <p:nvPr/>
        </p:nvSpPr>
        <p:spPr>
          <a:xfrm>
            <a:off x="1949425" y="4700968"/>
            <a:ext cx="2881247" cy="318357"/>
          </a:xfrm>
          <a:prstGeom prst="rect">
            <a:avLst/>
          </a:prstGeom>
        </p:spPr>
        <p:txBody>
          <a:bodyPr lIns="0" tIns="0" rIns="0" bIns="0" rtlCol="0" anchor="t">
            <a:spAutoFit/>
          </a:bodyPr>
          <a:lstStyle/>
          <a:p>
            <a:pPr>
              <a:lnSpc>
                <a:spcPts val="2686"/>
              </a:lnSpc>
            </a:pPr>
            <a:r>
              <a:rPr lang="pt-BR" sz="1733" b="1" spc="17" dirty="0">
                <a:solidFill>
                  <a:srgbClr val="000000"/>
                </a:solidFill>
                <a:latin typeface="Calibri" panose="020F0502020204030204" pitchFamily="34" charset="0"/>
                <a:ea typeface="Montserrat 1 Medium"/>
                <a:cs typeface="Montserrat 1 Medium"/>
                <a:sym typeface="Montserrat 1 Medium"/>
              </a:rPr>
              <a:t>ESG</a:t>
            </a:r>
          </a:p>
        </p:txBody>
      </p:sp>
      <p:sp>
        <p:nvSpPr>
          <p:cNvPr id="37" name="TextBox 37"/>
          <p:cNvSpPr txBox="1"/>
          <p:nvPr/>
        </p:nvSpPr>
        <p:spPr>
          <a:xfrm>
            <a:off x="1949425" y="5150741"/>
            <a:ext cx="4641005" cy="1052148"/>
          </a:xfrm>
          <a:prstGeom prst="rect">
            <a:avLst/>
          </a:prstGeom>
        </p:spPr>
        <p:txBody>
          <a:bodyPr lIns="0" tIns="0" rIns="0" bIns="0" rtlCol="0" anchor="t">
            <a:spAutoFit/>
          </a:bodyPr>
          <a:lstStyle/>
          <a:p>
            <a:pPr>
              <a:lnSpc>
                <a:spcPts val="2067"/>
              </a:lnSpc>
            </a:pPr>
            <a:r>
              <a:rPr lang="pt-BR" sz="1333" spc="13" dirty="0">
                <a:solidFill>
                  <a:srgbClr val="000000"/>
                </a:solidFill>
                <a:latin typeface="Calibri" panose="020F0502020204030204" pitchFamily="34" charset="0"/>
                <a:ea typeface="Montserrat 1"/>
                <a:cs typeface="Montserrat 1"/>
                <a:sym typeface="Montserrat 1"/>
              </a:rPr>
              <a:t>É uma maneira de gerir um negócio em que as decisões levam em conta critérios </a:t>
            </a:r>
            <a:r>
              <a:rPr lang="pt-BR" sz="1333" b="1" spc="13" dirty="0">
                <a:solidFill>
                  <a:srgbClr val="000000"/>
                </a:solidFill>
                <a:latin typeface="Calibri" panose="020F0502020204030204" pitchFamily="34" charset="0"/>
                <a:ea typeface="Montserrat 1"/>
                <a:cs typeface="Montserrat 1"/>
                <a:sym typeface="Montserrat 1"/>
              </a:rPr>
              <a:t>ambientais, sociais e de governança</a:t>
            </a:r>
            <a:r>
              <a:rPr lang="pt-BR" sz="1333" spc="13" dirty="0">
                <a:solidFill>
                  <a:srgbClr val="000000"/>
                </a:solidFill>
                <a:latin typeface="Calibri" panose="020F0502020204030204" pitchFamily="34" charset="0"/>
                <a:ea typeface="Montserrat 1"/>
                <a:cs typeface="Montserrat 1"/>
                <a:sym typeface="Montserrat 1"/>
              </a:rPr>
              <a:t>  que gerem valor para todos </a:t>
            </a:r>
            <a:r>
              <a:rPr lang="pt-BR" sz="1333" i="1" spc="13" dirty="0">
                <a:solidFill>
                  <a:srgbClr val="000000"/>
                </a:solidFill>
                <a:latin typeface="Calibri" panose="020F0502020204030204" pitchFamily="34" charset="0"/>
                <a:ea typeface="Montserrat 1"/>
                <a:cs typeface="Montserrat 1"/>
                <a:sym typeface="Montserrat 1"/>
              </a:rPr>
              <a:t>os stakeholders </a:t>
            </a:r>
            <a:r>
              <a:rPr lang="pt-BR" sz="1333" spc="13" dirty="0">
                <a:solidFill>
                  <a:srgbClr val="000000"/>
                </a:solidFill>
                <a:latin typeface="Calibri" panose="020F0502020204030204" pitchFamily="34" charset="0"/>
                <a:ea typeface="Montserrat 1"/>
                <a:cs typeface="Montserrat 1"/>
                <a:sym typeface="Montserrat 1"/>
              </a:rPr>
              <a:t>e menor risco ao acionista</a:t>
            </a:r>
          </a:p>
          <a:p>
            <a:pPr>
              <a:lnSpc>
                <a:spcPts val="2067"/>
              </a:lnSpc>
            </a:pPr>
            <a:endParaRPr lang="pt-BR" sz="1333" spc="13" dirty="0">
              <a:solidFill>
                <a:srgbClr val="000000"/>
              </a:solidFill>
              <a:latin typeface="Calibri" panose="020F0502020204030204" pitchFamily="34" charset="0"/>
              <a:ea typeface="Montserrat 1"/>
              <a:cs typeface="Montserrat 1"/>
              <a:sym typeface="Montserrat 1"/>
            </a:endParaRPr>
          </a:p>
        </p:txBody>
      </p:sp>
    </p:spTree>
    <p:extLst>
      <p:ext uri="{BB962C8B-B14F-4D97-AF65-F5344CB8AC3E}">
        <p14:creationId xmlns:p14="http://schemas.microsoft.com/office/powerpoint/2010/main" val="316588338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E7BED-2B1D-4A94-3A3B-E4D70FEA5F6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785EEA2-5FCA-7CE2-D7AA-4D88A927CB6E}"/>
              </a:ext>
            </a:extLst>
          </p:cNvPr>
          <p:cNvGrpSpPr/>
          <p:nvPr/>
        </p:nvGrpSpPr>
        <p:grpSpPr>
          <a:xfrm>
            <a:off x="542208" y="590131"/>
            <a:ext cx="6102762" cy="952691"/>
            <a:chOff x="0" y="0"/>
            <a:chExt cx="4996431" cy="698500"/>
          </a:xfrm>
        </p:grpSpPr>
        <p:sp>
          <p:nvSpPr>
            <p:cNvPr id="4" name="Freeform 4">
              <a:extLst>
                <a:ext uri="{FF2B5EF4-FFF2-40B4-BE49-F238E27FC236}">
                  <a16:creationId xmlns:a16="http://schemas.microsoft.com/office/drawing/2014/main" id="{A58DC4FD-2C8A-4F54-33B9-AAEE638D05C0}"/>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a:extLst>
                <a:ext uri="{FF2B5EF4-FFF2-40B4-BE49-F238E27FC236}">
                  <a16:creationId xmlns:a16="http://schemas.microsoft.com/office/drawing/2014/main" id="{4125428F-94C3-9C22-3F28-3443D6A61022}"/>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a:extLst>
              <a:ext uri="{FF2B5EF4-FFF2-40B4-BE49-F238E27FC236}">
                <a16:creationId xmlns:a16="http://schemas.microsoft.com/office/drawing/2014/main" id="{5D0BA68D-97E2-6E3C-3F04-2793A77D2F5A}"/>
              </a:ext>
            </a:extLst>
          </p:cNvPr>
          <p:cNvGrpSpPr/>
          <p:nvPr/>
        </p:nvGrpSpPr>
        <p:grpSpPr>
          <a:xfrm>
            <a:off x="802529" y="552031"/>
            <a:ext cx="6707019" cy="863683"/>
            <a:chOff x="0" y="0"/>
            <a:chExt cx="5424277" cy="698500"/>
          </a:xfrm>
        </p:grpSpPr>
        <p:sp>
          <p:nvSpPr>
            <p:cNvPr id="7" name="Freeform 7">
              <a:extLst>
                <a:ext uri="{FF2B5EF4-FFF2-40B4-BE49-F238E27FC236}">
                  <a16:creationId xmlns:a16="http://schemas.microsoft.com/office/drawing/2014/main" id="{B6399E9C-5294-2353-7722-00B8E7D41EB3}"/>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a:extLst>
                <a:ext uri="{FF2B5EF4-FFF2-40B4-BE49-F238E27FC236}">
                  <a16:creationId xmlns:a16="http://schemas.microsoft.com/office/drawing/2014/main" id="{9663C3DC-1611-C8B2-DF38-78C9FCBA8BD9}"/>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9" name="Freeform 9">
            <a:extLst>
              <a:ext uri="{FF2B5EF4-FFF2-40B4-BE49-F238E27FC236}">
                <a16:creationId xmlns:a16="http://schemas.microsoft.com/office/drawing/2014/main" id="{442BFAF7-28AF-FE79-2E2F-B0793F8C0B0B}"/>
              </a:ext>
            </a:extLst>
          </p:cNvPr>
          <p:cNvSpPr/>
          <p:nvPr/>
        </p:nvSpPr>
        <p:spPr>
          <a:xfrm>
            <a:off x="9322753" y="827158"/>
            <a:ext cx="2869248" cy="4320476"/>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l="-1" r="-42108"/>
            </a:stretch>
          </a:blipFill>
        </p:spPr>
        <p:txBody>
          <a:bodyPr/>
          <a:lstStyle/>
          <a:p>
            <a:endParaRPr lang="pt-BR" sz="1200" dirty="0"/>
          </a:p>
        </p:txBody>
      </p:sp>
      <p:grpSp>
        <p:nvGrpSpPr>
          <p:cNvPr id="13" name="Group 13">
            <a:extLst>
              <a:ext uri="{FF2B5EF4-FFF2-40B4-BE49-F238E27FC236}">
                <a16:creationId xmlns:a16="http://schemas.microsoft.com/office/drawing/2014/main" id="{65E7F1F4-99B8-2700-1D0A-04B372916D43}"/>
              </a:ext>
            </a:extLst>
          </p:cNvPr>
          <p:cNvGrpSpPr/>
          <p:nvPr/>
        </p:nvGrpSpPr>
        <p:grpSpPr>
          <a:xfrm>
            <a:off x="681461" y="1859327"/>
            <a:ext cx="496841" cy="496841"/>
            <a:chOff x="0" y="0"/>
            <a:chExt cx="196283" cy="196283"/>
          </a:xfrm>
        </p:grpSpPr>
        <p:sp>
          <p:nvSpPr>
            <p:cNvPr id="14" name="Freeform 14">
              <a:extLst>
                <a:ext uri="{FF2B5EF4-FFF2-40B4-BE49-F238E27FC236}">
                  <a16:creationId xmlns:a16="http://schemas.microsoft.com/office/drawing/2014/main" id="{CC0B81BA-49DB-D612-4A43-F9FE74E3CC34}"/>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p>
          </p:txBody>
        </p:sp>
        <p:sp>
          <p:nvSpPr>
            <p:cNvPr id="15" name="TextBox 15">
              <a:extLst>
                <a:ext uri="{FF2B5EF4-FFF2-40B4-BE49-F238E27FC236}">
                  <a16:creationId xmlns:a16="http://schemas.microsoft.com/office/drawing/2014/main" id="{70B782C3-13DB-2833-C248-7026E9E921BF}"/>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p>
          </p:txBody>
        </p:sp>
      </p:grpSp>
      <p:grpSp>
        <p:nvGrpSpPr>
          <p:cNvPr id="16" name="Group 16">
            <a:extLst>
              <a:ext uri="{FF2B5EF4-FFF2-40B4-BE49-F238E27FC236}">
                <a16:creationId xmlns:a16="http://schemas.microsoft.com/office/drawing/2014/main" id="{50CB19EC-1CD6-F58E-6D7B-C78CF99E868F}"/>
              </a:ext>
            </a:extLst>
          </p:cNvPr>
          <p:cNvGrpSpPr/>
          <p:nvPr/>
        </p:nvGrpSpPr>
        <p:grpSpPr>
          <a:xfrm>
            <a:off x="8444288" y="5802448"/>
            <a:ext cx="496841" cy="496841"/>
            <a:chOff x="0" y="0"/>
            <a:chExt cx="196283" cy="196283"/>
          </a:xfrm>
        </p:grpSpPr>
        <p:sp>
          <p:nvSpPr>
            <p:cNvPr id="17" name="Freeform 17">
              <a:extLst>
                <a:ext uri="{FF2B5EF4-FFF2-40B4-BE49-F238E27FC236}">
                  <a16:creationId xmlns:a16="http://schemas.microsoft.com/office/drawing/2014/main" id="{1E8DB8CC-E6FE-6228-F8E2-02279FD65179}"/>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p>
          </p:txBody>
        </p:sp>
        <p:sp>
          <p:nvSpPr>
            <p:cNvPr id="18" name="TextBox 18">
              <a:extLst>
                <a:ext uri="{FF2B5EF4-FFF2-40B4-BE49-F238E27FC236}">
                  <a16:creationId xmlns:a16="http://schemas.microsoft.com/office/drawing/2014/main" id="{EE526714-207F-0E23-B0EA-EDABB4A5C0AC}"/>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p>
          </p:txBody>
        </p:sp>
      </p:grpSp>
      <p:sp>
        <p:nvSpPr>
          <p:cNvPr id="26" name="Freeform 26">
            <a:extLst>
              <a:ext uri="{FF2B5EF4-FFF2-40B4-BE49-F238E27FC236}">
                <a16:creationId xmlns:a16="http://schemas.microsoft.com/office/drawing/2014/main" id="{4D56CE0E-6403-B429-E3FC-4533393C6DBE}"/>
              </a:ext>
            </a:extLst>
          </p:cNvPr>
          <p:cNvSpPr/>
          <p:nvPr/>
        </p:nvSpPr>
        <p:spPr>
          <a:xfrm rot="-10800000" flipH="1">
            <a:off x="6891016" y="827158"/>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sp>
        <p:nvSpPr>
          <p:cNvPr id="29" name="Freeform 29">
            <a:extLst>
              <a:ext uri="{FF2B5EF4-FFF2-40B4-BE49-F238E27FC236}">
                <a16:creationId xmlns:a16="http://schemas.microsoft.com/office/drawing/2014/main" id="{67167709-0774-7D57-ED4C-F1DBB54748AC}"/>
              </a:ext>
            </a:extLst>
          </p:cNvPr>
          <p:cNvSpPr/>
          <p:nvPr/>
        </p:nvSpPr>
        <p:spPr>
          <a:xfrm>
            <a:off x="687811" y="1889211"/>
            <a:ext cx="437074" cy="437074"/>
          </a:xfrm>
          <a:custGeom>
            <a:avLst/>
            <a:gdLst/>
            <a:ahLst/>
            <a:cxnLst/>
            <a:rect l="l" t="t" r="r" b="b"/>
            <a:pathLst>
              <a:path w="655611" h="655611">
                <a:moveTo>
                  <a:pt x="0" y="0"/>
                </a:moveTo>
                <a:lnTo>
                  <a:pt x="655611" y="0"/>
                </a:lnTo>
                <a:lnTo>
                  <a:pt x="655611" y="655611"/>
                </a:lnTo>
                <a:lnTo>
                  <a:pt x="0" y="655611"/>
                </a:lnTo>
                <a:lnTo>
                  <a:pt x="0" y="0"/>
                </a:lnTo>
                <a:close/>
              </a:path>
            </a:pathLst>
          </a:custGeom>
          <a:blipFill>
            <a:blip r:embed="rId6"/>
            <a:stretch>
              <a:fillRect/>
            </a:stretch>
          </a:blipFill>
        </p:spPr>
        <p:txBody>
          <a:bodyPr/>
          <a:lstStyle/>
          <a:p>
            <a:endParaRPr lang="pt-BR" sz="1200" dirty="0"/>
          </a:p>
        </p:txBody>
      </p:sp>
      <p:sp>
        <p:nvSpPr>
          <p:cNvPr id="30" name="Freeform 30">
            <a:extLst>
              <a:ext uri="{FF2B5EF4-FFF2-40B4-BE49-F238E27FC236}">
                <a16:creationId xmlns:a16="http://schemas.microsoft.com/office/drawing/2014/main" id="{4681812D-AD13-4717-0378-FBE9BFC1AFCE}"/>
              </a:ext>
            </a:extLst>
          </p:cNvPr>
          <p:cNvSpPr/>
          <p:nvPr/>
        </p:nvSpPr>
        <p:spPr>
          <a:xfrm>
            <a:off x="8496870" y="5867092"/>
            <a:ext cx="444259" cy="444259"/>
          </a:xfrm>
          <a:custGeom>
            <a:avLst/>
            <a:gdLst/>
            <a:ahLst/>
            <a:cxnLst/>
            <a:rect l="l" t="t" r="r" b="b"/>
            <a:pathLst>
              <a:path w="666388" h="666388">
                <a:moveTo>
                  <a:pt x="0" y="0"/>
                </a:moveTo>
                <a:lnTo>
                  <a:pt x="666388" y="0"/>
                </a:lnTo>
                <a:lnTo>
                  <a:pt x="666388" y="666388"/>
                </a:lnTo>
                <a:lnTo>
                  <a:pt x="0" y="666388"/>
                </a:lnTo>
                <a:lnTo>
                  <a:pt x="0" y="0"/>
                </a:lnTo>
                <a:close/>
              </a:path>
            </a:pathLst>
          </a:custGeom>
          <a:blipFill>
            <a:blip r:embed="rId7"/>
            <a:stretch>
              <a:fillRect/>
            </a:stretch>
          </a:blipFill>
        </p:spPr>
        <p:txBody>
          <a:bodyPr/>
          <a:lstStyle/>
          <a:p>
            <a:endParaRPr lang="pt-BR" sz="1200" dirty="0"/>
          </a:p>
        </p:txBody>
      </p:sp>
      <p:sp>
        <p:nvSpPr>
          <p:cNvPr id="33" name="TextBox 33">
            <a:extLst>
              <a:ext uri="{FF2B5EF4-FFF2-40B4-BE49-F238E27FC236}">
                <a16:creationId xmlns:a16="http://schemas.microsoft.com/office/drawing/2014/main" id="{1F1F7E81-CCF5-FB69-D7AB-29DB8191924A}"/>
              </a:ext>
            </a:extLst>
          </p:cNvPr>
          <p:cNvSpPr txBox="1"/>
          <p:nvPr/>
        </p:nvSpPr>
        <p:spPr>
          <a:xfrm>
            <a:off x="1434281" y="749753"/>
            <a:ext cx="5904793" cy="718658"/>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Da Sustentabilidade ao ESG</a:t>
            </a:r>
          </a:p>
          <a:p>
            <a:pPr>
              <a:lnSpc>
                <a:spcPts val="2773"/>
              </a:lnSpc>
            </a:pPr>
            <a:endParaRPr lang="pt-BR" sz="2667" b="1" dirty="0">
              <a:solidFill>
                <a:srgbClr val="FFFFFF"/>
              </a:solidFill>
              <a:latin typeface="Montserrat 1 Bold"/>
              <a:ea typeface="Montserrat 1 Bold"/>
              <a:cs typeface="Montserrat 1 Bold"/>
              <a:sym typeface="Montserrat 1 Bold"/>
            </a:endParaRPr>
          </a:p>
        </p:txBody>
      </p:sp>
      <p:graphicFrame>
        <p:nvGraphicFramePr>
          <p:cNvPr id="38" name="Tabela 37">
            <a:extLst>
              <a:ext uri="{FF2B5EF4-FFF2-40B4-BE49-F238E27FC236}">
                <a16:creationId xmlns:a16="http://schemas.microsoft.com/office/drawing/2014/main" id="{EC715E77-9BCA-8D62-B06F-87192B018A8B}"/>
              </a:ext>
            </a:extLst>
          </p:cNvPr>
          <p:cNvGraphicFramePr>
            <a:graphicFrameLocks noGrp="1"/>
          </p:cNvGraphicFramePr>
          <p:nvPr>
            <p:extLst>
              <p:ext uri="{D42A27DB-BD31-4B8C-83A1-F6EECF244321}">
                <p14:modId xmlns:p14="http://schemas.microsoft.com/office/powerpoint/2010/main" val="2930757149"/>
              </p:ext>
            </p:extLst>
          </p:nvPr>
        </p:nvGraphicFramePr>
        <p:xfrm>
          <a:off x="1025003" y="2087326"/>
          <a:ext cx="7807326" cy="4024188"/>
        </p:xfrm>
        <a:graphic>
          <a:graphicData uri="http://schemas.openxmlformats.org/drawingml/2006/table">
            <a:tbl>
              <a:tblPr firstRow="1" bandRow="1">
                <a:tableStyleId>{9D7B26C5-4107-4FEC-AEDC-1716B250A1EF}</a:tableStyleId>
              </a:tblPr>
              <a:tblGrid>
                <a:gridCol w="3903663">
                  <a:extLst>
                    <a:ext uri="{9D8B030D-6E8A-4147-A177-3AD203B41FA5}">
                      <a16:colId xmlns:a16="http://schemas.microsoft.com/office/drawing/2014/main" val="739969029"/>
                    </a:ext>
                  </a:extLst>
                </a:gridCol>
                <a:gridCol w="3903663">
                  <a:extLst>
                    <a:ext uri="{9D8B030D-6E8A-4147-A177-3AD203B41FA5}">
                      <a16:colId xmlns:a16="http://schemas.microsoft.com/office/drawing/2014/main" val="125824916"/>
                    </a:ext>
                  </a:extLst>
                </a:gridCol>
              </a:tblGrid>
              <a:tr h="708548">
                <a:tc>
                  <a:txBody>
                    <a:bodyPr/>
                    <a:lstStyle/>
                    <a:p>
                      <a:r>
                        <a:rPr lang="pt-BR" sz="2000" dirty="0">
                          <a:latin typeface="Calibri" panose="020F0502020204030204" pitchFamily="34" charset="0"/>
                        </a:rPr>
                        <a:t>Sustentabilidade</a:t>
                      </a:r>
                    </a:p>
                  </a:txBody>
                  <a:tcPr anchor="ctr"/>
                </a:tc>
                <a:tc>
                  <a:txBody>
                    <a:bodyPr/>
                    <a:lstStyle/>
                    <a:p>
                      <a:r>
                        <a:rPr lang="pt-BR" sz="2000" dirty="0">
                          <a:latin typeface="Calibri" panose="020F0502020204030204" pitchFamily="34" charset="0"/>
                        </a:rPr>
                        <a:t>ESG</a:t>
                      </a:r>
                    </a:p>
                  </a:txBody>
                  <a:tcPr anchor="ctr"/>
                </a:tc>
                <a:extLst>
                  <a:ext uri="{0D108BD9-81ED-4DB2-BD59-A6C34878D82A}">
                    <a16:rowId xmlns:a16="http://schemas.microsoft.com/office/drawing/2014/main" val="3856915773"/>
                  </a:ext>
                </a:extLst>
              </a:tr>
              <a:tr h="663128">
                <a:tc>
                  <a:txBody>
                    <a:bodyPr/>
                    <a:lstStyle/>
                    <a:p>
                      <a:r>
                        <a:rPr lang="pt-BR" sz="1800" dirty="0">
                          <a:latin typeface="Montserrat Light" panose="00000400000000000000" pitchFamily="2" charset="0"/>
                        </a:rPr>
                        <a:t>Conceito/filosofia</a:t>
                      </a:r>
                    </a:p>
                  </a:txBody>
                  <a:tcPr anchor="ctr"/>
                </a:tc>
                <a:tc>
                  <a:txBody>
                    <a:bodyPr/>
                    <a:lstStyle/>
                    <a:p>
                      <a:r>
                        <a:rPr lang="pt-BR" sz="1800">
                          <a:latin typeface="Montserrat Light" panose="00000400000000000000" pitchFamily="2" charset="0"/>
                        </a:rPr>
                        <a:t>Metodologia estruturada</a:t>
                      </a:r>
                    </a:p>
                  </a:txBody>
                  <a:tcPr anchor="ctr"/>
                </a:tc>
                <a:extLst>
                  <a:ext uri="{0D108BD9-81ED-4DB2-BD59-A6C34878D82A}">
                    <a16:rowId xmlns:a16="http://schemas.microsoft.com/office/drawing/2014/main" val="3873761166"/>
                  </a:ext>
                </a:extLst>
              </a:tr>
              <a:tr h="663128">
                <a:tc>
                  <a:txBody>
                    <a:bodyPr/>
                    <a:lstStyle/>
                    <a:p>
                      <a:r>
                        <a:rPr lang="pt-BR" sz="1800" dirty="0">
                          <a:latin typeface="Montserrat Light" panose="00000400000000000000" pitchFamily="2" charset="0"/>
                        </a:rPr>
                        <a:t>Intenção</a:t>
                      </a:r>
                    </a:p>
                  </a:txBody>
                  <a:tcPr anchor="ctr"/>
                </a:tc>
                <a:tc>
                  <a:txBody>
                    <a:bodyPr/>
                    <a:lstStyle/>
                    <a:p>
                      <a:r>
                        <a:rPr lang="pt-BR" sz="1800">
                          <a:latin typeface="Montserrat Light" panose="00000400000000000000" pitchFamily="2" charset="0"/>
                        </a:rPr>
                        <a:t>Mensuração</a:t>
                      </a:r>
                    </a:p>
                  </a:txBody>
                  <a:tcPr anchor="ctr"/>
                </a:tc>
                <a:extLst>
                  <a:ext uri="{0D108BD9-81ED-4DB2-BD59-A6C34878D82A}">
                    <a16:rowId xmlns:a16="http://schemas.microsoft.com/office/drawing/2014/main" val="3392167567"/>
                  </a:ext>
                </a:extLst>
              </a:tr>
              <a:tr h="663128">
                <a:tc>
                  <a:txBody>
                    <a:bodyPr/>
                    <a:lstStyle/>
                    <a:p>
                      <a:r>
                        <a:rPr lang="pt-BR" sz="1800" dirty="0">
                          <a:latin typeface="Montserrat Light" panose="00000400000000000000" pitchFamily="2" charset="0"/>
                        </a:rPr>
                        <a:t>Responsabilidade moral</a:t>
                      </a:r>
                    </a:p>
                  </a:txBody>
                  <a:tcPr anchor="ctr"/>
                </a:tc>
                <a:tc>
                  <a:txBody>
                    <a:bodyPr/>
                    <a:lstStyle/>
                    <a:p>
                      <a:r>
                        <a:rPr lang="pt-BR" sz="1800" dirty="0">
                          <a:latin typeface="Montserrat Light" panose="00000400000000000000" pitchFamily="2" charset="0"/>
                        </a:rPr>
                        <a:t>Valor tangível</a:t>
                      </a:r>
                    </a:p>
                  </a:txBody>
                  <a:tcPr anchor="ctr"/>
                </a:tc>
                <a:extLst>
                  <a:ext uri="{0D108BD9-81ED-4DB2-BD59-A6C34878D82A}">
                    <a16:rowId xmlns:a16="http://schemas.microsoft.com/office/drawing/2014/main" val="4060522620"/>
                  </a:ext>
                </a:extLst>
              </a:tr>
              <a:tr h="663128">
                <a:tc>
                  <a:txBody>
                    <a:bodyPr/>
                    <a:lstStyle/>
                    <a:p>
                      <a:r>
                        <a:rPr lang="pt-BR" sz="1800" dirty="0">
                          <a:latin typeface="Montserrat Light" panose="00000400000000000000" pitchFamily="2" charset="0"/>
                        </a:rPr>
                        <a:t>Marginal ao negócio</a:t>
                      </a:r>
                    </a:p>
                  </a:txBody>
                  <a:tcPr anchor="ctr"/>
                </a:tc>
                <a:tc>
                  <a:txBody>
                    <a:bodyPr/>
                    <a:lstStyle/>
                    <a:p>
                      <a:r>
                        <a:rPr lang="pt-BR" sz="1800" dirty="0">
                          <a:latin typeface="Montserrat Light" panose="00000400000000000000" pitchFamily="2" charset="0"/>
                        </a:rPr>
                        <a:t>Central na estratégia</a:t>
                      </a:r>
                    </a:p>
                  </a:txBody>
                  <a:tcPr anchor="ctr"/>
                </a:tc>
                <a:extLst>
                  <a:ext uri="{0D108BD9-81ED-4DB2-BD59-A6C34878D82A}">
                    <a16:rowId xmlns:a16="http://schemas.microsoft.com/office/drawing/2014/main" val="217415114"/>
                  </a:ext>
                </a:extLst>
              </a:tr>
              <a:tr h="663128">
                <a:tc>
                  <a:txBody>
                    <a:bodyPr/>
                    <a:lstStyle/>
                    <a:p>
                      <a:r>
                        <a:rPr lang="pt-BR" sz="1800" dirty="0">
                          <a:latin typeface="Montserrat Light" panose="00000400000000000000" pitchFamily="2" charset="0"/>
                        </a:rPr>
                        <a:t>Voluntário</a:t>
                      </a:r>
                    </a:p>
                  </a:txBody>
                  <a:tcPr anchor="ctr"/>
                </a:tc>
                <a:tc>
                  <a:txBody>
                    <a:bodyPr/>
                    <a:lstStyle/>
                    <a:p>
                      <a:r>
                        <a:rPr lang="pt-BR" sz="1800" dirty="0">
                          <a:latin typeface="Montserrat Light" panose="00000400000000000000" pitchFamily="2" charset="0"/>
                        </a:rPr>
                        <a:t>Cada vez mais mandatório</a:t>
                      </a:r>
                    </a:p>
                  </a:txBody>
                  <a:tcPr anchor="ctr"/>
                </a:tc>
                <a:extLst>
                  <a:ext uri="{0D108BD9-81ED-4DB2-BD59-A6C34878D82A}">
                    <a16:rowId xmlns:a16="http://schemas.microsoft.com/office/drawing/2014/main" val="1324003165"/>
                  </a:ext>
                </a:extLst>
              </a:tr>
            </a:tbl>
          </a:graphicData>
        </a:graphic>
      </p:graphicFrame>
    </p:spTree>
    <p:extLst>
      <p:ext uri="{BB962C8B-B14F-4D97-AF65-F5344CB8AC3E}">
        <p14:creationId xmlns:p14="http://schemas.microsoft.com/office/powerpoint/2010/main" val="2838629319"/>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42208" y="670341"/>
            <a:ext cx="6118804" cy="952691"/>
            <a:chOff x="0" y="0"/>
            <a:chExt cx="4996431" cy="698500"/>
          </a:xfrm>
        </p:grpSpPr>
        <p:sp>
          <p:nvSpPr>
            <p:cNvPr id="4" name="Freeform 4"/>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latin typeface="Calibri" panose="020F0502020204030204" pitchFamily="34" charset="0"/>
              </a:endParaRPr>
            </a:p>
          </p:txBody>
        </p:sp>
        <p:sp>
          <p:nvSpPr>
            <p:cNvPr id="5" name="TextBox 5"/>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6" name="Group 6"/>
          <p:cNvGrpSpPr/>
          <p:nvPr/>
        </p:nvGrpSpPr>
        <p:grpSpPr>
          <a:xfrm>
            <a:off x="818571" y="632241"/>
            <a:ext cx="6707019" cy="863683"/>
            <a:chOff x="0" y="0"/>
            <a:chExt cx="5424277" cy="698500"/>
          </a:xfrm>
        </p:grpSpPr>
        <p:sp>
          <p:nvSpPr>
            <p:cNvPr id="7" name="Freeform 7"/>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latin typeface="Calibri" panose="020F0502020204030204" pitchFamily="34" charset="0"/>
              </a:endParaRPr>
            </a:p>
          </p:txBody>
        </p:sp>
        <p:sp>
          <p:nvSpPr>
            <p:cNvPr id="8" name="TextBox 8"/>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9" name="Freeform 9"/>
          <p:cNvSpPr/>
          <p:nvPr/>
        </p:nvSpPr>
        <p:spPr>
          <a:xfrm>
            <a:off x="7343191" y="759241"/>
            <a:ext cx="484880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8664"/>
            </a:stretch>
          </a:blipFill>
        </p:spPr>
        <p:txBody>
          <a:bodyPr/>
          <a:lstStyle/>
          <a:p>
            <a:endParaRPr lang="pt-BR" sz="1200" dirty="0"/>
          </a:p>
        </p:txBody>
      </p:sp>
      <p:sp>
        <p:nvSpPr>
          <p:cNvPr id="10" name="Freeform 10"/>
          <p:cNvSpPr/>
          <p:nvPr/>
        </p:nvSpPr>
        <p:spPr>
          <a:xfrm>
            <a:off x="8453006" y="4463151"/>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p:cNvGrpSpPr/>
          <p:nvPr/>
        </p:nvGrpSpPr>
        <p:grpSpPr>
          <a:xfrm>
            <a:off x="8114981" y="1653406"/>
            <a:ext cx="3981857" cy="3421909"/>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4992" r="-14992"/>
              </a:stretch>
            </a:blipFill>
            <a:ln w="190500" cap="sq">
              <a:solidFill>
                <a:srgbClr val="1A86AD"/>
              </a:solidFill>
              <a:prstDash val="solid"/>
              <a:miter/>
            </a:ln>
          </p:spPr>
          <p:txBody>
            <a:bodyPr/>
            <a:lstStyle/>
            <a:p>
              <a:endParaRPr lang="pt-BR" sz="1200" dirty="0"/>
            </a:p>
          </p:txBody>
        </p:sp>
      </p:grpSp>
      <p:sp>
        <p:nvSpPr>
          <p:cNvPr id="19" name="Freeform 19"/>
          <p:cNvSpPr/>
          <p:nvPr/>
        </p:nvSpPr>
        <p:spPr>
          <a:xfrm rot="-10800000" flipH="1">
            <a:off x="6907058" y="907368"/>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latin typeface="Calibri" panose="020F0502020204030204" pitchFamily="34" charset="0"/>
            </a:endParaRPr>
          </a:p>
        </p:txBody>
      </p:sp>
      <p:sp>
        <p:nvSpPr>
          <p:cNvPr id="20" name="Freeform 20"/>
          <p:cNvSpPr/>
          <p:nvPr/>
        </p:nvSpPr>
        <p:spPr>
          <a:xfrm>
            <a:off x="872101" y="2674551"/>
            <a:ext cx="273424" cy="351106"/>
          </a:xfrm>
          <a:custGeom>
            <a:avLst/>
            <a:gdLst/>
            <a:ahLst/>
            <a:cxnLst/>
            <a:rect l="l" t="t" r="r" b="b"/>
            <a:pathLst>
              <a:path w="410136" h="526659">
                <a:moveTo>
                  <a:pt x="0" y="0"/>
                </a:moveTo>
                <a:lnTo>
                  <a:pt x="410136" y="0"/>
                </a:lnTo>
                <a:lnTo>
                  <a:pt x="410136" y="526658"/>
                </a:lnTo>
                <a:lnTo>
                  <a:pt x="0" y="5266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200" dirty="0">
              <a:latin typeface="Calibri" panose="020F0502020204030204" pitchFamily="34" charset="0"/>
            </a:endParaRPr>
          </a:p>
        </p:txBody>
      </p:sp>
      <p:sp>
        <p:nvSpPr>
          <p:cNvPr id="24" name="TextBox 24"/>
          <p:cNvSpPr txBox="1"/>
          <p:nvPr/>
        </p:nvSpPr>
        <p:spPr>
          <a:xfrm>
            <a:off x="1450323" y="829963"/>
            <a:ext cx="5904793" cy="359586"/>
          </a:xfrm>
          <a:prstGeom prst="rect">
            <a:avLst/>
          </a:prstGeom>
        </p:spPr>
        <p:txBody>
          <a:bodyPr lIns="0" tIns="0" rIns="0" bIns="0" rtlCol="0" anchor="t">
            <a:spAutoFit/>
          </a:bodyPr>
          <a:lstStyle/>
          <a:p>
            <a:pPr>
              <a:lnSpc>
                <a:spcPts val="2773"/>
              </a:lnSpc>
            </a:pPr>
            <a:r>
              <a:rPr lang="pt-BR" sz="2667" b="1" dirty="0">
                <a:solidFill>
                  <a:srgbClr val="FFFFFF"/>
                </a:solidFill>
                <a:latin typeface="Calibri" panose="020F0502020204030204" pitchFamily="34" charset="0"/>
                <a:ea typeface="Montserrat 1 Bold"/>
                <a:cs typeface="Montserrat 1 Bold"/>
                <a:sym typeface="Montserrat 1 Bold"/>
              </a:rPr>
              <a:t>Quem são os Stakeholders?</a:t>
            </a:r>
          </a:p>
        </p:txBody>
      </p:sp>
      <p:sp>
        <p:nvSpPr>
          <p:cNvPr id="25" name="TextBox 25"/>
          <p:cNvSpPr txBox="1"/>
          <p:nvPr/>
        </p:nvSpPr>
        <p:spPr>
          <a:xfrm>
            <a:off x="1414427" y="2531083"/>
            <a:ext cx="5508680" cy="2351349"/>
          </a:xfrm>
          <a:prstGeom prst="rect">
            <a:avLst/>
          </a:prstGeom>
        </p:spPr>
        <p:txBody>
          <a:bodyPr wrap="square" lIns="0" tIns="0" rIns="0" bIns="0" rtlCol="0" anchor="t">
            <a:spAutoFit/>
          </a:bodyPr>
          <a:lstStyle/>
          <a:p>
            <a:pPr>
              <a:lnSpc>
                <a:spcPts val="3099"/>
              </a:lnSpc>
              <a:spcBef>
                <a:spcPct val="0"/>
              </a:spcBef>
            </a:pPr>
            <a:r>
              <a:rPr lang="pt-BR" sz="2066" dirty="0">
                <a:solidFill>
                  <a:srgbClr val="000000"/>
                </a:solidFill>
                <a:latin typeface="Calibri" panose="020F0502020204030204" pitchFamily="34" charset="0"/>
                <a:ea typeface="Montserrat 1"/>
                <a:cs typeface="Montserrat 1"/>
                <a:sym typeface="Montserrat 1"/>
              </a:rPr>
              <a:t>São todas as partes que tem </a:t>
            </a:r>
            <a:r>
              <a:rPr lang="pt-BR" sz="2066" b="1" dirty="0">
                <a:solidFill>
                  <a:srgbClr val="1A86AD"/>
                </a:solidFill>
                <a:latin typeface="Calibri" panose="020F0502020204030204" pitchFamily="34" charset="0"/>
                <a:ea typeface="Montserrat 1 Bold"/>
                <a:cs typeface="Montserrat 1 Bold"/>
                <a:sym typeface="Montserrat 1 Bold"/>
              </a:rPr>
              <a:t>poder</a:t>
            </a:r>
            <a:r>
              <a:rPr lang="pt-BR" sz="2066" dirty="0">
                <a:solidFill>
                  <a:srgbClr val="000000"/>
                </a:solidFill>
                <a:latin typeface="Calibri" panose="020F0502020204030204" pitchFamily="34" charset="0"/>
                <a:ea typeface="Montserrat 1"/>
                <a:cs typeface="Montserrat 1"/>
                <a:sym typeface="Montserrat 1"/>
              </a:rPr>
              <a:t>, </a:t>
            </a:r>
          </a:p>
          <a:p>
            <a:pPr>
              <a:lnSpc>
                <a:spcPts val="3099"/>
              </a:lnSpc>
              <a:spcBef>
                <a:spcPct val="0"/>
              </a:spcBef>
            </a:pPr>
            <a:r>
              <a:rPr lang="pt-BR" sz="2066" b="1" dirty="0">
                <a:solidFill>
                  <a:srgbClr val="1A86AD"/>
                </a:solidFill>
                <a:latin typeface="Calibri" panose="020F0502020204030204" pitchFamily="34" charset="0"/>
                <a:ea typeface="Montserrat 1 Bold"/>
                <a:cs typeface="Montserrat 1 Bold"/>
                <a:sym typeface="Montserrat 1 Bold"/>
              </a:rPr>
              <a:t>interesse</a:t>
            </a:r>
            <a:r>
              <a:rPr lang="pt-BR" sz="2066" dirty="0">
                <a:solidFill>
                  <a:srgbClr val="1A86AD"/>
                </a:solidFill>
                <a:latin typeface="Calibri" panose="020F0502020204030204" pitchFamily="34" charset="0"/>
                <a:ea typeface="Montserrat 1"/>
                <a:cs typeface="Montserrat 1"/>
                <a:sym typeface="Montserrat 1"/>
              </a:rPr>
              <a:t> </a:t>
            </a:r>
            <a:r>
              <a:rPr lang="pt-BR" sz="2066" dirty="0">
                <a:solidFill>
                  <a:srgbClr val="000000"/>
                </a:solidFill>
                <a:latin typeface="Calibri" panose="020F0502020204030204" pitchFamily="34" charset="0"/>
                <a:ea typeface="Montserrat 1"/>
                <a:cs typeface="Montserrat 1"/>
                <a:sym typeface="Montserrat 1"/>
              </a:rPr>
              <a:t>e correm </a:t>
            </a:r>
            <a:r>
              <a:rPr lang="pt-BR" sz="2066" b="1" dirty="0">
                <a:solidFill>
                  <a:srgbClr val="1A86AD"/>
                </a:solidFill>
                <a:latin typeface="Calibri" panose="020F0502020204030204" pitchFamily="34" charset="0"/>
                <a:ea typeface="Montserrat 1 Bold"/>
                <a:cs typeface="Montserrat 1 Bold"/>
                <a:sym typeface="Montserrat 1 Bold"/>
              </a:rPr>
              <a:t>risco </a:t>
            </a:r>
            <a:r>
              <a:rPr lang="pt-BR" sz="2066" dirty="0">
                <a:solidFill>
                  <a:srgbClr val="000000"/>
                </a:solidFill>
                <a:latin typeface="Calibri" panose="020F0502020204030204" pitchFamily="34" charset="0"/>
                <a:ea typeface="Montserrat 1"/>
                <a:cs typeface="Montserrat 1"/>
                <a:sym typeface="Montserrat 1"/>
              </a:rPr>
              <a:t>com o negócio. </a:t>
            </a:r>
          </a:p>
          <a:p>
            <a:pPr>
              <a:lnSpc>
                <a:spcPts val="3099"/>
              </a:lnSpc>
              <a:spcBef>
                <a:spcPct val="0"/>
              </a:spcBef>
            </a:pPr>
            <a:endParaRPr lang="pt-BR" sz="2066" dirty="0">
              <a:solidFill>
                <a:srgbClr val="000000"/>
              </a:solidFill>
              <a:latin typeface="Calibri" panose="020F0502020204030204" pitchFamily="34" charset="0"/>
              <a:ea typeface="Montserrat 1"/>
              <a:cs typeface="Montserrat 1"/>
              <a:sym typeface="Montserrat 1"/>
            </a:endParaRPr>
          </a:p>
          <a:p>
            <a:pPr>
              <a:lnSpc>
                <a:spcPts val="3099"/>
              </a:lnSpc>
              <a:spcBef>
                <a:spcPct val="0"/>
              </a:spcBef>
            </a:pPr>
            <a:r>
              <a:rPr lang="pt-BR" sz="2066" dirty="0">
                <a:solidFill>
                  <a:srgbClr val="000000"/>
                </a:solidFill>
                <a:latin typeface="Calibri" panose="020F0502020204030204" pitchFamily="34" charset="0"/>
                <a:ea typeface="Montserrat 1"/>
                <a:cs typeface="Montserrat 1"/>
                <a:sym typeface="Montserrat 1"/>
              </a:rPr>
              <a:t>O capitalismo 4.0 só é possível se o negócio for gerido na perspectiva dos </a:t>
            </a:r>
            <a:r>
              <a:rPr lang="pt-BR" sz="2066" b="1" i="1" dirty="0">
                <a:solidFill>
                  <a:srgbClr val="1A86AD"/>
                </a:solidFill>
                <a:latin typeface="Calibri" panose="020F0502020204030204" pitchFamily="34" charset="0"/>
                <a:ea typeface="Montserrat 1 Bold Italics"/>
                <a:cs typeface="Montserrat 1 Bold Italics"/>
                <a:sym typeface="Montserrat 1 Bold Italics"/>
              </a:rPr>
              <a:t>Stakeholders</a:t>
            </a:r>
            <a:r>
              <a:rPr lang="pt-BR" sz="2066" b="1" dirty="0">
                <a:solidFill>
                  <a:srgbClr val="1A86AD"/>
                </a:solidFill>
                <a:latin typeface="Calibri" panose="020F0502020204030204" pitchFamily="34" charset="0"/>
                <a:ea typeface="Montserrat 1 Bold"/>
                <a:cs typeface="Montserrat 1 Bold"/>
                <a:sym typeface="Montserrat 1 Bold"/>
              </a:rPr>
              <a:t> </a:t>
            </a:r>
            <a:r>
              <a:rPr lang="pt-BR" sz="2066" dirty="0">
                <a:solidFill>
                  <a:srgbClr val="000000"/>
                </a:solidFill>
                <a:latin typeface="Calibri" panose="020F0502020204030204" pitchFamily="34" charset="0"/>
                <a:ea typeface="Montserrat 1"/>
                <a:cs typeface="Montserrat 1"/>
                <a:sym typeface="Montserrat 1"/>
              </a:rPr>
              <a:t>e não somente dos </a:t>
            </a:r>
            <a:r>
              <a:rPr lang="pt-BR" sz="2066" b="1" i="1" dirty="0" err="1">
                <a:solidFill>
                  <a:srgbClr val="1A86AD"/>
                </a:solidFill>
                <a:latin typeface="Calibri" panose="020F0502020204030204" pitchFamily="34" charset="0"/>
                <a:ea typeface="Montserrat 1 Bold Italics"/>
                <a:cs typeface="Montserrat 1 Bold Italics"/>
                <a:sym typeface="Montserrat 1 Bold Italics"/>
              </a:rPr>
              <a:t>Stockholders</a:t>
            </a:r>
            <a:endParaRPr lang="pt-BR" sz="2066" b="1" i="1" dirty="0">
              <a:solidFill>
                <a:srgbClr val="1A86AD"/>
              </a:solidFill>
              <a:latin typeface="Calibri" panose="020F0502020204030204" pitchFamily="34" charset="0"/>
              <a:ea typeface="Montserrat 1 Bold Italics"/>
              <a:cs typeface="Montserrat 1 Bold Italics"/>
              <a:sym typeface="Montserrat 1 Bold Italics"/>
            </a:endParaRPr>
          </a:p>
        </p:txBody>
      </p:sp>
      <p:sp>
        <p:nvSpPr>
          <p:cNvPr id="26" name="Freeform 26"/>
          <p:cNvSpPr/>
          <p:nvPr/>
        </p:nvSpPr>
        <p:spPr>
          <a:xfrm>
            <a:off x="872101" y="3843416"/>
            <a:ext cx="273424" cy="351106"/>
          </a:xfrm>
          <a:custGeom>
            <a:avLst/>
            <a:gdLst/>
            <a:ahLst/>
            <a:cxnLst/>
            <a:rect l="l" t="t" r="r" b="b"/>
            <a:pathLst>
              <a:path w="410136" h="526659">
                <a:moveTo>
                  <a:pt x="0" y="0"/>
                </a:moveTo>
                <a:lnTo>
                  <a:pt x="410136" y="0"/>
                </a:lnTo>
                <a:lnTo>
                  <a:pt x="410136" y="526659"/>
                </a:lnTo>
                <a:lnTo>
                  <a:pt x="0" y="5266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200" dirty="0">
              <a:latin typeface="Calibri" panose="020F0502020204030204" pitchFamily="34" charset="0"/>
            </a:endParaRPr>
          </a:p>
        </p:txBody>
      </p:sp>
    </p:spTree>
    <p:extLst>
      <p:ext uri="{BB962C8B-B14F-4D97-AF65-F5344CB8AC3E}">
        <p14:creationId xmlns:p14="http://schemas.microsoft.com/office/powerpoint/2010/main" val="3355129933"/>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F88D0-C334-31D6-A5F5-74A0E3ACFF2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03C65B6B-45B2-71FD-6AE8-B58AB158F259}"/>
              </a:ext>
            </a:extLst>
          </p:cNvPr>
          <p:cNvGrpSpPr/>
          <p:nvPr/>
        </p:nvGrpSpPr>
        <p:grpSpPr>
          <a:xfrm>
            <a:off x="576948" y="702428"/>
            <a:ext cx="6084063" cy="952691"/>
            <a:chOff x="0" y="0"/>
            <a:chExt cx="4996431" cy="698500"/>
          </a:xfrm>
        </p:grpSpPr>
        <p:sp>
          <p:nvSpPr>
            <p:cNvPr id="4" name="Freeform 4">
              <a:extLst>
                <a:ext uri="{FF2B5EF4-FFF2-40B4-BE49-F238E27FC236}">
                  <a16:creationId xmlns:a16="http://schemas.microsoft.com/office/drawing/2014/main" id="{7083E54A-8D07-5E89-27FA-950F71853924}"/>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latin typeface="Calibri" panose="020F0502020204030204" pitchFamily="34" charset="0"/>
              </a:endParaRPr>
            </a:p>
          </p:txBody>
        </p:sp>
        <p:sp>
          <p:nvSpPr>
            <p:cNvPr id="5" name="TextBox 5">
              <a:extLst>
                <a:ext uri="{FF2B5EF4-FFF2-40B4-BE49-F238E27FC236}">
                  <a16:creationId xmlns:a16="http://schemas.microsoft.com/office/drawing/2014/main" id="{B6418C0F-350D-16A6-45AC-BBD0F1E82065}"/>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6" name="Group 6">
            <a:extLst>
              <a:ext uri="{FF2B5EF4-FFF2-40B4-BE49-F238E27FC236}">
                <a16:creationId xmlns:a16="http://schemas.microsoft.com/office/drawing/2014/main" id="{0C9F04B9-E095-E7EC-6D70-4AE0CAD48CA3}"/>
              </a:ext>
            </a:extLst>
          </p:cNvPr>
          <p:cNvGrpSpPr/>
          <p:nvPr/>
        </p:nvGrpSpPr>
        <p:grpSpPr>
          <a:xfrm>
            <a:off x="818571" y="664328"/>
            <a:ext cx="6707019" cy="863683"/>
            <a:chOff x="0" y="0"/>
            <a:chExt cx="5424277" cy="698500"/>
          </a:xfrm>
        </p:grpSpPr>
        <p:sp>
          <p:nvSpPr>
            <p:cNvPr id="7" name="Freeform 7">
              <a:extLst>
                <a:ext uri="{FF2B5EF4-FFF2-40B4-BE49-F238E27FC236}">
                  <a16:creationId xmlns:a16="http://schemas.microsoft.com/office/drawing/2014/main" id="{9E00BEDA-D31C-F718-6FFB-64AF0A775421}"/>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latin typeface="Calibri" panose="020F0502020204030204" pitchFamily="34" charset="0"/>
              </a:endParaRPr>
            </a:p>
          </p:txBody>
        </p:sp>
        <p:sp>
          <p:nvSpPr>
            <p:cNvPr id="8" name="TextBox 8">
              <a:extLst>
                <a:ext uri="{FF2B5EF4-FFF2-40B4-BE49-F238E27FC236}">
                  <a16:creationId xmlns:a16="http://schemas.microsoft.com/office/drawing/2014/main" id="{5BCDAE8C-4544-9C70-C107-82199B3EF5A7}"/>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9" name="Freeform 9">
            <a:extLst>
              <a:ext uri="{FF2B5EF4-FFF2-40B4-BE49-F238E27FC236}">
                <a16:creationId xmlns:a16="http://schemas.microsoft.com/office/drawing/2014/main" id="{FF06A481-1145-BC77-5247-0C74889E6967}"/>
              </a:ext>
            </a:extLst>
          </p:cNvPr>
          <p:cNvSpPr/>
          <p:nvPr/>
        </p:nvSpPr>
        <p:spPr>
          <a:xfrm>
            <a:off x="7343191" y="791328"/>
            <a:ext cx="484880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8664"/>
            </a:stretch>
          </a:blipFill>
        </p:spPr>
        <p:txBody>
          <a:bodyPr/>
          <a:lstStyle/>
          <a:p>
            <a:endParaRPr lang="pt-BR" sz="1200" dirty="0"/>
          </a:p>
        </p:txBody>
      </p:sp>
      <p:sp>
        <p:nvSpPr>
          <p:cNvPr id="10" name="Freeform 10">
            <a:extLst>
              <a:ext uri="{FF2B5EF4-FFF2-40B4-BE49-F238E27FC236}">
                <a16:creationId xmlns:a16="http://schemas.microsoft.com/office/drawing/2014/main" id="{60E89D36-2F41-B2E3-D21D-717266CE2273}"/>
              </a:ext>
            </a:extLst>
          </p:cNvPr>
          <p:cNvSpPr/>
          <p:nvPr/>
        </p:nvSpPr>
        <p:spPr>
          <a:xfrm>
            <a:off x="8453006" y="4495238"/>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a:extLst>
              <a:ext uri="{FF2B5EF4-FFF2-40B4-BE49-F238E27FC236}">
                <a16:creationId xmlns:a16="http://schemas.microsoft.com/office/drawing/2014/main" id="{A066360D-139E-9C62-6CA8-CBABF83B83D7}"/>
              </a:ext>
            </a:extLst>
          </p:cNvPr>
          <p:cNvGrpSpPr/>
          <p:nvPr/>
        </p:nvGrpSpPr>
        <p:grpSpPr>
          <a:xfrm>
            <a:off x="8114981" y="1685493"/>
            <a:ext cx="3981857" cy="3421909"/>
            <a:chOff x="0" y="0"/>
            <a:chExt cx="812800" cy="698500"/>
          </a:xfrm>
        </p:grpSpPr>
        <p:sp>
          <p:nvSpPr>
            <p:cNvPr id="12" name="Freeform 12">
              <a:extLst>
                <a:ext uri="{FF2B5EF4-FFF2-40B4-BE49-F238E27FC236}">
                  <a16:creationId xmlns:a16="http://schemas.microsoft.com/office/drawing/2014/main" id="{5ACED5CF-F546-4166-5C38-75DEACEDEC16}"/>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4992" r="-14992"/>
              </a:stretch>
            </a:blipFill>
            <a:ln w="190500" cap="sq">
              <a:solidFill>
                <a:srgbClr val="1A86AD"/>
              </a:solidFill>
              <a:prstDash val="solid"/>
              <a:miter/>
            </a:ln>
          </p:spPr>
          <p:txBody>
            <a:bodyPr/>
            <a:lstStyle/>
            <a:p>
              <a:endParaRPr lang="pt-BR" sz="1200" dirty="0"/>
            </a:p>
          </p:txBody>
        </p:sp>
      </p:grpSp>
      <p:sp>
        <p:nvSpPr>
          <p:cNvPr id="19" name="Freeform 19">
            <a:extLst>
              <a:ext uri="{FF2B5EF4-FFF2-40B4-BE49-F238E27FC236}">
                <a16:creationId xmlns:a16="http://schemas.microsoft.com/office/drawing/2014/main" id="{CE98BA28-CDA8-5C86-059B-1B70605A5C90}"/>
              </a:ext>
            </a:extLst>
          </p:cNvPr>
          <p:cNvSpPr/>
          <p:nvPr/>
        </p:nvSpPr>
        <p:spPr>
          <a:xfrm rot="-10800000" flipH="1">
            <a:off x="6907058" y="939455"/>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latin typeface="Calibri" panose="020F0502020204030204" pitchFamily="34" charset="0"/>
            </a:endParaRPr>
          </a:p>
        </p:txBody>
      </p:sp>
      <p:sp>
        <p:nvSpPr>
          <p:cNvPr id="20" name="Freeform 20">
            <a:extLst>
              <a:ext uri="{FF2B5EF4-FFF2-40B4-BE49-F238E27FC236}">
                <a16:creationId xmlns:a16="http://schemas.microsoft.com/office/drawing/2014/main" id="{E4280869-39FD-91FF-CC40-EEF837C9389C}"/>
              </a:ext>
            </a:extLst>
          </p:cNvPr>
          <p:cNvSpPr/>
          <p:nvPr/>
        </p:nvSpPr>
        <p:spPr>
          <a:xfrm>
            <a:off x="872101" y="2706638"/>
            <a:ext cx="273424" cy="351106"/>
          </a:xfrm>
          <a:custGeom>
            <a:avLst/>
            <a:gdLst/>
            <a:ahLst/>
            <a:cxnLst/>
            <a:rect l="l" t="t" r="r" b="b"/>
            <a:pathLst>
              <a:path w="410136" h="526659">
                <a:moveTo>
                  <a:pt x="0" y="0"/>
                </a:moveTo>
                <a:lnTo>
                  <a:pt x="410136" y="0"/>
                </a:lnTo>
                <a:lnTo>
                  <a:pt x="410136" y="526658"/>
                </a:lnTo>
                <a:lnTo>
                  <a:pt x="0" y="5266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200" dirty="0">
              <a:latin typeface="Calibri" panose="020F0502020204030204" pitchFamily="34" charset="0"/>
            </a:endParaRPr>
          </a:p>
        </p:txBody>
      </p:sp>
      <p:sp>
        <p:nvSpPr>
          <p:cNvPr id="24" name="TextBox 24">
            <a:extLst>
              <a:ext uri="{FF2B5EF4-FFF2-40B4-BE49-F238E27FC236}">
                <a16:creationId xmlns:a16="http://schemas.microsoft.com/office/drawing/2014/main" id="{9A6BDC13-CE75-7576-2DDF-801C3CB07753}"/>
              </a:ext>
            </a:extLst>
          </p:cNvPr>
          <p:cNvSpPr txBox="1"/>
          <p:nvPr/>
        </p:nvSpPr>
        <p:spPr>
          <a:xfrm>
            <a:off x="1450323" y="769584"/>
            <a:ext cx="6048167" cy="359586"/>
          </a:xfrm>
          <a:prstGeom prst="rect">
            <a:avLst/>
          </a:prstGeom>
        </p:spPr>
        <p:txBody>
          <a:bodyPr wrap="square" lIns="0" tIns="0" rIns="0" bIns="0" rtlCol="0" anchor="t">
            <a:spAutoFit/>
          </a:bodyPr>
          <a:lstStyle/>
          <a:p>
            <a:pPr>
              <a:lnSpc>
                <a:spcPts val="2773"/>
              </a:lnSpc>
            </a:pPr>
            <a:r>
              <a:rPr lang="pt-BR" sz="2667" b="1" dirty="0">
                <a:solidFill>
                  <a:srgbClr val="FFFFFF"/>
                </a:solidFill>
                <a:latin typeface="Calibri" panose="020F0502020204030204" pitchFamily="34" charset="0"/>
                <a:ea typeface="Montserrat 1 Bold"/>
                <a:cs typeface="Montserrat 1 Bold"/>
                <a:sym typeface="Montserrat 1 Bold"/>
              </a:rPr>
              <a:t>Poder e Interesses dos Stakeholders</a:t>
            </a:r>
          </a:p>
        </p:txBody>
      </p:sp>
      <p:sp>
        <p:nvSpPr>
          <p:cNvPr id="25" name="TextBox 25">
            <a:extLst>
              <a:ext uri="{FF2B5EF4-FFF2-40B4-BE49-F238E27FC236}">
                <a16:creationId xmlns:a16="http://schemas.microsoft.com/office/drawing/2014/main" id="{31037218-5739-65CA-D61E-4946D90EEDB3}"/>
              </a:ext>
            </a:extLst>
          </p:cNvPr>
          <p:cNvSpPr txBox="1"/>
          <p:nvPr/>
        </p:nvSpPr>
        <p:spPr>
          <a:xfrm>
            <a:off x="1414426" y="2563170"/>
            <a:ext cx="6084063" cy="2789866"/>
          </a:xfrm>
          <a:prstGeom prst="rect">
            <a:avLst/>
          </a:prstGeom>
        </p:spPr>
        <p:txBody>
          <a:bodyPr wrap="square" lIns="0" tIns="0" rIns="0" bIns="0" rtlCol="0" anchor="t">
            <a:spAutoFit/>
          </a:bodyPr>
          <a:lstStyle/>
          <a:p>
            <a:pPr>
              <a:lnSpc>
                <a:spcPts val="3099"/>
              </a:lnSpc>
              <a:spcBef>
                <a:spcPct val="0"/>
              </a:spcBef>
            </a:pPr>
            <a:r>
              <a:rPr lang="pt-BR" b="1" dirty="0">
                <a:solidFill>
                  <a:srgbClr val="1A86AD"/>
                </a:solidFill>
              </a:rPr>
              <a:t>PODER: </a:t>
            </a:r>
            <a:r>
              <a:rPr lang="pt-BR" dirty="0">
                <a:latin typeface="Calibri" panose="020F0502020204030204" pitchFamily="34" charset="0"/>
              </a:rPr>
              <a:t>O poder refere-se à capacidade que o </a:t>
            </a:r>
            <a:r>
              <a:rPr lang="pt-BR" i="1" dirty="0">
                <a:latin typeface="Calibri" panose="020F0502020204030204" pitchFamily="34" charset="0"/>
              </a:rPr>
              <a:t>stakeholder</a:t>
            </a:r>
            <a:r>
              <a:rPr lang="pt-BR" dirty="0">
                <a:latin typeface="Calibri" panose="020F0502020204030204" pitchFamily="34" charset="0"/>
              </a:rPr>
              <a:t> tem de </a:t>
            </a:r>
            <a:r>
              <a:rPr lang="pt-BR" b="1" dirty="0">
                <a:latin typeface="Calibri" panose="020F0502020204030204" pitchFamily="34" charset="0"/>
              </a:rPr>
              <a:t>afetar, influenciar ou impactar </a:t>
            </a:r>
            <a:r>
              <a:rPr lang="pt-BR" dirty="0">
                <a:latin typeface="Calibri" panose="020F0502020204030204" pitchFamily="34" charset="0"/>
              </a:rPr>
              <a:t>as </a:t>
            </a:r>
            <a:r>
              <a:rPr lang="pt-BR" b="1" dirty="0">
                <a:latin typeface="Calibri" panose="020F0502020204030204" pitchFamily="34" charset="0"/>
              </a:rPr>
              <a:t>decisões, operações e resultados </a:t>
            </a:r>
            <a:r>
              <a:rPr lang="pt-BR" dirty="0">
                <a:latin typeface="Calibri" panose="020F0502020204030204" pitchFamily="34" charset="0"/>
              </a:rPr>
              <a:t>da organização. </a:t>
            </a:r>
            <a:endParaRPr lang="pt-BR" dirty="0">
              <a:solidFill>
                <a:srgbClr val="000000"/>
              </a:solidFill>
              <a:latin typeface="Calibri" panose="020F0502020204030204" pitchFamily="34" charset="0"/>
              <a:ea typeface="Montserrat 1"/>
              <a:cs typeface="Montserrat 1"/>
              <a:sym typeface="Montserrat 1"/>
            </a:endParaRPr>
          </a:p>
          <a:p>
            <a:pPr>
              <a:lnSpc>
                <a:spcPts val="3099"/>
              </a:lnSpc>
              <a:spcBef>
                <a:spcPct val="0"/>
              </a:spcBef>
            </a:pPr>
            <a:endParaRPr lang="pt-BR" sz="2066" dirty="0">
              <a:solidFill>
                <a:srgbClr val="000000"/>
              </a:solidFill>
              <a:latin typeface="Calibri" panose="020F0502020204030204" pitchFamily="34" charset="0"/>
              <a:ea typeface="Montserrat 1"/>
              <a:cs typeface="Montserrat 1"/>
              <a:sym typeface="Montserrat 1"/>
            </a:endParaRPr>
          </a:p>
          <a:p>
            <a:pPr>
              <a:lnSpc>
                <a:spcPct val="150000"/>
              </a:lnSpc>
            </a:pPr>
            <a:r>
              <a:rPr lang="pt-BR" b="1" dirty="0">
                <a:solidFill>
                  <a:srgbClr val="1A86AD"/>
                </a:solidFill>
                <a:latin typeface="Calibri" panose="020F0502020204030204" pitchFamily="34" charset="0"/>
              </a:rPr>
              <a:t>INTERESSE: </a:t>
            </a:r>
            <a:r>
              <a:rPr lang="pt-BR" dirty="0">
                <a:latin typeface="Calibri" panose="020F0502020204030204" pitchFamily="34" charset="0"/>
              </a:rPr>
              <a:t>O interesse mede o </a:t>
            </a:r>
            <a:r>
              <a:rPr lang="pt-BR" b="1" dirty="0">
                <a:latin typeface="Calibri" panose="020F0502020204030204" pitchFamily="34" charset="0"/>
              </a:rPr>
              <a:t>quanto o stakeholder se importa</a:t>
            </a:r>
            <a:r>
              <a:rPr lang="pt-BR" dirty="0">
                <a:latin typeface="Calibri" panose="020F0502020204030204" pitchFamily="34" charset="0"/>
              </a:rPr>
              <a:t> com o que acontece na organização e </a:t>
            </a:r>
            <a:r>
              <a:rPr lang="pt-BR" b="1" dirty="0">
                <a:latin typeface="Calibri" panose="020F0502020204030204" pitchFamily="34" charset="0"/>
              </a:rPr>
              <a:t>como é afetado</a:t>
            </a:r>
            <a:r>
              <a:rPr lang="pt-BR" dirty="0">
                <a:latin typeface="Calibri" panose="020F0502020204030204" pitchFamily="34" charset="0"/>
              </a:rPr>
              <a:t> pelos resultados do negócio.</a:t>
            </a:r>
          </a:p>
        </p:txBody>
      </p:sp>
      <p:sp>
        <p:nvSpPr>
          <p:cNvPr id="26" name="Freeform 26">
            <a:extLst>
              <a:ext uri="{FF2B5EF4-FFF2-40B4-BE49-F238E27FC236}">
                <a16:creationId xmlns:a16="http://schemas.microsoft.com/office/drawing/2014/main" id="{89FF09E1-EDC8-2EB7-F376-9CE59376E1D6}"/>
              </a:ext>
            </a:extLst>
          </p:cNvPr>
          <p:cNvSpPr/>
          <p:nvPr/>
        </p:nvSpPr>
        <p:spPr>
          <a:xfrm>
            <a:off x="872101" y="3875503"/>
            <a:ext cx="273424" cy="351106"/>
          </a:xfrm>
          <a:custGeom>
            <a:avLst/>
            <a:gdLst/>
            <a:ahLst/>
            <a:cxnLst/>
            <a:rect l="l" t="t" r="r" b="b"/>
            <a:pathLst>
              <a:path w="410136" h="526659">
                <a:moveTo>
                  <a:pt x="0" y="0"/>
                </a:moveTo>
                <a:lnTo>
                  <a:pt x="410136" y="0"/>
                </a:lnTo>
                <a:lnTo>
                  <a:pt x="410136" y="526659"/>
                </a:lnTo>
                <a:lnTo>
                  <a:pt x="0" y="5266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200" dirty="0">
              <a:latin typeface="Calibri" panose="020F0502020204030204" pitchFamily="34" charset="0"/>
            </a:endParaRPr>
          </a:p>
        </p:txBody>
      </p:sp>
    </p:spTree>
    <p:extLst>
      <p:ext uri="{BB962C8B-B14F-4D97-AF65-F5344CB8AC3E}">
        <p14:creationId xmlns:p14="http://schemas.microsoft.com/office/powerpoint/2010/main" val="568515690"/>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16507" y="412526"/>
            <a:ext cx="6328359" cy="952691"/>
            <a:chOff x="0" y="0"/>
            <a:chExt cx="4996431" cy="698500"/>
          </a:xfrm>
        </p:grpSpPr>
        <p:sp>
          <p:nvSpPr>
            <p:cNvPr id="4" name="Freeform 4"/>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p:cNvGrpSpPr/>
          <p:nvPr/>
        </p:nvGrpSpPr>
        <p:grpSpPr>
          <a:xfrm>
            <a:off x="1502426" y="374426"/>
            <a:ext cx="6707019" cy="863683"/>
            <a:chOff x="0" y="0"/>
            <a:chExt cx="5424277" cy="698500"/>
          </a:xfrm>
        </p:grpSpPr>
        <p:sp>
          <p:nvSpPr>
            <p:cNvPr id="7" name="Freeform 7"/>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16" name="Freeform 16"/>
          <p:cNvSpPr/>
          <p:nvPr/>
        </p:nvSpPr>
        <p:spPr>
          <a:xfrm rot="-10800000" flipH="1">
            <a:off x="7590913" y="649553"/>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20" name="TextBox 20"/>
          <p:cNvSpPr txBox="1"/>
          <p:nvPr/>
        </p:nvSpPr>
        <p:spPr>
          <a:xfrm>
            <a:off x="2134178" y="572148"/>
            <a:ext cx="5904793" cy="359586"/>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Gestão de Stakeholders</a:t>
            </a:r>
          </a:p>
        </p:txBody>
      </p:sp>
      <p:sp>
        <p:nvSpPr>
          <p:cNvPr id="68" name="CaixaDeTexto 67">
            <a:extLst>
              <a:ext uri="{FF2B5EF4-FFF2-40B4-BE49-F238E27FC236}">
                <a16:creationId xmlns:a16="http://schemas.microsoft.com/office/drawing/2014/main" id="{2C2987CC-FD64-C700-4292-15EC1D8CAD2D}"/>
              </a:ext>
            </a:extLst>
          </p:cNvPr>
          <p:cNvSpPr txBox="1"/>
          <p:nvPr/>
        </p:nvSpPr>
        <p:spPr>
          <a:xfrm rot="16200000" flipH="1">
            <a:off x="345883" y="3680416"/>
            <a:ext cx="2051353" cy="420564"/>
          </a:xfrm>
          <a:prstGeom prst="rect">
            <a:avLst/>
          </a:prstGeom>
          <a:noFill/>
        </p:spPr>
        <p:txBody>
          <a:bodyPr wrap="square" rtlCol="0">
            <a:spAutoFit/>
          </a:bodyPr>
          <a:lstStyle/>
          <a:p>
            <a:pPr algn="ctr" defTabSz="914370"/>
            <a:r>
              <a:rPr lang="pt-BR" sz="2133" dirty="0">
                <a:solidFill>
                  <a:srgbClr val="FFFFFF">
                    <a:lumMod val="50000"/>
                  </a:srgbClr>
                </a:solidFill>
                <a:latin typeface="Calibri" panose="020F0502020204030204" pitchFamily="34" charset="0"/>
              </a:rPr>
              <a:t>Poder</a:t>
            </a:r>
            <a:endParaRPr lang="pt-BR" sz="1200" dirty="0">
              <a:solidFill>
                <a:srgbClr val="FFFFFF">
                  <a:lumMod val="50000"/>
                </a:srgbClr>
              </a:solidFill>
              <a:latin typeface="Calibri" panose="020F0502020204030204" pitchFamily="34" charset="0"/>
            </a:endParaRPr>
          </a:p>
        </p:txBody>
      </p:sp>
      <p:grpSp>
        <p:nvGrpSpPr>
          <p:cNvPr id="69" name="Agrupar 68">
            <a:extLst>
              <a:ext uri="{FF2B5EF4-FFF2-40B4-BE49-F238E27FC236}">
                <a16:creationId xmlns:a16="http://schemas.microsoft.com/office/drawing/2014/main" id="{0C87902F-A735-AB92-5C00-EC2EC306E6BA}"/>
              </a:ext>
            </a:extLst>
          </p:cNvPr>
          <p:cNvGrpSpPr/>
          <p:nvPr/>
        </p:nvGrpSpPr>
        <p:grpSpPr>
          <a:xfrm>
            <a:off x="1777958" y="1839347"/>
            <a:ext cx="2564191" cy="1954589"/>
            <a:chOff x="3207657" y="2931887"/>
            <a:chExt cx="3846286" cy="2931884"/>
          </a:xfrm>
        </p:grpSpPr>
        <p:sp>
          <p:nvSpPr>
            <p:cNvPr id="70" name="Retângulo 69">
              <a:extLst>
                <a:ext uri="{FF2B5EF4-FFF2-40B4-BE49-F238E27FC236}">
                  <a16:creationId xmlns:a16="http://schemas.microsoft.com/office/drawing/2014/main" id="{48650F94-EC44-5F0B-DF0D-040A668EE635}"/>
                </a:ext>
              </a:extLst>
            </p:cNvPr>
            <p:cNvSpPr/>
            <p:nvPr/>
          </p:nvSpPr>
          <p:spPr>
            <a:xfrm>
              <a:off x="3381828" y="3062514"/>
              <a:ext cx="3490686" cy="2699657"/>
            </a:xfrm>
            <a:prstGeom prst="rect">
              <a:avLst/>
            </a:prstGeom>
            <a:solidFill>
              <a:srgbClr val="73BF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r>
                <a:rPr lang="pt-BR" dirty="0">
                  <a:solidFill>
                    <a:srgbClr val="FFFFFF"/>
                  </a:solidFill>
                  <a:latin typeface="Calibri" panose="020F0502020204030204" pitchFamily="34" charset="0"/>
                </a:rPr>
                <a:t>Alto Poder</a:t>
              </a:r>
            </a:p>
            <a:p>
              <a:pPr algn="ctr" defTabSz="914370"/>
              <a:r>
                <a:rPr lang="pt-BR" dirty="0">
                  <a:solidFill>
                    <a:srgbClr val="FFFFFF"/>
                  </a:solidFill>
                  <a:latin typeface="Calibri" panose="020F0502020204030204" pitchFamily="34" charset="0"/>
                </a:rPr>
                <a:t>Baixo Interesse</a:t>
              </a:r>
            </a:p>
          </p:txBody>
        </p:sp>
        <p:sp>
          <p:nvSpPr>
            <p:cNvPr id="71" name="Retângulo 70">
              <a:extLst>
                <a:ext uri="{FF2B5EF4-FFF2-40B4-BE49-F238E27FC236}">
                  <a16:creationId xmlns:a16="http://schemas.microsoft.com/office/drawing/2014/main" id="{0E1A2F26-17F1-B1BC-B08C-A5DA69200B30}"/>
                </a:ext>
              </a:extLst>
            </p:cNvPr>
            <p:cNvSpPr/>
            <p:nvPr/>
          </p:nvSpPr>
          <p:spPr>
            <a:xfrm>
              <a:off x="3207657" y="2931887"/>
              <a:ext cx="3846286" cy="293188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grpSp>
      <p:grpSp>
        <p:nvGrpSpPr>
          <p:cNvPr id="72" name="Agrupar 71">
            <a:extLst>
              <a:ext uri="{FF2B5EF4-FFF2-40B4-BE49-F238E27FC236}">
                <a16:creationId xmlns:a16="http://schemas.microsoft.com/office/drawing/2014/main" id="{14D6E5F8-1BCB-B718-ACB8-3D7FCA0FFA05}"/>
              </a:ext>
            </a:extLst>
          </p:cNvPr>
          <p:cNvGrpSpPr/>
          <p:nvPr/>
        </p:nvGrpSpPr>
        <p:grpSpPr>
          <a:xfrm>
            <a:off x="1782796" y="4089063"/>
            <a:ext cx="2564191" cy="1954589"/>
            <a:chOff x="3207657" y="2931887"/>
            <a:chExt cx="3846286" cy="2931884"/>
          </a:xfrm>
        </p:grpSpPr>
        <p:sp>
          <p:nvSpPr>
            <p:cNvPr id="73" name="Retângulo 72">
              <a:extLst>
                <a:ext uri="{FF2B5EF4-FFF2-40B4-BE49-F238E27FC236}">
                  <a16:creationId xmlns:a16="http://schemas.microsoft.com/office/drawing/2014/main" id="{977D9C81-E44F-B9BB-E499-E7D0044956B2}"/>
                </a:ext>
              </a:extLst>
            </p:cNvPr>
            <p:cNvSpPr/>
            <p:nvPr/>
          </p:nvSpPr>
          <p:spPr>
            <a:xfrm>
              <a:off x="3381828" y="3062514"/>
              <a:ext cx="3490686" cy="2699657"/>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0"/>
              <a:r>
                <a:rPr lang="pt-BR" dirty="0">
                  <a:solidFill>
                    <a:srgbClr val="FFFFFF"/>
                  </a:solidFill>
                  <a:latin typeface="Calibri" panose="020F0502020204030204" pitchFamily="34" charset="0"/>
                </a:rPr>
                <a:t>Baixo Poder</a:t>
              </a:r>
            </a:p>
            <a:p>
              <a:pPr algn="ctr" defTabSz="914370"/>
              <a:r>
                <a:rPr lang="pt-BR" dirty="0">
                  <a:solidFill>
                    <a:srgbClr val="FFFFFF"/>
                  </a:solidFill>
                  <a:latin typeface="Calibri" panose="020F0502020204030204" pitchFamily="34" charset="0"/>
                </a:rPr>
                <a:t>Baixo Interesse</a:t>
              </a:r>
            </a:p>
          </p:txBody>
        </p:sp>
        <p:sp>
          <p:nvSpPr>
            <p:cNvPr id="74" name="Retângulo 73">
              <a:extLst>
                <a:ext uri="{FF2B5EF4-FFF2-40B4-BE49-F238E27FC236}">
                  <a16:creationId xmlns:a16="http://schemas.microsoft.com/office/drawing/2014/main" id="{8A33001F-037F-C801-51B8-DC6FD5DC6A9F}"/>
                </a:ext>
              </a:extLst>
            </p:cNvPr>
            <p:cNvSpPr/>
            <p:nvPr/>
          </p:nvSpPr>
          <p:spPr>
            <a:xfrm>
              <a:off x="3207657" y="2931887"/>
              <a:ext cx="3846286" cy="293188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grpSp>
      <p:grpSp>
        <p:nvGrpSpPr>
          <p:cNvPr id="75" name="Agrupar 74">
            <a:extLst>
              <a:ext uri="{FF2B5EF4-FFF2-40B4-BE49-F238E27FC236}">
                <a16:creationId xmlns:a16="http://schemas.microsoft.com/office/drawing/2014/main" id="{BAC04B33-8133-1338-5852-44A95E94E541}"/>
              </a:ext>
            </a:extLst>
          </p:cNvPr>
          <p:cNvGrpSpPr/>
          <p:nvPr/>
        </p:nvGrpSpPr>
        <p:grpSpPr>
          <a:xfrm>
            <a:off x="4501806" y="1844185"/>
            <a:ext cx="2564191" cy="1954589"/>
            <a:chOff x="3207657" y="2931887"/>
            <a:chExt cx="3846286" cy="2931884"/>
          </a:xfrm>
          <a:solidFill>
            <a:schemeClr val="tx2"/>
          </a:solidFill>
        </p:grpSpPr>
        <p:sp>
          <p:nvSpPr>
            <p:cNvPr id="76" name="Retângulo 75">
              <a:extLst>
                <a:ext uri="{FF2B5EF4-FFF2-40B4-BE49-F238E27FC236}">
                  <a16:creationId xmlns:a16="http://schemas.microsoft.com/office/drawing/2014/main" id="{2A1483EF-37DC-956E-0CC8-C291D2BAA6E8}"/>
                </a:ext>
              </a:extLst>
            </p:cNvPr>
            <p:cNvSpPr/>
            <p:nvPr/>
          </p:nvSpPr>
          <p:spPr>
            <a:xfrm>
              <a:off x="3381828" y="3062514"/>
              <a:ext cx="3490686" cy="269965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r>
                <a:rPr lang="pt-BR" dirty="0">
                  <a:solidFill>
                    <a:srgbClr val="FFFFFF"/>
                  </a:solidFill>
                  <a:latin typeface="Calibri" panose="020F0502020204030204" pitchFamily="34" charset="0"/>
                </a:rPr>
                <a:t>Alto Poder </a:t>
              </a:r>
            </a:p>
            <a:p>
              <a:pPr algn="ctr" defTabSz="914370"/>
              <a:r>
                <a:rPr lang="pt-BR" dirty="0">
                  <a:solidFill>
                    <a:srgbClr val="FFFFFF"/>
                  </a:solidFill>
                  <a:latin typeface="Calibri" panose="020F0502020204030204" pitchFamily="34" charset="0"/>
                </a:rPr>
                <a:t>Alto Interesse</a:t>
              </a:r>
            </a:p>
          </p:txBody>
        </p:sp>
        <p:sp>
          <p:nvSpPr>
            <p:cNvPr id="77" name="Retângulo 76">
              <a:extLst>
                <a:ext uri="{FF2B5EF4-FFF2-40B4-BE49-F238E27FC236}">
                  <a16:creationId xmlns:a16="http://schemas.microsoft.com/office/drawing/2014/main" id="{0715E37C-44B0-302D-33C0-19E4926EBAB1}"/>
                </a:ext>
              </a:extLst>
            </p:cNvPr>
            <p:cNvSpPr/>
            <p:nvPr/>
          </p:nvSpPr>
          <p:spPr>
            <a:xfrm>
              <a:off x="3207657" y="2931887"/>
              <a:ext cx="3846286" cy="293188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grpSp>
      <p:grpSp>
        <p:nvGrpSpPr>
          <p:cNvPr id="78" name="Agrupar 77">
            <a:extLst>
              <a:ext uri="{FF2B5EF4-FFF2-40B4-BE49-F238E27FC236}">
                <a16:creationId xmlns:a16="http://schemas.microsoft.com/office/drawing/2014/main" id="{D3359C57-D81A-7970-3AB7-2BC928E29EE0}"/>
              </a:ext>
            </a:extLst>
          </p:cNvPr>
          <p:cNvGrpSpPr/>
          <p:nvPr/>
        </p:nvGrpSpPr>
        <p:grpSpPr>
          <a:xfrm>
            <a:off x="4501806" y="4060033"/>
            <a:ext cx="2564191" cy="1954589"/>
            <a:chOff x="3207657" y="2931887"/>
            <a:chExt cx="3846286" cy="2931884"/>
          </a:xfrm>
        </p:grpSpPr>
        <p:sp>
          <p:nvSpPr>
            <p:cNvPr id="79" name="Retângulo 78">
              <a:extLst>
                <a:ext uri="{FF2B5EF4-FFF2-40B4-BE49-F238E27FC236}">
                  <a16:creationId xmlns:a16="http://schemas.microsoft.com/office/drawing/2014/main" id="{0BC5D373-CD33-B55C-CA75-C0CB0D06408D}"/>
                </a:ext>
              </a:extLst>
            </p:cNvPr>
            <p:cNvSpPr/>
            <p:nvPr/>
          </p:nvSpPr>
          <p:spPr>
            <a:xfrm>
              <a:off x="3381828" y="3062514"/>
              <a:ext cx="3490686" cy="2699657"/>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0"/>
              <a:r>
                <a:rPr lang="pt-BR" dirty="0">
                  <a:solidFill>
                    <a:srgbClr val="FFFFFF"/>
                  </a:solidFill>
                  <a:latin typeface="Calibri" panose="020F0502020204030204" pitchFamily="34" charset="0"/>
                </a:rPr>
                <a:t>Baixo Poder </a:t>
              </a:r>
            </a:p>
            <a:p>
              <a:pPr algn="ctr" defTabSz="914370"/>
              <a:r>
                <a:rPr lang="pt-BR" dirty="0">
                  <a:solidFill>
                    <a:srgbClr val="FFFFFF"/>
                  </a:solidFill>
                  <a:latin typeface="Calibri" panose="020F0502020204030204" pitchFamily="34" charset="0"/>
                </a:rPr>
                <a:t>Alto Interesse</a:t>
              </a:r>
            </a:p>
          </p:txBody>
        </p:sp>
        <p:sp>
          <p:nvSpPr>
            <p:cNvPr id="80" name="Retângulo 79">
              <a:extLst>
                <a:ext uri="{FF2B5EF4-FFF2-40B4-BE49-F238E27FC236}">
                  <a16:creationId xmlns:a16="http://schemas.microsoft.com/office/drawing/2014/main" id="{DBD3BCFC-9225-6D2F-31C2-87DBF7D61902}"/>
                </a:ext>
              </a:extLst>
            </p:cNvPr>
            <p:cNvSpPr/>
            <p:nvPr/>
          </p:nvSpPr>
          <p:spPr>
            <a:xfrm>
              <a:off x="3207657" y="2931887"/>
              <a:ext cx="3846286" cy="293188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grpSp>
      <p:cxnSp>
        <p:nvCxnSpPr>
          <p:cNvPr id="81" name="Conector reto 80">
            <a:extLst>
              <a:ext uri="{FF2B5EF4-FFF2-40B4-BE49-F238E27FC236}">
                <a16:creationId xmlns:a16="http://schemas.microsoft.com/office/drawing/2014/main" id="{F605C65B-2FB0-38B6-336D-1DB99E83DD45}"/>
              </a:ext>
            </a:extLst>
          </p:cNvPr>
          <p:cNvCxnSpPr>
            <a:cxnSpLocks/>
          </p:cNvCxnSpPr>
          <p:nvPr/>
        </p:nvCxnSpPr>
        <p:spPr>
          <a:xfrm>
            <a:off x="1921602" y="1517740"/>
            <a:ext cx="866401"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cxnSp>
        <p:nvCxnSpPr>
          <p:cNvPr id="82" name="Conector reto 81">
            <a:extLst>
              <a:ext uri="{FF2B5EF4-FFF2-40B4-BE49-F238E27FC236}">
                <a16:creationId xmlns:a16="http://schemas.microsoft.com/office/drawing/2014/main" id="{BF34D848-F283-D95F-3FF7-2247AD806017}"/>
              </a:ext>
            </a:extLst>
          </p:cNvPr>
          <p:cNvCxnSpPr>
            <a:cxnSpLocks/>
          </p:cNvCxnSpPr>
          <p:nvPr/>
        </p:nvCxnSpPr>
        <p:spPr>
          <a:xfrm flipV="1">
            <a:off x="1927556" y="1539383"/>
            <a:ext cx="2" cy="14400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83" name="Elipse 82">
            <a:extLst>
              <a:ext uri="{FF2B5EF4-FFF2-40B4-BE49-F238E27FC236}">
                <a16:creationId xmlns:a16="http://schemas.microsoft.com/office/drawing/2014/main" id="{1FCA62E0-06E5-2AD1-994E-89C2EA801352}"/>
              </a:ext>
            </a:extLst>
          </p:cNvPr>
          <p:cNvSpPr/>
          <p:nvPr/>
        </p:nvSpPr>
        <p:spPr>
          <a:xfrm rot="5400000" flipV="1">
            <a:off x="1888851" y="1651041"/>
            <a:ext cx="96000" cy="9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cxnSp>
        <p:nvCxnSpPr>
          <p:cNvPr id="84" name="Conector reto 83">
            <a:extLst>
              <a:ext uri="{FF2B5EF4-FFF2-40B4-BE49-F238E27FC236}">
                <a16:creationId xmlns:a16="http://schemas.microsoft.com/office/drawing/2014/main" id="{A923272F-6037-35F9-26BC-E807DB3F5816}"/>
              </a:ext>
            </a:extLst>
          </p:cNvPr>
          <p:cNvCxnSpPr>
            <a:cxnSpLocks/>
          </p:cNvCxnSpPr>
          <p:nvPr/>
        </p:nvCxnSpPr>
        <p:spPr>
          <a:xfrm flipH="1">
            <a:off x="5706491" y="1549440"/>
            <a:ext cx="1165981"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cxnSp>
        <p:nvCxnSpPr>
          <p:cNvPr id="85" name="Conector reto 84">
            <a:extLst>
              <a:ext uri="{FF2B5EF4-FFF2-40B4-BE49-F238E27FC236}">
                <a16:creationId xmlns:a16="http://schemas.microsoft.com/office/drawing/2014/main" id="{DD4BA092-D466-7726-48E0-95B56186C178}"/>
              </a:ext>
            </a:extLst>
          </p:cNvPr>
          <p:cNvCxnSpPr>
            <a:cxnSpLocks/>
          </p:cNvCxnSpPr>
          <p:nvPr/>
        </p:nvCxnSpPr>
        <p:spPr>
          <a:xfrm flipH="1" flipV="1">
            <a:off x="6872470" y="1553897"/>
            <a:ext cx="2" cy="14400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86" name="Elipse 85">
            <a:extLst>
              <a:ext uri="{FF2B5EF4-FFF2-40B4-BE49-F238E27FC236}">
                <a16:creationId xmlns:a16="http://schemas.microsoft.com/office/drawing/2014/main" id="{AA211F83-71EE-B594-2CB1-EE65A770937B}"/>
              </a:ext>
            </a:extLst>
          </p:cNvPr>
          <p:cNvSpPr/>
          <p:nvPr/>
        </p:nvSpPr>
        <p:spPr>
          <a:xfrm rot="16200000" flipH="1" flipV="1">
            <a:off x="6824852" y="1665555"/>
            <a:ext cx="96000" cy="9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cxnSp>
        <p:nvCxnSpPr>
          <p:cNvPr id="87" name="Conector reto 86">
            <a:extLst>
              <a:ext uri="{FF2B5EF4-FFF2-40B4-BE49-F238E27FC236}">
                <a16:creationId xmlns:a16="http://schemas.microsoft.com/office/drawing/2014/main" id="{CD57CA26-22B8-F291-3B26-FC0873566392}"/>
              </a:ext>
            </a:extLst>
          </p:cNvPr>
          <p:cNvCxnSpPr>
            <a:cxnSpLocks/>
          </p:cNvCxnSpPr>
          <p:nvPr/>
        </p:nvCxnSpPr>
        <p:spPr>
          <a:xfrm rot="16200000">
            <a:off x="699063" y="5134089"/>
            <a:ext cx="1427621"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cxnSp>
        <p:nvCxnSpPr>
          <p:cNvPr id="88" name="Conector reto 87">
            <a:extLst>
              <a:ext uri="{FF2B5EF4-FFF2-40B4-BE49-F238E27FC236}">
                <a16:creationId xmlns:a16="http://schemas.microsoft.com/office/drawing/2014/main" id="{3AD84E50-6754-EEA4-F9CD-581C38E85E02}"/>
              </a:ext>
            </a:extLst>
          </p:cNvPr>
          <p:cNvCxnSpPr>
            <a:cxnSpLocks/>
          </p:cNvCxnSpPr>
          <p:nvPr/>
        </p:nvCxnSpPr>
        <p:spPr>
          <a:xfrm rot="16200000" flipV="1">
            <a:off x="1489328" y="5775899"/>
            <a:ext cx="2" cy="14400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89" name="Elipse 88">
            <a:extLst>
              <a:ext uri="{FF2B5EF4-FFF2-40B4-BE49-F238E27FC236}">
                <a16:creationId xmlns:a16="http://schemas.microsoft.com/office/drawing/2014/main" id="{F80864E7-F47D-BE1C-913F-49D17DC9EB99}"/>
              </a:ext>
            </a:extLst>
          </p:cNvPr>
          <p:cNvSpPr/>
          <p:nvPr/>
        </p:nvSpPr>
        <p:spPr>
          <a:xfrm flipV="1">
            <a:off x="1528986" y="5790604"/>
            <a:ext cx="96000" cy="9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cxnSp>
        <p:nvCxnSpPr>
          <p:cNvPr id="90" name="Conector reto 89">
            <a:extLst>
              <a:ext uri="{FF2B5EF4-FFF2-40B4-BE49-F238E27FC236}">
                <a16:creationId xmlns:a16="http://schemas.microsoft.com/office/drawing/2014/main" id="{C56661BF-E506-0942-E008-EE0EF87A2475}"/>
              </a:ext>
            </a:extLst>
          </p:cNvPr>
          <p:cNvCxnSpPr>
            <a:cxnSpLocks/>
          </p:cNvCxnSpPr>
          <p:nvPr/>
        </p:nvCxnSpPr>
        <p:spPr>
          <a:xfrm rot="16200000" flipH="1">
            <a:off x="713577" y="2710202"/>
            <a:ext cx="1427621"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cxnSp>
        <p:nvCxnSpPr>
          <p:cNvPr id="91" name="Conector reto 90">
            <a:extLst>
              <a:ext uri="{FF2B5EF4-FFF2-40B4-BE49-F238E27FC236}">
                <a16:creationId xmlns:a16="http://schemas.microsoft.com/office/drawing/2014/main" id="{D3A7BC9B-67C1-201E-FF73-9DD6E1932918}"/>
              </a:ext>
            </a:extLst>
          </p:cNvPr>
          <p:cNvCxnSpPr>
            <a:cxnSpLocks/>
          </p:cNvCxnSpPr>
          <p:nvPr/>
        </p:nvCxnSpPr>
        <p:spPr>
          <a:xfrm rot="16200000" flipH="1" flipV="1">
            <a:off x="1503841" y="1924392"/>
            <a:ext cx="2" cy="14400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92" name="Elipse 91">
            <a:extLst>
              <a:ext uri="{FF2B5EF4-FFF2-40B4-BE49-F238E27FC236}">
                <a16:creationId xmlns:a16="http://schemas.microsoft.com/office/drawing/2014/main" id="{37DA24FD-0E35-07D5-38AF-6E4F75FB9951}"/>
              </a:ext>
            </a:extLst>
          </p:cNvPr>
          <p:cNvSpPr/>
          <p:nvPr/>
        </p:nvSpPr>
        <p:spPr>
          <a:xfrm rot="10800000" flipH="1" flipV="1">
            <a:off x="1543500" y="1957687"/>
            <a:ext cx="96000" cy="9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cxnSp>
        <p:nvCxnSpPr>
          <p:cNvPr id="93" name="Conector reto 92">
            <a:extLst>
              <a:ext uri="{FF2B5EF4-FFF2-40B4-BE49-F238E27FC236}">
                <a16:creationId xmlns:a16="http://schemas.microsoft.com/office/drawing/2014/main" id="{B4DA90AE-590D-AB9F-ACB7-A05725D052D6}"/>
              </a:ext>
            </a:extLst>
          </p:cNvPr>
          <p:cNvCxnSpPr>
            <a:cxnSpLocks/>
          </p:cNvCxnSpPr>
          <p:nvPr/>
        </p:nvCxnSpPr>
        <p:spPr>
          <a:xfrm flipV="1">
            <a:off x="1922719" y="6367423"/>
            <a:ext cx="1427621"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cxnSp>
        <p:nvCxnSpPr>
          <p:cNvPr id="94" name="Conector reto 93">
            <a:extLst>
              <a:ext uri="{FF2B5EF4-FFF2-40B4-BE49-F238E27FC236}">
                <a16:creationId xmlns:a16="http://schemas.microsoft.com/office/drawing/2014/main" id="{414439C0-8F74-6EE8-57D0-8793F53563F9}"/>
              </a:ext>
            </a:extLst>
          </p:cNvPr>
          <p:cNvCxnSpPr>
            <a:cxnSpLocks/>
          </p:cNvCxnSpPr>
          <p:nvPr/>
        </p:nvCxnSpPr>
        <p:spPr>
          <a:xfrm>
            <a:off x="1922718" y="6209291"/>
            <a:ext cx="2" cy="14400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95" name="Elipse 94">
            <a:extLst>
              <a:ext uri="{FF2B5EF4-FFF2-40B4-BE49-F238E27FC236}">
                <a16:creationId xmlns:a16="http://schemas.microsoft.com/office/drawing/2014/main" id="{A28E8A23-34DB-031D-25FA-3182352ED8F3}"/>
              </a:ext>
            </a:extLst>
          </p:cNvPr>
          <p:cNvSpPr/>
          <p:nvPr/>
        </p:nvSpPr>
        <p:spPr>
          <a:xfrm rot="16200000">
            <a:off x="1884014" y="6145633"/>
            <a:ext cx="96000" cy="9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grpSp>
        <p:nvGrpSpPr>
          <p:cNvPr id="96" name="Agrupar 95">
            <a:extLst>
              <a:ext uri="{FF2B5EF4-FFF2-40B4-BE49-F238E27FC236}">
                <a16:creationId xmlns:a16="http://schemas.microsoft.com/office/drawing/2014/main" id="{C3CD139D-D0D5-8997-5317-1F353B3CAA5C}"/>
              </a:ext>
            </a:extLst>
          </p:cNvPr>
          <p:cNvGrpSpPr/>
          <p:nvPr/>
        </p:nvGrpSpPr>
        <p:grpSpPr>
          <a:xfrm>
            <a:off x="5469045" y="6131269"/>
            <a:ext cx="1476001" cy="212115"/>
            <a:chOff x="8163713" y="9203427"/>
            <a:chExt cx="2214002" cy="318172"/>
          </a:xfrm>
        </p:grpSpPr>
        <p:cxnSp>
          <p:nvCxnSpPr>
            <p:cNvPr id="97" name="Conector reto 96">
              <a:extLst>
                <a:ext uri="{FF2B5EF4-FFF2-40B4-BE49-F238E27FC236}">
                  <a16:creationId xmlns:a16="http://schemas.microsoft.com/office/drawing/2014/main" id="{4DC46D4D-E7CF-C00A-CC0B-5492C423F97D}"/>
                </a:ext>
              </a:extLst>
            </p:cNvPr>
            <p:cNvCxnSpPr>
              <a:cxnSpLocks/>
            </p:cNvCxnSpPr>
            <p:nvPr/>
          </p:nvCxnSpPr>
          <p:spPr>
            <a:xfrm flipH="1" flipV="1">
              <a:off x="8163713" y="9521599"/>
              <a:ext cx="2141431"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cxnSp>
          <p:nvCxnSpPr>
            <p:cNvPr id="98" name="Conector reto 97">
              <a:extLst>
                <a:ext uri="{FF2B5EF4-FFF2-40B4-BE49-F238E27FC236}">
                  <a16:creationId xmlns:a16="http://schemas.microsoft.com/office/drawing/2014/main" id="{A3D5AD27-EE5D-D8C6-741F-5FA02DF1992F}"/>
                </a:ext>
              </a:extLst>
            </p:cNvPr>
            <p:cNvCxnSpPr>
              <a:cxnSpLocks/>
            </p:cNvCxnSpPr>
            <p:nvPr/>
          </p:nvCxnSpPr>
          <p:spPr>
            <a:xfrm flipH="1">
              <a:off x="10305142" y="9298914"/>
              <a:ext cx="3" cy="21600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99" name="Elipse 98">
              <a:extLst>
                <a:ext uri="{FF2B5EF4-FFF2-40B4-BE49-F238E27FC236}">
                  <a16:creationId xmlns:a16="http://schemas.microsoft.com/office/drawing/2014/main" id="{40F57C36-360A-F66B-12E9-753D5B586246}"/>
                </a:ext>
              </a:extLst>
            </p:cNvPr>
            <p:cNvSpPr/>
            <p:nvPr/>
          </p:nvSpPr>
          <p:spPr>
            <a:xfrm rot="5400000" flipH="1">
              <a:off x="10233715" y="9203427"/>
              <a:ext cx="144000" cy="144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grpSp>
      <p:sp>
        <p:nvSpPr>
          <p:cNvPr id="100" name="CaixaDeTexto 99">
            <a:extLst>
              <a:ext uri="{FF2B5EF4-FFF2-40B4-BE49-F238E27FC236}">
                <a16:creationId xmlns:a16="http://schemas.microsoft.com/office/drawing/2014/main" id="{05085536-214B-19CA-6966-40D6CF234257}"/>
              </a:ext>
            </a:extLst>
          </p:cNvPr>
          <p:cNvSpPr txBox="1"/>
          <p:nvPr/>
        </p:nvSpPr>
        <p:spPr>
          <a:xfrm>
            <a:off x="1439293" y="1442621"/>
            <a:ext cx="261257" cy="502766"/>
          </a:xfrm>
          <a:prstGeom prst="rect">
            <a:avLst/>
          </a:prstGeom>
          <a:noFill/>
        </p:spPr>
        <p:txBody>
          <a:bodyPr wrap="square" rtlCol="0">
            <a:spAutoFit/>
          </a:bodyPr>
          <a:lstStyle/>
          <a:p>
            <a:pPr defTabSz="914370"/>
            <a:r>
              <a:rPr lang="pt-BR" sz="2667" dirty="0">
                <a:solidFill>
                  <a:prstClr val="black"/>
                </a:solidFill>
                <a:latin typeface="Calibri" panose="020F0502020204030204" pitchFamily="34" charset="0"/>
              </a:rPr>
              <a:t>+</a:t>
            </a:r>
            <a:endParaRPr lang="pt-BR" dirty="0">
              <a:solidFill>
                <a:prstClr val="black"/>
              </a:solidFill>
              <a:latin typeface="Calibri" panose="020F0502020204030204" pitchFamily="34" charset="0"/>
            </a:endParaRPr>
          </a:p>
        </p:txBody>
      </p:sp>
      <p:sp>
        <p:nvSpPr>
          <p:cNvPr id="101" name="CaixaDeTexto 100">
            <a:extLst>
              <a:ext uri="{FF2B5EF4-FFF2-40B4-BE49-F238E27FC236}">
                <a16:creationId xmlns:a16="http://schemas.microsoft.com/office/drawing/2014/main" id="{D69FADA2-309D-A61A-28E2-4C45CDAEFFBB}"/>
              </a:ext>
            </a:extLst>
          </p:cNvPr>
          <p:cNvSpPr txBox="1"/>
          <p:nvPr/>
        </p:nvSpPr>
        <p:spPr>
          <a:xfrm>
            <a:off x="1366721" y="6006202"/>
            <a:ext cx="261257" cy="502766"/>
          </a:xfrm>
          <a:prstGeom prst="rect">
            <a:avLst/>
          </a:prstGeom>
          <a:noFill/>
        </p:spPr>
        <p:txBody>
          <a:bodyPr wrap="square" rtlCol="0">
            <a:spAutoFit/>
          </a:bodyPr>
          <a:lstStyle/>
          <a:p>
            <a:pPr defTabSz="914370"/>
            <a:r>
              <a:rPr lang="pt-BR" sz="2667" dirty="0">
                <a:solidFill>
                  <a:prstClr val="black"/>
                </a:solidFill>
                <a:latin typeface="Calibri" panose="020F0502020204030204" pitchFamily="34" charset="0"/>
              </a:rPr>
              <a:t>-</a:t>
            </a:r>
            <a:endParaRPr lang="pt-BR" dirty="0">
              <a:solidFill>
                <a:prstClr val="black"/>
              </a:solidFill>
              <a:latin typeface="Calibri" panose="020F0502020204030204" pitchFamily="34" charset="0"/>
            </a:endParaRPr>
          </a:p>
        </p:txBody>
      </p:sp>
      <p:cxnSp>
        <p:nvCxnSpPr>
          <p:cNvPr id="102" name="Conector reto 101">
            <a:extLst>
              <a:ext uri="{FF2B5EF4-FFF2-40B4-BE49-F238E27FC236}">
                <a16:creationId xmlns:a16="http://schemas.microsoft.com/office/drawing/2014/main" id="{1C74636A-98B4-F992-C8A9-51397614906B}"/>
              </a:ext>
            </a:extLst>
          </p:cNvPr>
          <p:cNvCxnSpPr>
            <a:cxnSpLocks/>
          </p:cNvCxnSpPr>
          <p:nvPr/>
        </p:nvCxnSpPr>
        <p:spPr>
          <a:xfrm flipH="1">
            <a:off x="7481689" y="2492869"/>
            <a:ext cx="4020840"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103" name="Elipse 102">
            <a:extLst>
              <a:ext uri="{FF2B5EF4-FFF2-40B4-BE49-F238E27FC236}">
                <a16:creationId xmlns:a16="http://schemas.microsoft.com/office/drawing/2014/main" id="{4C545494-345A-8E9F-B646-51B6BCE4FC66}"/>
              </a:ext>
            </a:extLst>
          </p:cNvPr>
          <p:cNvSpPr/>
          <p:nvPr/>
        </p:nvSpPr>
        <p:spPr>
          <a:xfrm rot="16200000" flipH="1" flipV="1">
            <a:off x="7439291" y="2454165"/>
            <a:ext cx="96000" cy="9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sp>
        <p:nvSpPr>
          <p:cNvPr id="104" name="TextBox 72">
            <a:extLst>
              <a:ext uri="{FF2B5EF4-FFF2-40B4-BE49-F238E27FC236}">
                <a16:creationId xmlns:a16="http://schemas.microsoft.com/office/drawing/2014/main" id="{35D3340E-A7D1-193E-80A7-83ED3D14DE13}"/>
              </a:ext>
            </a:extLst>
          </p:cNvPr>
          <p:cNvSpPr txBox="1"/>
          <p:nvPr/>
        </p:nvSpPr>
        <p:spPr>
          <a:xfrm>
            <a:off x="7395748" y="1859313"/>
            <a:ext cx="4158157" cy="461665"/>
          </a:xfrm>
          <a:prstGeom prst="rect">
            <a:avLst/>
          </a:prstGeom>
          <a:noFill/>
        </p:spPr>
        <p:txBody>
          <a:bodyPr wrap="square" rtlCol="0">
            <a:spAutoFit/>
          </a:bodyPr>
          <a:lstStyle/>
          <a:p>
            <a:pPr defTabSz="609660" fontAlgn="base">
              <a:spcBef>
                <a:spcPct val="0"/>
              </a:spcBef>
              <a:spcAft>
                <a:spcPct val="0"/>
              </a:spcAft>
            </a:pPr>
            <a:r>
              <a:rPr lang="pt-BR" sz="1200" b="1" dirty="0">
                <a:solidFill>
                  <a:srgbClr val="FFFFFF">
                    <a:lumMod val="50000"/>
                  </a:srgbClr>
                </a:solidFill>
                <a:latin typeface="Calibri" panose="020F0502020204030204" pitchFamily="34" charset="0"/>
                <a:cs typeface="Arial" panose="020B0604020202020204" pitchFamily="34" charset="0"/>
              </a:rPr>
              <a:t>Alto Poder e Alto Interesse</a:t>
            </a:r>
          </a:p>
          <a:p>
            <a:pPr defTabSz="609660" fontAlgn="base">
              <a:spcBef>
                <a:spcPct val="0"/>
              </a:spcBef>
              <a:spcAft>
                <a:spcPct val="0"/>
              </a:spcAft>
            </a:pPr>
            <a:r>
              <a:rPr lang="pt-BR" sz="1200" b="1" i="1" dirty="0">
                <a:solidFill>
                  <a:srgbClr val="FFFFFF">
                    <a:lumMod val="50000"/>
                  </a:srgbClr>
                </a:solidFill>
                <a:latin typeface="Calibri" panose="020F0502020204030204" pitchFamily="34" charset="0"/>
                <a:cs typeface="Arial" panose="020B0604020202020204" pitchFamily="34" charset="0"/>
              </a:rPr>
              <a:t>Gerenciar</a:t>
            </a:r>
            <a:endParaRPr lang="pt-BR" sz="1200" i="1" dirty="0">
              <a:solidFill>
                <a:srgbClr val="FFFFFF">
                  <a:lumMod val="50000"/>
                </a:srgbClr>
              </a:solidFill>
              <a:latin typeface="Calibri" panose="020F0502020204030204" pitchFamily="34" charset="0"/>
              <a:cs typeface="Arial" panose="020B0604020202020204" pitchFamily="34" charset="0"/>
            </a:endParaRPr>
          </a:p>
        </p:txBody>
      </p:sp>
      <p:cxnSp>
        <p:nvCxnSpPr>
          <p:cNvPr id="105" name="Conector reto 104">
            <a:extLst>
              <a:ext uri="{FF2B5EF4-FFF2-40B4-BE49-F238E27FC236}">
                <a16:creationId xmlns:a16="http://schemas.microsoft.com/office/drawing/2014/main" id="{23265784-E5BE-83D2-7251-9AFCCB1D9A34}"/>
              </a:ext>
            </a:extLst>
          </p:cNvPr>
          <p:cNvCxnSpPr>
            <a:cxnSpLocks/>
          </p:cNvCxnSpPr>
          <p:nvPr/>
        </p:nvCxnSpPr>
        <p:spPr>
          <a:xfrm flipH="1">
            <a:off x="7476851" y="3407269"/>
            <a:ext cx="4020840"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106" name="Elipse 105">
            <a:extLst>
              <a:ext uri="{FF2B5EF4-FFF2-40B4-BE49-F238E27FC236}">
                <a16:creationId xmlns:a16="http://schemas.microsoft.com/office/drawing/2014/main" id="{5180D618-F488-ED35-2C73-7D115553EB87}"/>
              </a:ext>
            </a:extLst>
          </p:cNvPr>
          <p:cNvSpPr/>
          <p:nvPr/>
        </p:nvSpPr>
        <p:spPr>
          <a:xfrm rot="16200000" flipH="1" flipV="1">
            <a:off x="7434453" y="3368565"/>
            <a:ext cx="96000" cy="9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sp>
        <p:nvSpPr>
          <p:cNvPr id="107" name="TextBox 72">
            <a:extLst>
              <a:ext uri="{FF2B5EF4-FFF2-40B4-BE49-F238E27FC236}">
                <a16:creationId xmlns:a16="http://schemas.microsoft.com/office/drawing/2014/main" id="{C0244613-93FD-C53C-7C6F-4DEDF6798E4B}"/>
              </a:ext>
            </a:extLst>
          </p:cNvPr>
          <p:cNvSpPr txBox="1"/>
          <p:nvPr/>
        </p:nvSpPr>
        <p:spPr>
          <a:xfrm>
            <a:off x="7395747" y="2837320"/>
            <a:ext cx="4158157" cy="461665"/>
          </a:xfrm>
          <a:prstGeom prst="rect">
            <a:avLst/>
          </a:prstGeom>
          <a:noFill/>
        </p:spPr>
        <p:txBody>
          <a:bodyPr wrap="square" rtlCol="0">
            <a:spAutoFit/>
          </a:bodyPr>
          <a:lstStyle/>
          <a:p>
            <a:pPr defTabSz="609660" fontAlgn="base">
              <a:spcBef>
                <a:spcPct val="0"/>
              </a:spcBef>
              <a:spcAft>
                <a:spcPct val="0"/>
              </a:spcAft>
            </a:pPr>
            <a:r>
              <a:rPr lang="pt-BR" sz="1200" b="1" dirty="0">
                <a:solidFill>
                  <a:srgbClr val="FFFFFF">
                    <a:lumMod val="50000"/>
                  </a:srgbClr>
                </a:solidFill>
                <a:latin typeface="Calibri" panose="020F0502020204030204" pitchFamily="34" charset="0"/>
                <a:cs typeface="Arial" panose="020B0604020202020204" pitchFamily="34" charset="0"/>
              </a:rPr>
              <a:t>Alto Poder e Baixo Interesse</a:t>
            </a:r>
          </a:p>
          <a:p>
            <a:pPr defTabSz="609660" fontAlgn="base">
              <a:spcBef>
                <a:spcPct val="0"/>
              </a:spcBef>
              <a:spcAft>
                <a:spcPct val="0"/>
              </a:spcAft>
            </a:pPr>
            <a:r>
              <a:rPr lang="pt-BR" sz="1200" b="1" i="1" dirty="0">
                <a:solidFill>
                  <a:srgbClr val="FFFFFF">
                    <a:lumMod val="50000"/>
                  </a:srgbClr>
                </a:solidFill>
                <a:latin typeface="Calibri" panose="020F0502020204030204" pitchFamily="34" charset="0"/>
                <a:cs typeface="Arial" panose="020B0604020202020204" pitchFamily="34" charset="0"/>
              </a:rPr>
              <a:t>Satisfazer</a:t>
            </a:r>
            <a:endParaRPr lang="pt-BR" sz="1200" i="1" dirty="0">
              <a:solidFill>
                <a:srgbClr val="FFFFFF">
                  <a:lumMod val="50000"/>
                </a:srgbClr>
              </a:solidFill>
              <a:latin typeface="Calibri" panose="020F0502020204030204" pitchFamily="34" charset="0"/>
              <a:cs typeface="Arial" panose="020B0604020202020204" pitchFamily="34" charset="0"/>
            </a:endParaRPr>
          </a:p>
        </p:txBody>
      </p:sp>
      <p:cxnSp>
        <p:nvCxnSpPr>
          <p:cNvPr id="108" name="Conector reto 107">
            <a:extLst>
              <a:ext uri="{FF2B5EF4-FFF2-40B4-BE49-F238E27FC236}">
                <a16:creationId xmlns:a16="http://schemas.microsoft.com/office/drawing/2014/main" id="{958514B2-1906-237C-CB21-ABC0C67FFB3E}"/>
              </a:ext>
            </a:extLst>
          </p:cNvPr>
          <p:cNvCxnSpPr>
            <a:cxnSpLocks/>
          </p:cNvCxnSpPr>
          <p:nvPr/>
        </p:nvCxnSpPr>
        <p:spPr>
          <a:xfrm flipH="1">
            <a:off x="7467175" y="4423269"/>
            <a:ext cx="4020840"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109" name="Elipse 108">
            <a:extLst>
              <a:ext uri="{FF2B5EF4-FFF2-40B4-BE49-F238E27FC236}">
                <a16:creationId xmlns:a16="http://schemas.microsoft.com/office/drawing/2014/main" id="{DA6A7549-825F-34B2-92A6-09655E24DEBD}"/>
              </a:ext>
            </a:extLst>
          </p:cNvPr>
          <p:cNvSpPr/>
          <p:nvPr/>
        </p:nvSpPr>
        <p:spPr>
          <a:xfrm rot="16200000" flipH="1" flipV="1">
            <a:off x="7424777" y="4384565"/>
            <a:ext cx="96000" cy="9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cxnSp>
        <p:nvCxnSpPr>
          <p:cNvPr id="111" name="Conector reto 110">
            <a:extLst>
              <a:ext uri="{FF2B5EF4-FFF2-40B4-BE49-F238E27FC236}">
                <a16:creationId xmlns:a16="http://schemas.microsoft.com/office/drawing/2014/main" id="{59F00CD0-E05B-876F-5958-8046FEC910C6}"/>
              </a:ext>
            </a:extLst>
          </p:cNvPr>
          <p:cNvCxnSpPr>
            <a:cxnSpLocks/>
          </p:cNvCxnSpPr>
          <p:nvPr/>
        </p:nvCxnSpPr>
        <p:spPr>
          <a:xfrm flipH="1">
            <a:off x="7438146" y="5410240"/>
            <a:ext cx="4020840" cy="0"/>
          </a:xfrm>
          <a:prstGeom prst="line">
            <a:avLst/>
          </a:prstGeom>
          <a:solidFill>
            <a:schemeClr val="bg1">
              <a:lumMod val="50000"/>
            </a:schemeClr>
          </a:solidFill>
        </p:spPr>
        <p:style>
          <a:lnRef idx="1">
            <a:schemeClr val="dk1"/>
          </a:lnRef>
          <a:fillRef idx="0">
            <a:schemeClr val="dk1"/>
          </a:fillRef>
          <a:effectRef idx="0">
            <a:schemeClr val="dk1"/>
          </a:effectRef>
          <a:fontRef idx="minor">
            <a:schemeClr val="tx1"/>
          </a:fontRef>
        </p:style>
      </p:cxnSp>
      <p:sp>
        <p:nvSpPr>
          <p:cNvPr id="112" name="Elipse 111">
            <a:extLst>
              <a:ext uri="{FF2B5EF4-FFF2-40B4-BE49-F238E27FC236}">
                <a16:creationId xmlns:a16="http://schemas.microsoft.com/office/drawing/2014/main" id="{5182C66D-8B26-D676-A1EC-F1ECC3CCF698}"/>
              </a:ext>
            </a:extLst>
          </p:cNvPr>
          <p:cNvSpPr/>
          <p:nvPr/>
        </p:nvSpPr>
        <p:spPr>
          <a:xfrm rot="16200000" flipH="1" flipV="1">
            <a:off x="7395748" y="5371536"/>
            <a:ext cx="96000" cy="96000"/>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0"/>
            <a:endParaRPr lang="pt-BR" dirty="0">
              <a:solidFill>
                <a:srgbClr val="FFFFFF"/>
              </a:solidFill>
              <a:latin typeface="Calibri" panose="020F0502020204030204" pitchFamily="34" charset="0"/>
            </a:endParaRPr>
          </a:p>
        </p:txBody>
      </p:sp>
      <p:sp>
        <p:nvSpPr>
          <p:cNvPr id="113" name="TextBox 72">
            <a:extLst>
              <a:ext uri="{FF2B5EF4-FFF2-40B4-BE49-F238E27FC236}">
                <a16:creationId xmlns:a16="http://schemas.microsoft.com/office/drawing/2014/main" id="{BBE68F66-6D88-293F-17AB-7784396E0922}"/>
              </a:ext>
            </a:extLst>
          </p:cNvPr>
          <p:cNvSpPr txBox="1"/>
          <p:nvPr/>
        </p:nvSpPr>
        <p:spPr>
          <a:xfrm>
            <a:off x="7424777" y="4743529"/>
            <a:ext cx="4158157" cy="461665"/>
          </a:xfrm>
          <a:prstGeom prst="rect">
            <a:avLst/>
          </a:prstGeom>
          <a:noFill/>
        </p:spPr>
        <p:txBody>
          <a:bodyPr wrap="square" rtlCol="0">
            <a:spAutoFit/>
          </a:bodyPr>
          <a:lstStyle/>
          <a:p>
            <a:pPr defTabSz="609660" fontAlgn="base">
              <a:spcBef>
                <a:spcPct val="0"/>
              </a:spcBef>
              <a:spcAft>
                <a:spcPct val="0"/>
              </a:spcAft>
            </a:pPr>
            <a:r>
              <a:rPr lang="pt-BR" sz="1200" b="1" dirty="0">
                <a:solidFill>
                  <a:srgbClr val="FFFFFF">
                    <a:lumMod val="50000"/>
                  </a:srgbClr>
                </a:solidFill>
                <a:latin typeface="Calibri" panose="020F0502020204030204" pitchFamily="34" charset="0"/>
                <a:cs typeface="Arial" panose="020B0604020202020204" pitchFamily="34" charset="0"/>
              </a:rPr>
              <a:t>Baixo Poder e Alto Interesse</a:t>
            </a:r>
          </a:p>
          <a:p>
            <a:pPr defTabSz="609660" fontAlgn="base">
              <a:spcBef>
                <a:spcPct val="0"/>
              </a:spcBef>
              <a:spcAft>
                <a:spcPct val="0"/>
              </a:spcAft>
            </a:pPr>
            <a:r>
              <a:rPr lang="pt-BR" sz="1200" b="1" i="1" dirty="0">
                <a:solidFill>
                  <a:srgbClr val="FFFFFF">
                    <a:lumMod val="50000"/>
                  </a:srgbClr>
                </a:solidFill>
                <a:latin typeface="Calibri" panose="020F0502020204030204" pitchFamily="34" charset="0"/>
                <a:cs typeface="Arial" panose="020B0604020202020204" pitchFamily="34" charset="0"/>
              </a:rPr>
              <a:t>Informar</a:t>
            </a:r>
            <a:r>
              <a:rPr lang="pt-BR" sz="1200" i="1" dirty="0">
                <a:solidFill>
                  <a:srgbClr val="FFFFFF">
                    <a:lumMod val="50000"/>
                  </a:srgbClr>
                </a:solidFill>
                <a:latin typeface="Calibri" panose="020F0502020204030204" pitchFamily="34" charset="0"/>
                <a:cs typeface="Arial" panose="020B0604020202020204" pitchFamily="34" charset="0"/>
              </a:rPr>
              <a:t>  </a:t>
            </a:r>
            <a:endParaRPr lang="pt-BR" sz="1200" b="1" i="1" dirty="0">
              <a:solidFill>
                <a:srgbClr val="FFFFFF">
                  <a:lumMod val="50000"/>
                </a:srgbClr>
              </a:solidFill>
              <a:latin typeface="Calibri" panose="020F0502020204030204" pitchFamily="34" charset="0"/>
              <a:cs typeface="Arial" panose="020B0604020202020204" pitchFamily="34" charset="0"/>
            </a:endParaRPr>
          </a:p>
        </p:txBody>
      </p:sp>
      <p:sp>
        <p:nvSpPr>
          <p:cNvPr id="114" name="TextBox 72">
            <a:extLst>
              <a:ext uri="{FF2B5EF4-FFF2-40B4-BE49-F238E27FC236}">
                <a16:creationId xmlns:a16="http://schemas.microsoft.com/office/drawing/2014/main" id="{FCFA4A59-40C6-A831-46CA-4F7D20E7A70E}"/>
              </a:ext>
            </a:extLst>
          </p:cNvPr>
          <p:cNvSpPr txBox="1"/>
          <p:nvPr/>
        </p:nvSpPr>
        <p:spPr>
          <a:xfrm>
            <a:off x="7443748" y="3738373"/>
            <a:ext cx="4158157" cy="461665"/>
          </a:xfrm>
          <a:prstGeom prst="rect">
            <a:avLst/>
          </a:prstGeom>
          <a:noFill/>
        </p:spPr>
        <p:txBody>
          <a:bodyPr wrap="square" rtlCol="0">
            <a:spAutoFit/>
          </a:bodyPr>
          <a:lstStyle/>
          <a:p>
            <a:pPr defTabSz="609660" fontAlgn="base">
              <a:spcBef>
                <a:spcPct val="0"/>
              </a:spcBef>
              <a:spcAft>
                <a:spcPct val="0"/>
              </a:spcAft>
            </a:pPr>
            <a:r>
              <a:rPr lang="pt-BR" sz="1200" b="1" dirty="0">
                <a:solidFill>
                  <a:srgbClr val="FFFFFF">
                    <a:lumMod val="50000"/>
                  </a:srgbClr>
                </a:solidFill>
                <a:latin typeface="Calibri" panose="020F0502020204030204" pitchFamily="34" charset="0"/>
                <a:cs typeface="Arial" panose="020B0604020202020204" pitchFamily="34" charset="0"/>
              </a:rPr>
              <a:t>Baixo Poder e Baixo Interesse</a:t>
            </a:r>
          </a:p>
          <a:p>
            <a:pPr defTabSz="609660" fontAlgn="base">
              <a:spcBef>
                <a:spcPct val="0"/>
              </a:spcBef>
              <a:spcAft>
                <a:spcPct val="0"/>
              </a:spcAft>
            </a:pPr>
            <a:r>
              <a:rPr lang="pt-BR" sz="1200" b="1" i="1" dirty="0">
                <a:solidFill>
                  <a:srgbClr val="FFFFFF">
                    <a:lumMod val="50000"/>
                  </a:srgbClr>
                </a:solidFill>
                <a:latin typeface="Calibri" panose="020F0502020204030204" pitchFamily="34" charset="0"/>
                <a:cs typeface="Arial" panose="020B0604020202020204" pitchFamily="34" charset="0"/>
              </a:rPr>
              <a:t>Monitorar</a:t>
            </a:r>
            <a:endParaRPr lang="pt-BR" sz="1200" i="1" dirty="0">
              <a:solidFill>
                <a:srgbClr val="FFFFFF">
                  <a:lumMod val="50000"/>
                </a:srgbClr>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6628469"/>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6"/>
          <p:cNvSpPr/>
          <p:nvPr/>
        </p:nvSpPr>
        <p:spPr>
          <a:xfrm rot="-10800000">
            <a:off x="2859344" y="646178"/>
            <a:ext cx="6350" cy="618211"/>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sp>
        <p:nvSpPr>
          <p:cNvPr id="17" name="AutoShape 17"/>
          <p:cNvSpPr/>
          <p:nvPr/>
        </p:nvSpPr>
        <p:spPr>
          <a:xfrm rot="-10800000">
            <a:off x="5138025" y="646179"/>
            <a:ext cx="6350" cy="1522231"/>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sp>
        <p:nvSpPr>
          <p:cNvPr id="18" name="AutoShape 18"/>
          <p:cNvSpPr/>
          <p:nvPr/>
        </p:nvSpPr>
        <p:spPr>
          <a:xfrm rot="-10800000">
            <a:off x="7400026" y="603655"/>
            <a:ext cx="6350" cy="2400547"/>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sp>
        <p:nvSpPr>
          <p:cNvPr id="19" name="AutoShape 19"/>
          <p:cNvSpPr/>
          <p:nvPr/>
        </p:nvSpPr>
        <p:spPr>
          <a:xfrm rot="-10800000">
            <a:off x="10038639" y="603655"/>
            <a:ext cx="24000" cy="3012175"/>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grpSp>
        <p:nvGrpSpPr>
          <p:cNvPr id="22" name="Group 22"/>
          <p:cNvGrpSpPr/>
          <p:nvPr/>
        </p:nvGrpSpPr>
        <p:grpSpPr>
          <a:xfrm>
            <a:off x="2819995" y="1228215"/>
            <a:ext cx="85047" cy="85047"/>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grpSp>
        <p:nvGrpSpPr>
          <p:cNvPr id="24" name="Group 24"/>
          <p:cNvGrpSpPr/>
          <p:nvPr/>
        </p:nvGrpSpPr>
        <p:grpSpPr>
          <a:xfrm>
            <a:off x="5101851" y="2131685"/>
            <a:ext cx="85047" cy="85047"/>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grpSp>
        <p:nvGrpSpPr>
          <p:cNvPr id="26" name="Group 26"/>
          <p:cNvGrpSpPr/>
          <p:nvPr/>
        </p:nvGrpSpPr>
        <p:grpSpPr>
          <a:xfrm>
            <a:off x="7360677" y="2961678"/>
            <a:ext cx="85047" cy="8504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grpSp>
        <p:nvGrpSpPr>
          <p:cNvPr id="28" name="Group 28"/>
          <p:cNvGrpSpPr/>
          <p:nvPr/>
        </p:nvGrpSpPr>
        <p:grpSpPr>
          <a:xfrm>
            <a:off x="10016919" y="3573306"/>
            <a:ext cx="85047" cy="85047"/>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sp>
        <p:nvSpPr>
          <p:cNvPr id="30" name="TextBox 30"/>
          <p:cNvSpPr txBox="1"/>
          <p:nvPr/>
        </p:nvSpPr>
        <p:spPr>
          <a:xfrm>
            <a:off x="951299" y="1480836"/>
            <a:ext cx="1953743" cy="313291"/>
          </a:xfrm>
          <a:prstGeom prst="rect">
            <a:avLst/>
          </a:prstGeom>
        </p:spPr>
        <p:txBody>
          <a:bodyPr lIns="0" tIns="0" rIns="0" bIns="0" rtlCol="0" anchor="t">
            <a:spAutoFit/>
          </a:bodyPr>
          <a:lstStyle/>
          <a:p>
            <a:pPr algn="r">
              <a:lnSpc>
                <a:spcPts val="2613"/>
              </a:lnSpc>
              <a:spcBef>
                <a:spcPct val="0"/>
              </a:spcBef>
            </a:pPr>
            <a:r>
              <a:rPr lang="pt-BR" sz="1867" b="1" dirty="0">
                <a:solidFill>
                  <a:srgbClr val="171717"/>
                </a:solidFill>
                <a:latin typeface="Calibri" panose="020F0502020204030204" pitchFamily="34" charset="0"/>
                <a:ea typeface="Montserrat 1 Bold"/>
                <a:cs typeface="Montserrat 1 Bold"/>
                <a:sym typeface="Montserrat 1 Bold"/>
              </a:rPr>
              <a:t>Capitalismo 1.0</a:t>
            </a:r>
          </a:p>
        </p:txBody>
      </p:sp>
      <p:sp>
        <p:nvSpPr>
          <p:cNvPr id="31" name="TextBox 31"/>
          <p:cNvSpPr txBox="1"/>
          <p:nvPr/>
        </p:nvSpPr>
        <p:spPr>
          <a:xfrm>
            <a:off x="817459" y="1890623"/>
            <a:ext cx="2087583" cy="640175"/>
          </a:xfrm>
          <a:prstGeom prst="rect">
            <a:avLst/>
          </a:prstGeom>
        </p:spPr>
        <p:txBody>
          <a:bodyPr lIns="0" tIns="0" rIns="0" bIns="0" rtlCol="0" anchor="t">
            <a:spAutoFit/>
          </a:bodyPr>
          <a:lstStyle/>
          <a:p>
            <a:pPr algn="r">
              <a:lnSpc>
                <a:spcPts val="1680"/>
              </a:lnSpc>
              <a:spcBef>
                <a:spcPct val="0"/>
              </a:spcBef>
            </a:pPr>
            <a:r>
              <a:rPr lang="pt-BR" sz="1200" b="1" dirty="0">
                <a:solidFill>
                  <a:srgbClr val="171717"/>
                </a:solidFill>
                <a:latin typeface="Calibri" panose="020F0502020204030204" pitchFamily="34" charset="0"/>
                <a:ea typeface="Montserrat 1 Semi-Bold"/>
                <a:cs typeface="Montserrat 1 Semi-Bold"/>
                <a:sym typeface="Montserrat 1 Semi-Bold"/>
              </a:rPr>
              <a:t>Século XVI e XVII</a:t>
            </a:r>
          </a:p>
          <a:p>
            <a:pPr algn="r">
              <a:lnSpc>
                <a:spcPts val="1680"/>
              </a:lnSpc>
              <a:spcBef>
                <a:spcPct val="0"/>
              </a:spcBef>
            </a:pPr>
            <a:r>
              <a:rPr lang="pt-BR" sz="1200" b="1" dirty="0">
                <a:solidFill>
                  <a:srgbClr val="171717"/>
                </a:solidFill>
                <a:latin typeface="Calibri" panose="020F0502020204030204" pitchFamily="34" charset="0"/>
                <a:ea typeface="Montserrat 1 Bold"/>
                <a:cs typeface="Montserrat 1 Bold"/>
                <a:sym typeface="Montserrat 1 Bold"/>
              </a:rPr>
              <a:t>O capitalismo comercia</a:t>
            </a:r>
            <a:r>
              <a:rPr lang="pt-BR" sz="1200" b="1" dirty="0">
                <a:solidFill>
                  <a:srgbClr val="171717"/>
                </a:solidFill>
                <a:latin typeface="Calibri" panose="020F0502020204030204" pitchFamily="34" charset="0"/>
                <a:ea typeface="Montserrat 1 Semi-Bold"/>
                <a:cs typeface="Montserrat 1 Semi-Bold"/>
                <a:sym typeface="Montserrat 1 Semi-Bold"/>
              </a:rPr>
              <a:t>l</a:t>
            </a:r>
          </a:p>
          <a:p>
            <a:pPr algn="r">
              <a:lnSpc>
                <a:spcPts val="1680"/>
              </a:lnSpc>
              <a:spcBef>
                <a:spcPct val="0"/>
              </a:spcBef>
            </a:pPr>
            <a:endParaRPr lang="pt-BR" sz="1200" b="1" dirty="0">
              <a:solidFill>
                <a:srgbClr val="171717"/>
              </a:solidFill>
              <a:latin typeface="Calibri" panose="020F0502020204030204" pitchFamily="34" charset="0"/>
              <a:ea typeface="Montserrat 1 Semi-Bold"/>
              <a:cs typeface="Montserrat 1 Semi-Bold"/>
              <a:sym typeface="Montserrat 1 Semi-Bold"/>
            </a:endParaRPr>
          </a:p>
        </p:txBody>
      </p:sp>
      <p:sp>
        <p:nvSpPr>
          <p:cNvPr id="35" name="TextBox 35"/>
          <p:cNvSpPr txBox="1"/>
          <p:nvPr/>
        </p:nvSpPr>
        <p:spPr>
          <a:xfrm>
            <a:off x="8094567" y="4096913"/>
            <a:ext cx="2130311" cy="313291"/>
          </a:xfrm>
          <a:prstGeom prst="rect">
            <a:avLst/>
          </a:prstGeom>
        </p:spPr>
        <p:txBody>
          <a:bodyPr lIns="0" tIns="0" rIns="0" bIns="0" rtlCol="0" anchor="t">
            <a:spAutoFit/>
          </a:bodyPr>
          <a:lstStyle/>
          <a:p>
            <a:pPr algn="r">
              <a:lnSpc>
                <a:spcPts val="2613"/>
              </a:lnSpc>
              <a:spcBef>
                <a:spcPct val="0"/>
              </a:spcBef>
            </a:pPr>
            <a:r>
              <a:rPr lang="pt-BR" sz="1867" b="1" dirty="0">
                <a:solidFill>
                  <a:srgbClr val="171717"/>
                </a:solidFill>
                <a:latin typeface="Calibri" panose="020F0502020204030204" pitchFamily="34" charset="0"/>
                <a:ea typeface="Calibri" panose="020F0502020204030204" pitchFamily="34" charset="0"/>
                <a:cs typeface="Calibri" panose="020F0502020204030204" pitchFamily="34" charset="0"/>
                <a:sym typeface="Montaser Arabic Bold"/>
              </a:rPr>
              <a:t>Capitalismo 4.0</a:t>
            </a:r>
          </a:p>
        </p:txBody>
      </p:sp>
      <p:sp>
        <p:nvSpPr>
          <p:cNvPr id="36" name="TextBox 36"/>
          <p:cNvSpPr txBox="1"/>
          <p:nvPr/>
        </p:nvSpPr>
        <p:spPr>
          <a:xfrm>
            <a:off x="7224989" y="4512980"/>
            <a:ext cx="3009802" cy="640175"/>
          </a:xfrm>
          <a:prstGeom prst="rect">
            <a:avLst/>
          </a:prstGeom>
        </p:spPr>
        <p:txBody>
          <a:bodyPr lIns="0" tIns="0" rIns="0" bIns="0" rtlCol="0" anchor="t">
            <a:spAutoFit/>
          </a:bodyPr>
          <a:lstStyle/>
          <a:p>
            <a:pPr algn="r">
              <a:lnSpc>
                <a:spcPts val="1680"/>
              </a:lnSpc>
              <a:spcBef>
                <a:spcPct val="0"/>
              </a:spcBef>
            </a:pPr>
            <a:r>
              <a:rPr lang="pt-BR" sz="1200" b="1" dirty="0">
                <a:solidFill>
                  <a:srgbClr val="171717"/>
                </a:solidFill>
                <a:latin typeface="Calibri" panose="020F0502020204030204" pitchFamily="34" charset="0"/>
                <a:ea typeface="Montserrat 2 Semi-Bold"/>
                <a:cs typeface="Montserrat 2 Semi-Bold"/>
                <a:sym typeface="Montserrat 2 Semi-Bold"/>
              </a:rPr>
              <a:t>Século XXI</a:t>
            </a:r>
          </a:p>
          <a:p>
            <a:pPr algn="r">
              <a:lnSpc>
                <a:spcPts val="1680"/>
              </a:lnSpc>
              <a:spcBef>
                <a:spcPct val="0"/>
              </a:spcBef>
            </a:pPr>
            <a:r>
              <a:rPr lang="pt-BR" sz="1200" b="1" dirty="0">
                <a:solidFill>
                  <a:srgbClr val="171717"/>
                </a:solidFill>
                <a:latin typeface="Calibri" panose="020F0502020204030204" pitchFamily="34" charset="0"/>
                <a:ea typeface="Montserrat 2 Semi-Bold"/>
                <a:cs typeface="Montserrat 2 Semi-Bold"/>
                <a:sym typeface="Montserrat 2 Semi-Bold"/>
              </a:rPr>
              <a:t>O capitalismo do Stakeholder</a:t>
            </a:r>
          </a:p>
          <a:p>
            <a:pPr algn="r">
              <a:lnSpc>
                <a:spcPts val="1680"/>
              </a:lnSpc>
              <a:spcBef>
                <a:spcPct val="0"/>
              </a:spcBef>
            </a:pPr>
            <a:endParaRPr lang="pt-BR" sz="1200" b="1" dirty="0">
              <a:solidFill>
                <a:srgbClr val="171717"/>
              </a:solidFill>
              <a:latin typeface="Calibri" panose="020F0502020204030204" pitchFamily="34" charset="0"/>
              <a:ea typeface="Montserrat 2 Semi-Bold"/>
              <a:cs typeface="Montserrat 2 Semi-Bold"/>
              <a:sym typeface="Montserrat 2 Semi-Bold"/>
            </a:endParaRPr>
          </a:p>
        </p:txBody>
      </p:sp>
      <p:sp>
        <p:nvSpPr>
          <p:cNvPr id="37" name="TextBox 37"/>
          <p:cNvSpPr txBox="1"/>
          <p:nvPr/>
        </p:nvSpPr>
        <p:spPr>
          <a:xfrm>
            <a:off x="2905042" y="2482443"/>
            <a:ext cx="2319697" cy="313291"/>
          </a:xfrm>
          <a:prstGeom prst="rect">
            <a:avLst/>
          </a:prstGeom>
        </p:spPr>
        <p:txBody>
          <a:bodyPr lIns="0" tIns="0" rIns="0" bIns="0" rtlCol="0" anchor="t">
            <a:spAutoFit/>
          </a:bodyPr>
          <a:lstStyle/>
          <a:p>
            <a:pPr algn="r">
              <a:lnSpc>
                <a:spcPts val="2613"/>
              </a:lnSpc>
              <a:spcBef>
                <a:spcPct val="0"/>
              </a:spcBef>
            </a:pPr>
            <a:r>
              <a:rPr lang="pt-BR" sz="1867" b="1" dirty="0">
                <a:solidFill>
                  <a:srgbClr val="171717"/>
                </a:solidFill>
                <a:latin typeface="Calibri" panose="020F0502020204030204" pitchFamily="34" charset="0"/>
                <a:ea typeface="Montserrat 2 Bold"/>
                <a:cs typeface="Montserrat 2 Bold"/>
                <a:sym typeface="Montserrat 2 Bold"/>
              </a:rPr>
              <a:t>Capitalismo 2.0</a:t>
            </a:r>
          </a:p>
        </p:txBody>
      </p:sp>
      <p:sp>
        <p:nvSpPr>
          <p:cNvPr id="38" name="TextBox 38"/>
          <p:cNvSpPr txBox="1"/>
          <p:nvPr/>
        </p:nvSpPr>
        <p:spPr>
          <a:xfrm>
            <a:off x="2708291" y="2936279"/>
            <a:ext cx="2478607" cy="640175"/>
          </a:xfrm>
          <a:prstGeom prst="rect">
            <a:avLst/>
          </a:prstGeom>
        </p:spPr>
        <p:txBody>
          <a:bodyPr lIns="0" tIns="0" rIns="0" bIns="0" rtlCol="0" anchor="t">
            <a:spAutoFit/>
          </a:bodyPr>
          <a:lstStyle/>
          <a:p>
            <a:pPr algn="r">
              <a:lnSpc>
                <a:spcPts val="1680"/>
              </a:lnSpc>
              <a:spcBef>
                <a:spcPct val="0"/>
              </a:spcBef>
            </a:pPr>
            <a:r>
              <a:rPr lang="pt-BR" sz="1200" b="1" dirty="0">
                <a:solidFill>
                  <a:srgbClr val="171717"/>
                </a:solidFill>
                <a:latin typeface="Calibri" panose="020F0502020204030204" pitchFamily="34" charset="0"/>
                <a:ea typeface="Montserrat 1 Semi-Bold"/>
                <a:cs typeface="Montserrat 1 Semi-Bold"/>
                <a:sym typeface="Montserrat 1 Semi-Bold"/>
              </a:rPr>
              <a:t>Séculos XVIII e XIX</a:t>
            </a:r>
          </a:p>
          <a:p>
            <a:pPr algn="r">
              <a:lnSpc>
                <a:spcPts val="1680"/>
              </a:lnSpc>
              <a:spcBef>
                <a:spcPct val="0"/>
              </a:spcBef>
            </a:pPr>
            <a:r>
              <a:rPr lang="pt-BR" sz="1200" b="1" dirty="0">
                <a:solidFill>
                  <a:srgbClr val="171717"/>
                </a:solidFill>
                <a:latin typeface="Calibri" panose="020F0502020204030204" pitchFamily="34" charset="0"/>
                <a:ea typeface="Montserrat 1 Semi-Bold"/>
                <a:cs typeface="Montserrat 1 Semi-Bold"/>
                <a:sym typeface="Montserrat 1 Semi-Bold"/>
              </a:rPr>
              <a:t>O capitalismo industrial </a:t>
            </a:r>
          </a:p>
          <a:p>
            <a:pPr algn="r">
              <a:lnSpc>
                <a:spcPts val="1680"/>
              </a:lnSpc>
              <a:spcBef>
                <a:spcPct val="0"/>
              </a:spcBef>
            </a:pPr>
            <a:endParaRPr lang="pt-BR" sz="1200" b="1" dirty="0">
              <a:solidFill>
                <a:srgbClr val="171717"/>
              </a:solidFill>
              <a:latin typeface="Calibri" panose="020F0502020204030204" pitchFamily="34" charset="0"/>
              <a:ea typeface="Montserrat 1 Semi-Bold"/>
              <a:cs typeface="Montserrat 1 Semi-Bold"/>
              <a:sym typeface="Montserrat 1 Semi-Bold"/>
            </a:endParaRPr>
          </a:p>
        </p:txBody>
      </p:sp>
      <p:sp>
        <p:nvSpPr>
          <p:cNvPr id="39" name="TextBox 39"/>
          <p:cNvSpPr txBox="1"/>
          <p:nvPr/>
        </p:nvSpPr>
        <p:spPr>
          <a:xfrm>
            <a:off x="5102354" y="3524338"/>
            <a:ext cx="2343370" cy="313291"/>
          </a:xfrm>
          <a:prstGeom prst="rect">
            <a:avLst/>
          </a:prstGeom>
        </p:spPr>
        <p:txBody>
          <a:bodyPr lIns="0" tIns="0" rIns="0" bIns="0" rtlCol="0" anchor="t">
            <a:spAutoFit/>
          </a:bodyPr>
          <a:lstStyle/>
          <a:p>
            <a:pPr algn="r">
              <a:lnSpc>
                <a:spcPts val="2613"/>
              </a:lnSpc>
              <a:spcBef>
                <a:spcPct val="0"/>
              </a:spcBef>
            </a:pPr>
            <a:r>
              <a:rPr lang="pt-BR" sz="1867" b="1" dirty="0">
                <a:solidFill>
                  <a:srgbClr val="171717"/>
                </a:solidFill>
                <a:latin typeface="Calibri" panose="020F0502020204030204" pitchFamily="34" charset="0"/>
                <a:ea typeface="Calibri" panose="020F0502020204030204" pitchFamily="34" charset="0"/>
                <a:cs typeface="Calibri" panose="020F0502020204030204" pitchFamily="34" charset="0"/>
                <a:sym typeface="Montaser Arabic Bold"/>
              </a:rPr>
              <a:t>Capitalismo 3.0</a:t>
            </a:r>
          </a:p>
        </p:txBody>
      </p:sp>
      <p:sp>
        <p:nvSpPr>
          <p:cNvPr id="40" name="TextBox 40"/>
          <p:cNvSpPr txBox="1"/>
          <p:nvPr/>
        </p:nvSpPr>
        <p:spPr>
          <a:xfrm>
            <a:off x="4941823" y="3934125"/>
            <a:ext cx="2503902" cy="640175"/>
          </a:xfrm>
          <a:prstGeom prst="rect">
            <a:avLst/>
          </a:prstGeom>
        </p:spPr>
        <p:txBody>
          <a:bodyPr lIns="0" tIns="0" rIns="0" bIns="0" rtlCol="0" anchor="t">
            <a:spAutoFit/>
          </a:bodyPr>
          <a:lstStyle/>
          <a:p>
            <a:pPr algn="r">
              <a:lnSpc>
                <a:spcPts val="1680"/>
              </a:lnSpc>
              <a:spcBef>
                <a:spcPct val="0"/>
              </a:spcBef>
            </a:pPr>
            <a:r>
              <a:rPr lang="pt-BR" sz="1200" b="1" dirty="0">
                <a:solidFill>
                  <a:srgbClr val="171717"/>
                </a:solidFill>
                <a:latin typeface="Calibri" panose="020F0502020204030204" pitchFamily="34" charset="0"/>
                <a:ea typeface="Montserrat 2 Semi-Bold"/>
                <a:cs typeface="Montserrat 2 Semi-Bold"/>
                <a:sym typeface="Montserrat 2 Semi-Bold"/>
              </a:rPr>
              <a:t>Século XX</a:t>
            </a:r>
          </a:p>
          <a:p>
            <a:pPr algn="r">
              <a:lnSpc>
                <a:spcPts val="1680"/>
              </a:lnSpc>
              <a:spcBef>
                <a:spcPct val="0"/>
              </a:spcBef>
            </a:pPr>
            <a:r>
              <a:rPr lang="pt-BR" sz="1200" b="1" dirty="0">
                <a:solidFill>
                  <a:srgbClr val="171717"/>
                </a:solidFill>
                <a:latin typeface="Calibri" panose="020F0502020204030204" pitchFamily="34" charset="0"/>
                <a:ea typeface="Montserrat 2 Semi-Bold"/>
                <a:cs typeface="Montserrat 2 Semi-Bold"/>
                <a:sym typeface="Montserrat 2 Semi-Bold"/>
              </a:rPr>
              <a:t>O capitalismo do</a:t>
            </a:r>
            <a:r>
              <a:rPr lang="pt-BR" sz="1200" b="1" i="1" dirty="0">
                <a:solidFill>
                  <a:srgbClr val="171717"/>
                </a:solidFill>
                <a:latin typeface="Calibri" panose="020F0502020204030204" pitchFamily="34" charset="0"/>
                <a:ea typeface="Montserrat 2 Semi-Bold Italics"/>
                <a:cs typeface="Montserrat 2 Semi-Bold Italics"/>
                <a:sym typeface="Montserrat 2 Semi-Bold Italics"/>
              </a:rPr>
              <a:t> </a:t>
            </a:r>
            <a:r>
              <a:rPr lang="pt-BR" sz="1200" b="1" i="1" dirty="0" err="1">
                <a:solidFill>
                  <a:srgbClr val="171717"/>
                </a:solidFill>
                <a:latin typeface="Calibri" panose="020F0502020204030204" pitchFamily="34" charset="0"/>
                <a:ea typeface="Montserrat 2 Semi-Bold Italics"/>
                <a:cs typeface="Montserrat 2 Semi-Bold Italics"/>
                <a:sym typeface="Montserrat 2 Semi-Bold Italics"/>
              </a:rPr>
              <a:t>Stockholder</a:t>
            </a:r>
            <a:endParaRPr lang="pt-BR" sz="1200" b="1" i="1" dirty="0">
              <a:solidFill>
                <a:srgbClr val="171717"/>
              </a:solidFill>
              <a:latin typeface="Calibri" panose="020F0502020204030204" pitchFamily="34" charset="0"/>
              <a:ea typeface="Montserrat 2 Semi-Bold Italics"/>
              <a:cs typeface="Montserrat 2 Semi-Bold Italics"/>
              <a:sym typeface="Montserrat 2 Semi-Bold Italics"/>
            </a:endParaRPr>
          </a:p>
          <a:p>
            <a:pPr algn="r">
              <a:lnSpc>
                <a:spcPts val="1680"/>
              </a:lnSpc>
              <a:spcBef>
                <a:spcPct val="0"/>
              </a:spcBef>
            </a:pPr>
            <a:endParaRPr lang="pt-BR" sz="1200" b="1" i="1" dirty="0">
              <a:solidFill>
                <a:srgbClr val="171717"/>
              </a:solidFill>
              <a:latin typeface="Calibri" panose="020F0502020204030204" pitchFamily="34" charset="0"/>
              <a:ea typeface="Montserrat 2 Semi-Bold Italics"/>
              <a:cs typeface="Montserrat 2 Semi-Bold Italics"/>
              <a:sym typeface="Montserrat 2 Semi-Bold Italics"/>
            </a:endParaRPr>
          </a:p>
        </p:txBody>
      </p:sp>
      <p:grpSp>
        <p:nvGrpSpPr>
          <p:cNvPr id="47" name="Group 17">
            <a:extLst>
              <a:ext uri="{FF2B5EF4-FFF2-40B4-BE49-F238E27FC236}">
                <a16:creationId xmlns:a16="http://schemas.microsoft.com/office/drawing/2014/main" id="{08D3BF74-A58F-3952-16DB-B7D8E6695CDF}"/>
              </a:ext>
            </a:extLst>
          </p:cNvPr>
          <p:cNvGrpSpPr/>
          <p:nvPr/>
        </p:nvGrpSpPr>
        <p:grpSpPr>
          <a:xfrm>
            <a:off x="2800575" y="4460337"/>
            <a:ext cx="85047" cy="85047"/>
            <a:chOff x="0" y="0"/>
            <a:chExt cx="6350000" cy="6350000"/>
          </a:xfrm>
        </p:grpSpPr>
        <p:sp>
          <p:nvSpPr>
            <p:cNvPr id="48" name="Freeform 18">
              <a:extLst>
                <a:ext uri="{FF2B5EF4-FFF2-40B4-BE49-F238E27FC236}">
                  <a16:creationId xmlns:a16="http://schemas.microsoft.com/office/drawing/2014/main" id="{1A04C51A-EFC3-CCA6-9E28-999DF5F913C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grpSp>
        <p:nvGrpSpPr>
          <p:cNvPr id="49" name="Group 29">
            <a:extLst>
              <a:ext uri="{FF2B5EF4-FFF2-40B4-BE49-F238E27FC236}">
                <a16:creationId xmlns:a16="http://schemas.microsoft.com/office/drawing/2014/main" id="{223C27FA-2A8A-B550-4A29-25B4FA9BBB4D}"/>
              </a:ext>
            </a:extLst>
          </p:cNvPr>
          <p:cNvGrpSpPr/>
          <p:nvPr/>
        </p:nvGrpSpPr>
        <p:grpSpPr>
          <a:xfrm>
            <a:off x="685801" y="4817636"/>
            <a:ext cx="2260600" cy="1255691"/>
            <a:chOff x="1" y="180975"/>
            <a:chExt cx="4521200" cy="2511382"/>
          </a:xfrm>
        </p:grpSpPr>
        <p:sp>
          <p:nvSpPr>
            <p:cNvPr id="50" name="TextBox 30">
              <a:extLst>
                <a:ext uri="{FF2B5EF4-FFF2-40B4-BE49-F238E27FC236}">
                  <a16:creationId xmlns:a16="http://schemas.microsoft.com/office/drawing/2014/main" id="{933165F6-4DC1-1B3E-B55E-E7F138C4CB26}"/>
                </a:ext>
              </a:extLst>
            </p:cNvPr>
            <p:cNvSpPr txBox="1"/>
            <p:nvPr/>
          </p:nvSpPr>
          <p:spPr>
            <a:xfrm>
              <a:off x="1" y="180975"/>
              <a:ext cx="4521200" cy="1612492"/>
            </a:xfrm>
            <a:prstGeom prst="rect">
              <a:avLst/>
            </a:prstGeom>
          </p:spPr>
          <p:txBody>
            <a:bodyPr wrap="square" lIns="0" tIns="0" rIns="0" bIns="0" rtlCol="0" anchor="t">
              <a:spAutoFit/>
            </a:bodyPr>
            <a:lstStyle/>
            <a:p>
              <a:pPr algn="r">
                <a:lnSpc>
                  <a:spcPts val="6201"/>
                </a:lnSpc>
              </a:pPr>
              <a:r>
                <a:rPr lang="pt-BR" sz="6201" b="1" dirty="0">
                  <a:solidFill>
                    <a:srgbClr val="171717"/>
                  </a:solidFill>
                  <a:latin typeface="Calibri" panose="020F0502020204030204" pitchFamily="34" charset="0"/>
                  <a:ea typeface="Montaser Arabic Semi-Bold"/>
                  <a:cs typeface="Montaser Arabic Semi-Bold"/>
                  <a:sym typeface="Montaser Arabic Semi-Bold"/>
                </a:rPr>
                <a:t>ESG</a:t>
              </a:r>
            </a:p>
          </p:txBody>
        </p:sp>
        <p:sp>
          <p:nvSpPr>
            <p:cNvPr id="51" name="TextBox 31">
              <a:extLst>
                <a:ext uri="{FF2B5EF4-FFF2-40B4-BE49-F238E27FC236}">
                  <a16:creationId xmlns:a16="http://schemas.microsoft.com/office/drawing/2014/main" id="{D04F7ECD-BF02-69DF-A20A-98B2BB45BE3E}"/>
                </a:ext>
              </a:extLst>
            </p:cNvPr>
            <p:cNvSpPr txBox="1"/>
            <p:nvPr/>
          </p:nvSpPr>
          <p:spPr>
            <a:xfrm>
              <a:off x="1" y="1988831"/>
              <a:ext cx="4521200" cy="703526"/>
            </a:xfrm>
            <a:prstGeom prst="rect">
              <a:avLst/>
            </a:prstGeom>
          </p:spPr>
          <p:txBody>
            <a:bodyPr wrap="square" lIns="0" tIns="0" rIns="0" bIns="0" rtlCol="0" anchor="t">
              <a:spAutoFit/>
            </a:bodyPr>
            <a:lstStyle/>
            <a:p>
              <a:pPr algn="r">
                <a:lnSpc>
                  <a:spcPts val="2987"/>
                </a:lnSpc>
              </a:pPr>
              <a:r>
                <a:rPr lang="pt-BR" sz="1867" dirty="0">
                  <a:solidFill>
                    <a:srgbClr val="171717"/>
                  </a:solidFill>
                  <a:latin typeface="Calibri" panose="020F0502020204030204" pitchFamily="34" charset="0"/>
                  <a:ea typeface="Montserrat 2 Light"/>
                  <a:cs typeface="Montserrat 2 Light"/>
                  <a:sym typeface="Montserrat 2 Light"/>
                </a:rPr>
                <a:t>Origem e evolução</a:t>
              </a:r>
            </a:p>
          </p:txBody>
        </p:sp>
      </p:grpSp>
      <p:cxnSp>
        <p:nvCxnSpPr>
          <p:cNvPr id="34" name="Conector reto 33">
            <a:extLst>
              <a:ext uri="{FF2B5EF4-FFF2-40B4-BE49-F238E27FC236}">
                <a16:creationId xmlns:a16="http://schemas.microsoft.com/office/drawing/2014/main" id="{4D5C3479-9BD1-30E4-B880-8C8D70296A98}"/>
              </a:ext>
            </a:extLst>
          </p:cNvPr>
          <p:cNvCxnSpPr/>
          <p:nvPr/>
        </p:nvCxnSpPr>
        <p:spPr>
          <a:xfrm>
            <a:off x="817459" y="646178"/>
            <a:ext cx="1094140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8547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795341" y="-18952"/>
            <a:ext cx="3827936" cy="3330547"/>
          </a:xfrm>
          <a:custGeom>
            <a:avLst/>
            <a:gdLst/>
            <a:ahLst/>
            <a:cxnLst/>
            <a:rect l="l" t="t" r="r" b="b"/>
            <a:pathLst>
              <a:path w="7266493" h="7112080">
                <a:moveTo>
                  <a:pt x="0" y="0"/>
                </a:moveTo>
                <a:lnTo>
                  <a:pt x="7266493" y="0"/>
                </a:lnTo>
                <a:lnTo>
                  <a:pt x="7266493" y="7112080"/>
                </a:lnTo>
                <a:lnTo>
                  <a:pt x="0" y="7112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5" name="Freeform 5"/>
          <p:cNvSpPr/>
          <p:nvPr/>
        </p:nvSpPr>
        <p:spPr>
          <a:xfrm>
            <a:off x="7226619" y="1749586"/>
            <a:ext cx="4965381" cy="3751374"/>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dpi="0" rotWithShape="1">
            <a:blip r:embed="rId4"/>
            <a:srcRect/>
            <a:stretch>
              <a:fillRect l="-4000"/>
            </a:stretch>
          </a:blipFill>
          <a:ln w="190500" cap="sq">
            <a:solidFill>
              <a:srgbClr val="1A86AD"/>
            </a:solidFill>
            <a:prstDash val="solid"/>
            <a:miter/>
          </a:ln>
        </p:spPr>
        <p:txBody>
          <a:bodyPr/>
          <a:lstStyle/>
          <a:p>
            <a:endParaRPr lang="pt-BR" sz="1200" dirty="0"/>
          </a:p>
        </p:txBody>
      </p:sp>
      <p:sp>
        <p:nvSpPr>
          <p:cNvPr id="6" name="Freeform 6"/>
          <p:cNvSpPr/>
          <p:nvPr/>
        </p:nvSpPr>
        <p:spPr>
          <a:xfrm>
            <a:off x="5584817" y="6165821"/>
            <a:ext cx="729695" cy="308297"/>
          </a:xfrm>
          <a:custGeom>
            <a:avLst/>
            <a:gdLst/>
            <a:ahLst/>
            <a:cxnLst/>
            <a:rect l="l" t="t" r="r" b="b"/>
            <a:pathLst>
              <a:path w="1094543" h="462445">
                <a:moveTo>
                  <a:pt x="0" y="0"/>
                </a:moveTo>
                <a:lnTo>
                  <a:pt x="1094543" y="0"/>
                </a:lnTo>
                <a:lnTo>
                  <a:pt x="1094543" y="462445"/>
                </a:lnTo>
                <a:lnTo>
                  <a:pt x="0" y="462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sz="1200" dirty="0"/>
          </a:p>
        </p:txBody>
      </p:sp>
      <p:sp>
        <p:nvSpPr>
          <p:cNvPr id="7" name="Freeform 7"/>
          <p:cNvSpPr/>
          <p:nvPr/>
        </p:nvSpPr>
        <p:spPr>
          <a:xfrm>
            <a:off x="8162809" y="4953815"/>
            <a:ext cx="2777907" cy="1904185"/>
          </a:xfrm>
          <a:custGeom>
            <a:avLst/>
            <a:gdLst/>
            <a:ahLst/>
            <a:cxnLst/>
            <a:rect l="l" t="t" r="r" b="b"/>
            <a:pathLst>
              <a:path w="4620224" h="4895602">
                <a:moveTo>
                  <a:pt x="0" y="0"/>
                </a:moveTo>
                <a:lnTo>
                  <a:pt x="4620224" y="0"/>
                </a:lnTo>
                <a:lnTo>
                  <a:pt x="4620224" y="4895602"/>
                </a:lnTo>
                <a:lnTo>
                  <a:pt x="0" y="4895602"/>
                </a:lnTo>
                <a:lnTo>
                  <a:pt x="0" y="0"/>
                </a:lnTo>
                <a:close/>
              </a:path>
            </a:pathLst>
          </a:custGeom>
          <a:blipFill>
            <a:blip r:embed="rId7">
              <a:extLst>
                <a:ext uri="{96DAC541-7B7A-43D3-8B79-37D633B846F1}">
                  <asvg:svgBlip xmlns:asvg="http://schemas.microsoft.com/office/drawing/2016/SVG/main" r:embed="rId8"/>
                </a:ext>
              </a:extLst>
            </a:blip>
            <a:stretch>
              <a:fillRect b="-37414"/>
            </a:stretch>
          </a:blipFill>
        </p:spPr>
        <p:txBody>
          <a:bodyPr/>
          <a:lstStyle/>
          <a:p>
            <a:endParaRPr lang="pt-BR" sz="1200" dirty="0"/>
          </a:p>
        </p:txBody>
      </p:sp>
      <p:sp>
        <p:nvSpPr>
          <p:cNvPr id="10" name="TextBox 10"/>
          <p:cNvSpPr txBox="1"/>
          <p:nvPr/>
        </p:nvSpPr>
        <p:spPr>
          <a:xfrm>
            <a:off x="938684" y="2590131"/>
            <a:ext cx="7616019" cy="2492990"/>
          </a:xfrm>
          <a:prstGeom prst="rect">
            <a:avLst/>
          </a:prstGeom>
        </p:spPr>
        <p:txBody>
          <a:bodyPr wrap="square" lIns="0" tIns="0" rIns="0" bIns="0" rtlCol="0" anchor="t">
            <a:spAutoFit/>
          </a:bodyPr>
          <a:lstStyle/>
          <a:p>
            <a:pPr algn="l"/>
            <a:r>
              <a:rPr lang="pt-BR" sz="5400" b="1" dirty="0">
                <a:solidFill>
                  <a:srgbClr val="04356E"/>
                </a:solidFill>
                <a:latin typeface="Calibri" panose="020F0502020204030204" pitchFamily="34" charset="0"/>
                <a:ea typeface="Calibri" panose="020F0502020204030204" pitchFamily="34" charset="0"/>
                <a:cs typeface="Calibri" panose="020F0502020204030204" pitchFamily="34" charset="0"/>
                <a:sym typeface="Montaser Arabic Bold"/>
              </a:rPr>
              <a:t>GOVERNANÇA CORPORATIVA E SUSTENTABILIDADE</a:t>
            </a:r>
          </a:p>
        </p:txBody>
      </p:sp>
      <p:sp>
        <p:nvSpPr>
          <p:cNvPr id="12" name="TextBox 12"/>
          <p:cNvSpPr txBox="1"/>
          <p:nvPr/>
        </p:nvSpPr>
        <p:spPr>
          <a:xfrm>
            <a:off x="936691" y="1094745"/>
            <a:ext cx="827435" cy="292837"/>
          </a:xfrm>
          <a:prstGeom prst="rect">
            <a:avLst/>
          </a:prstGeom>
        </p:spPr>
        <p:txBody>
          <a:bodyPr lIns="0" tIns="0" rIns="0" bIns="0" rtlCol="0" anchor="t">
            <a:spAutoFit/>
          </a:bodyPr>
          <a:lstStyle/>
          <a:p>
            <a:pPr>
              <a:lnSpc>
                <a:spcPts val="2166"/>
              </a:lnSpc>
              <a:spcBef>
                <a:spcPct val="0"/>
              </a:spcBef>
            </a:pPr>
            <a:r>
              <a:rPr lang="pt-BR" sz="2400" dirty="0">
                <a:solidFill>
                  <a:srgbClr val="1A86AD"/>
                </a:solidFill>
                <a:latin typeface="Calibri" panose="020F0502020204030204" pitchFamily="34" charset="0"/>
                <a:ea typeface="Calibri" panose="020F0502020204030204" pitchFamily="34" charset="0"/>
                <a:cs typeface="Calibri" panose="020F0502020204030204" pitchFamily="34" charset="0"/>
                <a:sym typeface="Montserrat 2 Extra-Light"/>
              </a:rPr>
              <a:t>MBA</a:t>
            </a:r>
            <a:endParaRPr lang="pt-BR" sz="1666" dirty="0">
              <a:solidFill>
                <a:srgbClr val="1A86AD"/>
              </a:solidFill>
              <a:latin typeface="Calibri" panose="020F0502020204030204" pitchFamily="34" charset="0"/>
              <a:ea typeface="Calibri" panose="020F0502020204030204" pitchFamily="34" charset="0"/>
              <a:cs typeface="Calibri" panose="020F0502020204030204" pitchFamily="34" charset="0"/>
              <a:sym typeface="Montserrat 2 Extra-Light"/>
            </a:endParaRPr>
          </a:p>
        </p:txBody>
      </p:sp>
      <p:sp>
        <p:nvSpPr>
          <p:cNvPr id="13" name="TextBox 13"/>
          <p:cNvSpPr txBox="1"/>
          <p:nvPr/>
        </p:nvSpPr>
        <p:spPr>
          <a:xfrm>
            <a:off x="941724" y="1368844"/>
            <a:ext cx="8374986" cy="615553"/>
          </a:xfrm>
          <a:prstGeom prst="rect">
            <a:avLst/>
          </a:prstGeom>
        </p:spPr>
        <p:txBody>
          <a:bodyPr wrap="square" lIns="0" tIns="0" rIns="0" bIns="0" rtlCol="0" anchor="t">
            <a:spAutoFit/>
          </a:bodyPr>
          <a:lstStyle/>
          <a:p>
            <a:r>
              <a:rPr lang="pt-BR" sz="2000" b="1" dirty="0">
                <a:solidFill>
                  <a:srgbClr val="003E7E"/>
                </a:solidFill>
                <a:latin typeface="Calibri" panose="020F0502020204030204" pitchFamily="34" charset="0"/>
                <a:ea typeface="Verdana"/>
                <a:cs typeface="+mn-lt"/>
                <a:sym typeface="Montserrat 2 Bold"/>
              </a:rPr>
              <a:t>MBA Executivo em Administração: </a:t>
            </a:r>
          </a:p>
          <a:p>
            <a:r>
              <a:rPr lang="pt-BR" sz="2000" b="1" dirty="0">
                <a:solidFill>
                  <a:srgbClr val="003E7E"/>
                </a:solidFill>
                <a:latin typeface="Calibri" panose="020F0502020204030204" pitchFamily="34" charset="0"/>
                <a:ea typeface="Verdana"/>
                <a:cs typeface="+mn-lt"/>
                <a:sym typeface="Montserrat 2 Bold"/>
              </a:rPr>
              <a:t>Gestão de Saúde</a:t>
            </a:r>
            <a:endParaRPr lang="pt-BR" sz="2000" b="1" dirty="0">
              <a:solidFill>
                <a:srgbClr val="003E7E"/>
              </a:solidFill>
              <a:latin typeface="Calibri" panose="020F0502020204030204" pitchFamily="34" charset="0"/>
            </a:endParaRPr>
          </a:p>
        </p:txBody>
      </p:sp>
      <p:sp>
        <p:nvSpPr>
          <p:cNvPr id="15" name="TextBox 15"/>
          <p:cNvSpPr txBox="1"/>
          <p:nvPr/>
        </p:nvSpPr>
        <p:spPr>
          <a:xfrm>
            <a:off x="962989" y="5716250"/>
            <a:ext cx="3203194" cy="221599"/>
          </a:xfrm>
          <a:prstGeom prst="rect">
            <a:avLst/>
          </a:prstGeom>
        </p:spPr>
        <p:txBody>
          <a:bodyPr wrap="square" lIns="0" tIns="0" rIns="0" bIns="0" rtlCol="0" anchor="t">
            <a:spAutoFit/>
          </a:bodyPr>
          <a:lstStyle/>
          <a:p>
            <a:pPr>
              <a:lnSpc>
                <a:spcPts val="1560"/>
              </a:lnSpc>
              <a:spcBef>
                <a:spcPct val="0"/>
              </a:spcBef>
            </a:pPr>
            <a:r>
              <a:rPr lang="pt-BR" sz="200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1 Light"/>
              </a:rPr>
              <a:t>Prof. Eduardo Rosa Pedreira</a:t>
            </a:r>
          </a:p>
        </p:txBody>
      </p:sp>
    </p:spTree>
    <p:extLst>
      <p:ext uri="{BB962C8B-B14F-4D97-AF65-F5344CB8AC3E}">
        <p14:creationId xmlns:p14="http://schemas.microsoft.com/office/powerpoint/2010/main" val="2304824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a:off x="33785" y="0"/>
            <a:ext cx="4012071" cy="4112226"/>
          </a:xfrm>
          <a:custGeom>
            <a:avLst/>
            <a:gdLst/>
            <a:ahLst/>
            <a:cxnLst/>
            <a:rect l="l" t="t" r="r" b="b"/>
            <a:pathLst>
              <a:path w="6018107" h="6168339">
                <a:moveTo>
                  <a:pt x="0" y="0"/>
                </a:moveTo>
                <a:lnTo>
                  <a:pt x="6018107" y="0"/>
                </a:lnTo>
                <a:lnTo>
                  <a:pt x="6018107" y="6168339"/>
                </a:lnTo>
                <a:lnTo>
                  <a:pt x="0" y="6168339"/>
                </a:lnTo>
                <a:lnTo>
                  <a:pt x="0" y="0"/>
                </a:lnTo>
                <a:close/>
              </a:path>
            </a:pathLst>
          </a:custGeom>
          <a:blipFill>
            <a:blip r:embed="rId2"/>
            <a:stretch>
              <a:fillRect/>
            </a:stretch>
          </a:blipFill>
        </p:spPr>
        <p:txBody>
          <a:bodyPr/>
          <a:lstStyle/>
          <a:p>
            <a:endParaRPr lang="pt-BR" sz="1200" dirty="0"/>
          </a:p>
        </p:txBody>
      </p:sp>
      <p:sp>
        <p:nvSpPr>
          <p:cNvPr id="28" name="TextBox 28"/>
          <p:cNvSpPr txBox="1"/>
          <p:nvPr/>
        </p:nvSpPr>
        <p:spPr>
          <a:xfrm>
            <a:off x="1234855" y="1828132"/>
            <a:ext cx="9415880" cy="3139577"/>
          </a:xfrm>
          <a:prstGeom prst="rect">
            <a:avLst/>
          </a:prstGeom>
        </p:spPr>
        <p:txBody>
          <a:bodyPr wrap="square" lIns="0" tIns="0" rIns="0" bIns="0" rtlCol="0" anchor="t">
            <a:spAutoFit/>
          </a:bodyPr>
          <a:lstStyle/>
          <a:p>
            <a:pPr>
              <a:lnSpc>
                <a:spcPct val="150000"/>
              </a:lnSpc>
            </a:pPr>
            <a:r>
              <a:rPr lang="pt-BR" sz="2061" dirty="0">
                <a:solidFill>
                  <a:srgbClr val="171717"/>
                </a:solidFill>
                <a:latin typeface="Calibri" panose="020F0502020204030204" pitchFamily="34" charset="0"/>
                <a:ea typeface="Montserrat 1"/>
                <a:cs typeface="Montserrat 1"/>
                <a:sym typeface="Montserrat 1"/>
              </a:rPr>
              <a:t>Se o ESG morreu, ninguém me convidou para o velório. Minha aposta é clara: o ESG está </a:t>
            </a:r>
            <a:r>
              <a:rPr lang="pt-BR" sz="2061" dirty="0">
                <a:solidFill>
                  <a:srgbClr val="003A79"/>
                </a:solidFill>
                <a:latin typeface="Calibri" panose="020F0502020204030204" pitchFamily="34" charset="0"/>
                <a:ea typeface="Montserrat 1"/>
                <a:cs typeface="Montserrat 1"/>
                <a:sym typeface="Montserrat 1"/>
              </a:rPr>
              <a:t>evoluindo</a:t>
            </a:r>
            <a:r>
              <a:rPr lang="pt-BR" sz="2061" dirty="0">
                <a:solidFill>
                  <a:srgbClr val="171717"/>
                </a:solidFill>
                <a:latin typeface="Calibri" panose="020F0502020204030204" pitchFamily="34" charset="0"/>
                <a:ea typeface="Montserrat 1"/>
                <a:cs typeface="Montserrat 1"/>
                <a:sym typeface="Montserrat 1"/>
              </a:rPr>
              <a:t>, não </a:t>
            </a:r>
            <a:r>
              <a:rPr lang="pt-BR" sz="2061" dirty="0">
                <a:solidFill>
                  <a:srgbClr val="003A79"/>
                </a:solidFill>
                <a:latin typeface="Calibri" panose="020F0502020204030204" pitchFamily="34" charset="0"/>
                <a:ea typeface="Montserrat 1"/>
                <a:cs typeface="Montserrat 1"/>
                <a:sym typeface="Montserrat 1"/>
              </a:rPr>
              <a:t>desaparecendo</a:t>
            </a:r>
            <a:r>
              <a:rPr lang="pt-BR" sz="2061" dirty="0">
                <a:solidFill>
                  <a:srgbClr val="171717"/>
                </a:solidFill>
                <a:latin typeface="Calibri" panose="020F0502020204030204" pitchFamily="34" charset="0"/>
                <a:ea typeface="Montserrat 1"/>
                <a:cs typeface="Montserrat 1"/>
                <a:sym typeface="Montserrat 1"/>
              </a:rPr>
              <a:t>. Precisará abandonar a roupagem </a:t>
            </a:r>
            <a:r>
              <a:rPr lang="pt-BR" sz="2061" dirty="0">
                <a:solidFill>
                  <a:srgbClr val="003A79"/>
                </a:solidFill>
                <a:latin typeface="Calibri" panose="020F0502020204030204" pitchFamily="34" charset="0"/>
                <a:ea typeface="Montserrat 1"/>
                <a:cs typeface="Montserrat 1"/>
                <a:sym typeface="Montserrat 1"/>
              </a:rPr>
              <a:t>ideológica</a:t>
            </a:r>
            <a:r>
              <a:rPr lang="pt-BR" sz="2061" dirty="0">
                <a:solidFill>
                  <a:srgbClr val="171717"/>
                </a:solidFill>
                <a:latin typeface="Calibri" panose="020F0502020204030204" pitchFamily="34" charset="0"/>
                <a:ea typeface="Montserrat 1"/>
                <a:cs typeface="Montserrat 1"/>
                <a:sym typeface="Montserrat 1"/>
              </a:rPr>
              <a:t> e o status de </a:t>
            </a:r>
            <a:r>
              <a:rPr lang="pt-BR" sz="2061" dirty="0">
                <a:solidFill>
                  <a:srgbClr val="003A79"/>
                </a:solidFill>
                <a:latin typeface="Calibri" panose="020F0502020204030204" pitchFamily="34" charset="0"/>
                <a:ea typeface="Montserrat 1"/>
                <a:cs typeface="Montserrat 1"/>
                <a:sym typeface="Montserrat 1"/>
              </a:rPr>
              <a:t>modismo</a:t>
            </a:r>
            <a:r>
              <a:rPr lang="pt-BR" sz="2061" dirty="0">
                <a:solidFill>
                  <a:srgbClr val="171717"/>
                </a:solidFill>
                <a:latin typeface="Calibri" panose="020F0502020204030204" pitchFamily="34" charset="0"/>
                <a:ea typeface="Montserrat 1"/>
                <a:cs typeface="Montserrat 1"/>
                <a:sym typeface="Montserrat 1"/>
              </a:rPr>
              <a:t> corporativo para se consolidar como prática genuína e estratégica. O futuro pertence a um ESG menos </a:t>
            </a:r>
            <a:r>
              <a:rPr lang="pt-BR" sz="2061" dirty="0">
                <a:solidFill>
                  <a:srgbClr val="003A79"/>
                </a:solidFill>
                <a:latin typeface="Calibri" panose="020F0502020204030204" pitchFamily="34" charset="0"/>
                <a:ea typeface="Montserrat 1"/>
                <a:cs typeface="Montserrat 1"/>
                <a:sym typeface="Montserrat 1"/>
              </a:rPr>
              <a:t>simbólico</a:t>
            </a:r>
            <a:r>
              <a:rPr lang="pt-BR" sz="2061" dirty="0">
                <a:solidFill>
                  <a:srgbClr val="171717"/>
                </a:solidFill>
                <a:latin typeface="Calibri" panose="020F0502020204030204" pitchFamily="34" charset="0"/>
                <a:ea typeface="Montserrat 1"/>
                <a:cs typeface="Montserrat 1"/>
                <a:sym typeface="Montserrat 1"/>
              </a:rPr>
              <a:t> e mais </a:t>
            </a:r>
            <a:r>
              <a:rPr lang="pt-BR" sz="2061" dirty="0">
                <a:solidFill>
                  <a:srgbClr val="003A79"/>
                </a:solidFill>
                <a:latin typeface="Calibri" panose="020F0502020204030204" pitchFamily="34" charset="0"/>
                <a:ea typeface="Montserrat 1"/>
                <a:cs typeface="Montserrat 1"/>
                <a:sym typeface="Montserrat 1"/>
              </a:rPr>
              <a:t>substantivo</a:t>
            </a:r>
            <a:r>
              <a:rPr lang="pt-BR" sz="2061" dirty="0">
                <a:solidFill>
                  <a:srgbClr val="171717"/>
                </a:solidFill>
                <a:latin typeface="Calibri" panose="020F0502020204030204" pitchFamily="34" charset="0"/>
                <a:ea typeface="Montserrat 1"/>
                <a:cs typeface="Montserrat 1"/>
                <a:sym typeface="Montserrat 1"/>
              </a:rPr>
              <a:t>, menos </a:t>
            </a:r>
            <a:r>
              <a:rPr lang="pt-BR" sz="2061" dirty="0">
                <a:solidFill>
                  <a:srgbClr val="003A79"/>
                </a:solidFill>
                <a:latin typeface="Calibri" panose="020F0502020204030204" pitchFamily="34" charset="0"/>
                <a:ea typeface="Montserrat 1"/>
                <a:cs typeface="Montserrat 1"/>
                <a:sym typeface="Montserrat 1"/>
              </a:rPr>
              <a:t>discurso</a:t>
            </a:r>
            <a:r>
              <a:rPr lang="pt-BR" sz="2061" dirty="0">
                <a:solidFill>
                  <a:srgbClr val="171717"/>
                </a:solidFill>
                <a:latin typeface="Calibri" panose="020F0502020204030204" pitchFamily="34" charset="0"/>
                <a:ea typeface="Montserrat 1"/>
                <a:cs typeface="Montserrat 1"/>
                <a:sym typeface="Montserrat 1"/>
              </a:rPr>
              <a:t> e mais resultados </a:t>
            </a:r>
            <a:r>
              <a:rPr lang="pt-BR" sz="2061" dirty="0">
                <a:solidFill>
                  <a:srgbClr val="003A79"/>
                </a:solidFill>
                <a:latin typeface="Calibri" panose="020F0502020204030204" pitchFamily="34" charset="0"/>
                <a:ea typeface="Montserrat 1"/>
                <a:cs typeface="Montserrat 1"/>
                <a:sym typeface="Montserrat 1"/>
              </a:rPr>
              <a:t>mensuráveis</a:t>
            </a:r>
            <a:r>
              <a:rPr lang="pt-BR" sz="2061" dirty="0">
                <a:solidFill>
                  <a:srgbClr val="171717"/>
                </a:solidFill>
                <a:latin typeface="Calibri" panose="020F0502020204030204" pitchFamily="34" charset="0"/>
                <a:ea typeface="Montserrat 1"/>
                <a:cs typeface="Montserrat 1"/>
                <a:sym typeface="Montserrat 1"/>
              </a:rPr>
              <a:t>.</a:t>
            </a:r>
          </a:p>
          <a:p>
            <a:pPr>
              <a:lnSpc>
                <a:spcPts val="3091"/>
              </a:lnSpc>
              <a:spcBef>
                <a:spcPct val="0"/>
              </a:spcBef>
            </a:pPr>
            <a:endParaRPr lang="pt-BR" sz="2061" dirty="0">
              <a:solidFill>
                <a:srgbClr val="171717"/>
              </a:solidFill>
              <a:latin typeface="Montserrat 1"/>
              <a:ea typeface="Montserrat 1"/>
              <a:cs typeface="Montserrat 1"/>
              <a:sym typeface="Montserrat 1"/>
            </a:endParaRPr>
          </a:p>
          <a:p>
            <a:pPr>
              <a:lnSpc>
                <a:spcPts val="3091"/>
              </a:lnSpc>
              <a:spcBef>
                <a:spcPct val="0"/>
              </a:spcBef>
            </a:pPr>
            <a:r>
              <a:rPr lang="pt-BR" sz="2061" dirty="0">
                <a:solidFill>
                  <a:srgbClr val="171717"/>
                </a:solidFill>
                <a:latin typeface="Calibri" panose="020F0502020204030204" pitchFamily="34" charset="0"/>
                <a:ea typeface="Montserrat 1"/>
                <a:cs typeface="Montserrat 1"/>
                <a:sym typeface="Montserrat 1"/>
              </a:rPr>
              <a:t>Prof. Eduardo Pedreira</a:t>
            </a:r>
          </a:p>
        </p:txBody>
      </p:sp>
    </p:spTree>
    <p:extLst>
      <p:ext uri="{BB962C8B-B14F-4D97-AF65-F5344CB8AC3E}">
        <p14:creationId xmlns:p14="http://schemas.microsoft.com/office/powerpoint/2010/main" val="111212202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3"/>
          <p:cNvGrpSpPr/>
          <p:nvPr/>
        </p:nvGrpSpPr>
        <p:grpSpPr>
          <a:xfrm>
            <a:off x="6096000" y="-168771"/>
            <a:ext cx="6096000" cy="7026771"/>
            <a:chOff x="0" y="-66675"/>
            <a:chExt cx="2408296" cy="2776008"/>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1A86AD"/>
            </a:solidFill>
          </p:spPr>
          <p:txBody>
            <a:bodyPr/>
            <a:lstStyle/>
            <a:p>
              <a:endParaRPr lang="pt-BR" sz="1200" dirty="0"/>
            </a:p>
          </p:txBody>
        </p:sp>
        <p:sp>
          <p:nvSpPr>
            <p:cNvPr id="5" name="TextBox 5"/>
            <p:cNvSpPr txBox="1"/>
            <p:nvPr/>
          </p:nvSpPr>
          <p:spPr>
            <a:xfrm>
              <a:off x="0" y="-66675"/>
              <a:ext cx="2408296" cy="2776008"/>
            </a:xfrm>
            <a:prstGeom prst="rect">
              <a:avLst/>
            </a:prstGeom>
          </p:spPr>
          <p:txBody>
            <a:bodyPr lIns="33867" tIns="33867" rIns="33867" bIns="33867" rtlCol="0" anchor="ctr"/>
            <a:lstStyle/>
            <a:p>
              <a:pPr algn="ctr">
                <a:lnSpc>
                  <a:spcPts val="2400"/>
                </a:lnSpc>
              </a:pPr>
              <a:endParaRPr lang="pt-BR" sz="1200" dirty="0"/>
            </a:p>
          </p:txBody>
        </p:sp>
      </p:grpSp>
      <p:sp>
        <p:nvSpPr>
          <p:cNvPr id="9" name="Freeform 9"/>
          <p:cNvSpPr/>
          <p:nvPr/>
        </p:nvSpPr>
        <p:spPr>
          <a:xfrm>
            <a:off x="6547083" y="1505859"/>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0" name="TextBox 10"/>
          <p:cNvSpPr txBox="1"/>
          <p:nvPr/>
        </p:nvSpPr>
        <p:spPr>
          <a:xfrm>
            <a:off x="6547083" y="1393232"/>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Calibri" panose="020F0502020204030204" pitchFamily="34" charset="0"/>
                <a:cs typeface="Calibri" panose="020F0502020204030204" pitchFamily="34" charset="0"/>
                <a:sym typeface="Montaser Arabic Bold"/>
              </a:rPr>
              <a:t>1</a:t>
            </a:r>
          </a:p>
        </p:txBody>
      </p:sp>
      <p:sp>
        <p:nvSpPr>
          <p:cNvPr id="12" name="Freeform 12"/>
          <p:cNvSpPr/>
          <p:nvPr/>
        </p:nvSpPr>
        <p:spPr>
          <a:xfrm>
            <a:off x="6547083" y="3436259"/>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3" name="TextBox 13"/>
          <p:cNvSpPr txBox="1"/>
          <p:nvPr/>
        </p:nvSpPr>
        <p:spPr>
          <a:xfrm>
            <a:off x="6547083" y="3329475"/>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Montserrat 1"/>
                <a:cs typeface="Montserrat 1"/>
                <a:sym typeface="Montserrat 1"/>
              </a:rPr>
              <a:t>2</a:t>
            </a:r>
          </a:p>
        </p:txBody>
      </p:sp>
      <p:sp>
        <p:nvSpPr>
          <p:cNvPr id="15" name="Freeform 15"/>
          <p:cNvSpPr/>
          <p:nvPr/>
        </p:nvSpPr>
        <p:spPr>
          <a:xfrm>
            <a:off x="6547083" y="5366659"/>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6" name="TextBox 16"/>
          <p:cNvSpPr txBox="1"/>
          <p:nvPr/>
        </p:nvSpPr>
        <p:spPr>
          <a:xfrm>
            <a:off x="6547083" y="5248688"/>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Montserrat 1"/>
                <a:cs typeface="Montserrat 1"/>
                <a:sym typeface="Montserrat 1"/>
              </a:rPr>
              <a:t>3</a:t>
            </a:r>
          </a:p>
        </p:txBody>
      </p:sp>
      <p:sp>
        <p:nvSpPr>
          <p:cNvPr id="17" name="AutoShape 17"/>
          <p:cNvSpPr/>
          <p:nvPr/>
        </p:nvSpPr>
        <p:spPr>
          <a:xfrm>
            <a:off x="6547083" y="3066644"/>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18" name="AutoShape 18"/>
          <p:cNvSpPr/>
          <p:nvPr/>
        </p:nvSpPr>
        <p:spPr>
          <a:xfrm>
            <a:off x="6547083" y="5052418"/>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21" name="Freeform 21"/>
          <p:cNvSpPr/>
          <p:nvPr/>
        </p:nvSpPr>
        <p:spPr>
          <a:xfrm>
            <a:off x="11075949" y="0"/>
            <a:ext cx="1116051" cy="1276343"/>
          </a:xfrm>
          <a:custGeom>
            <a:avLst/>
            <a:gdLst/>
            <a:ahLst/>
            <a:cxnLst/>
            <a:rect l="l" t="t" r="r" b="b"/>
            <a:pathLst>
              <a:path w="2589420" h="2877133">
                <a:moveTo>
                  <a:pt x="0" y="0"/>
                </a:moveTo>
                <a:lnTo>
                  <a:pt x="2589420" y="0"/>
                </a:lnTo>
                <a:lnTo>
                  <a:pt x="2589420" y="2877133"/>
                </a:lnTo>
                <a:lnTo>
                  <a:pt x="0" y="2877133"/>
                </a:lnTo>
                <a:lnTo>
                  <a:pt x="0" y="0"/>
                </a:lnTo>
                <a:close/>
              </a:path>
            </a:pathLst>
          </a:custGeom>
          <a:blipFill>
            <a:blip r:embed="rId2">
              <a:extLst>
                <a:ext uri="{96DAC541-7B7A-43D3-8B79-37D633B846F1}">
                  <asvg:svgBlip xmlns:asvg="http://schemas.microsoft.com/office/drawing/2016/SVG/main" r:embed="rId3"/>
                </a:ext>
              </a:extLst>
            </a:blip>
            <a:stretch>
              <a:fillRect t="-50280" r="-54678"/>
            </a:stretch>
          </a:blipFill>
        </p:spPr>
        <p:txBody>
          <a:bodyPr/>
          <a:lstStyle/>
          <a:p>
            <a:endParaRPr lang="pt-BR" sz="1200" dirty="0"/>
          </a:p>
        </p:txBody>
      </p:sp>
      <p:sp>
        <p:nvSpPr>
          <p:cNvPr id="24" name="TextBox 24"/>
          <p:cNvSpPr txBox="1"/>
          <p:nvPr/>
        </p:nvSpPr>
        <p:spPr>
          <a:xfrm>
            <a:off x="925661" y="2789049"/>
            <a:ext cx="4974528" cy="3197607"/>
          </a:xfrm>
          <a:prstGeom prst="rect">
            <a:avLst/>
          </a:prstGeom>
        </p:spPr>
        <p:txBody>
          <a:bodyPr wrap="square" lIns="0" tIns="0" rIns="0" bIns="0" rtlCol="0" anchor="t">
            <a:spAutoFit/>
          </a:bodyPr>
          <a:lstStyle/>
          <a:p>
            <a:pPr>
              <a:lnSpc>
                <a:spcPct val="150000"/>
              </a:lnSpc>
            </a:pPr>
            <a:r>
              <a:rPr lang="pt-BR" sz="1400" dirty="0">
                <a:latin typeface="Calibri" panose="020F0502020204030204" pitchFamily="34" charset="0"/>
              </a:rPr>
              <a:t>Na segunda aula do nosso módulo de ESG, mergulharemos no fundamento ético que sustenta todas as práticas corporativas responsáveis: os valores. Compreenderemos a distinção crucial entre valores éticos universalizáveis e valores neutros, explorando como igualdade, equidade, respeito, honestidade e liberdade formam a base indispensável para implementações genuínas de ESG. Através de casos práticos e desafios éticos reais, analisaremos como empresas enfrentam dilemas onde fazer o certo pode ter custos imediatos, preparando vocês para navegar essas complexidades com integridade estratégica.</a:t>
            </a:r>
            <a:endParaRPr lang="pt-BR" sz="1333" spc="13" dirty="0">
              <a:solidFill>
                <a:srgbClr val="000000"/>
              </a:solidFill>
              <a:latin typeface="Calibri" panose="020F0502020204030204" pitchFamily="34" charset="0"/>
              <a:ea typeface="Montserrat 1"/>
              <a:cs typeface="Montserrat 1"/>
              <a:sym typeface="Montserrat 1"/>
            </a:endParaRPr>
          </a:p>
        </p:txBody>
      </p:sp>
      <p:sp>
        <p:nvSpPr>
          <p:cNvPr id="25" name="TextBox 25"/>
          <p:cNvSpPr txBox="1"/>
          <p:nvPr/>
        </p:nvSpPr>
        <p:spPr>
          <a:xfrm>
            <a:off x="7371798" y="1460600"/>
            <a:ext cx="4300147" cy="664606"/>
          </a:xfrm>
          <a:prstGeom prst="rect">
            <a:avLst/>
          </a:prstGeom>
        </p:spPr>
        <p:txBody>
          <a:bodyPr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Bold"/>
                <a:cs typeface="Montserrat 1 Bold"/>
                <a:sym typeface="Montserrat 1 Bold"/>
              </a:rPr>
              <a:t>Compreender a diferença entre valores éticos e valores neutros</a:t>
            </a:r>
          </a:p>
        </p:txBody>
      </p:sp>
      <p:sp>
        <p:nvSpPr>
          <p:cNvPr id="26" name="TextBox 26"/>
          <p:cNvSpPr txBox="1"/>
          <p:nvPr/>
        </p:nvSpPr>
        <p:spPr>
          <a:xfrm>
            <a:off x="7371798" y="2181707"/>
            <a:ext cx="4146027" cy="516423"/>
          </a:xfrm>
          <a:prstGeom prst="rect">
            <a:avLst/>
          </a:prstGeom>
        </p:spPr>
        <p:txBody>
          <a:bodyPr lIns="0" tIns="0" rIns="0" bIns="0" rtlCol="0" anchor="t">
            <a:spAutoFit/>
          </a:bodyPr>
          <a:lstStyle/>
          <a:p>
            <a:pPr>
              <a:lnSpc>
                <a:spcPts val="2067"/>
              </a:lnSpc>
            </a:pPr>
            <a:r>
              <a:rPr lang="pt-BR" sz="1333" spc="13" dirty="0">
                <a:solidFill>
                  <a:srgbClr val="FFFFFF"/>
                </a:solidFill>
                <a:latin typeface="Calibri" panose="020F0502020204030204" pitchFamily="34" charset="0"/>
                <a:ea typeface="Montserrat 1"/>
                <a:cs typeface="Montserrat 1"/>
                <a:sym typeface="Montserrat 1"/>
              </a:rPr>
              <a:t>identificando como os primeiros constroem caráter e promovem um ambiente sustentável</a:t>
            </a:r>
          </a:p>
        </p:txBody>
      </p:sp>
      <p:sp>
        <p:nvSpPr>
          <p:cNvPr id="27" name="TextBox 27"/>
          <p:cNvSpPr txBox="1"/>
          <p:nvPr/>
        </p:nvSpPr>
        <p:spPr>
          <a:xfrm>
            <a:off x="7371799" y="3396844"/>
            <a:ext cx="4024366" cy="318357"/>
          </a:xfrm>
          <a:prstGeom prst="rect">
            <a:avLst/>
          </a:prstGeom>
        </p:spPr>
        <p:txBody>
          <a:bodyPr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Identificar desafios éticos corporativos</a:t>
            </a:r>
          </a:p>
        </p:txBody>
      </p:sp>
      <p:sp>
        <p:nvSpPr>
          <p:cNvPr id="28" name="TextBox 28"/>
          <p:cNvSpPr txBox="1"/>
          <p:nvPr/>
        </p:nvSpPr>
        <p:spPr>
          <a:xfrm>
            <a:off x="7371799" y="4119897"/>
            <a:ext cx="3791137" cy="785728"/>
          </a:xfrm>
          <a:prstGeom prst="rect">
            <a:avLst/>
          </a:prstGeom>
        </p:spPr>
        <p:txBody>
          <a:bodyPr lIns="0" tIns="0" rIns="0" bIns="0" rtlCol="0" anchor="t">
            <a:spAutoFit/>
          </a:bodyPr>
          <a:lstStyle/>
          <a:p>
            <a:pPr>
              <a:lnSpc>
                <a:spcPts val="2067"/>
              </a:lnSpc>
            </a:pPr>
            <a:r>
              <a:rPr lang="pt-BR" sz="1333" spc="13" dirty="0">
                <a:solidFill>
                  <a:srgbClr val="FFFFFF"/>
                </a:solidFill>
                <a:latin typeface="Calibri" panose="020F0502020204030204" pitchFamily="34" charset="0"/>
                <a:ea typeface="Montserrat 1"/>
                <a:cs typeface="Montserrat 1"/>
                <a:sym typeface="Montserrat 1"/>
              </a:rPr>
              <a:t>especialmente quando seguir valores éticos pode resultar em consequências negativas de curto prazo para a empresa.</a:t>
            </a:r>
          </a:p>
        </p:txBody>
      </p:sp>
      <p:sp>
        <p:nvSpPr>
          <p:cNvPr id="29" name="TextBox 29"/>
          <p:cNvSpPr txBox="1"/>
          <p:nvPr/>
        </p:nvSpPr>
        <p:spPr>
          <a:xfrm>
            <a:off x="7371798" y="5331818"/>
            <a:ext cx="4567291" cy="660822"/>
          </a:xfrm>
          <a:prstGeom prst="rect">
            <a:avLst/>
          </a:prstGeom>
        </p:spPr>
        <p:txBody>
          <a:bodyPr wrap="square"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Analisar como valores éticos formam o fundamento do ESG</a:t>
            </a:r>
          </a:p>
        </p:txBody>
      </p:sp>
      <p:sp>
        <p:nvSpPr>
          <p:cNvPr id="6" name="Freeform 22">
            <a:extLst>
              <a:ext uri="{FF2B5EF4-FFF2-40B4-BE49-F238E27FC236}">
                <a16:creationId xmlns:a16="http://schemas.microsoft.com/office/drawing/2014/main" id="{1B6AEC36-2D5A-2DBE-66B8-BFB50C7AD04C}"/>
              </a:ext>
            </a:extLst>
          </p:cNvPr>
          <p:cNvSpPr/>
          <p:nvPr/>
        </p:nvSpPr>
        <p:spPr>
          <a:xfrm>
            <a:off x="750761" y="1460600"/>
            <a:ext cx="1944879" cy="257697"/>
          </a:xfrm>
          <a:custGeom>
            <a:avLst/>
            <a:gdLst/>
            <a:ahLst/>
            <a:cxnLst/>
            <a:rect l="l" t="t" r="r" b="b"/>
            <a:pathLst>
              <a:path w="2917319" h="386545">
                <a:moveTo>
                  <a:pt x="0" y="0"/>
                </a:moveTo>
                <a:lnTo>
                  <a:pt x="2917318" y="0"/>
                </a:lnTo>
                <a:lnTo>
                  <a:pt x="2917318" y="386545"/>
                </a:lnTo>
                <a:lnTo>
                  <a:pt x="0" y="386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14" name="TextBox 23">
            <a:extLst>
              <a:ext uri="{FF2B5EF4-FFF2-40B4-BE49-F238E27FC236}">
                <a16:creationId xmlns:a16="http://schemas.microsoft.com/office/drawing/2014/main" id="{4B599EAC-5C49-B7F6-C4B1-1E7C91DA80B9}"/>
              </a:ext>
            </a:extLst>
          </p:cNvPr>
          <p:cNvSpPr txBox="1"/>
          <p:nvPr/>
        </p:nvSpPr>
        <p:spPr>
          <a:xfrm>
            <a:off x="910704" y="1989757"/>
            <a:ext cx="4200157" cy="602729"/>
          </a:xfrm>
          <a:prstGeom prst="rect">
            <a:avLst/>
          </a:prstGeom>
        </p:spPr>
        <p:txBody>
          <a:bodyPr lIns="0" tIns="0" rIns="0" bIns="0" rtlCol="0" anchor="t">
            <a:spAutoFit/>
          </a:bodyPr>
          <a:lstStyle/>
          <a:p>
            <a:pPr>
              <a:lnSpc>
                <a:spcPts val="4714"/>
              </a:lnSpc>
            </a:pPr>
            <a:r>
              <a:rPr lang="pt-BR" sz="4000" b="1" dirty="0">
                <a:solidFill>
                  <a:srgbClr val="000000"/>
                </a:solidFill>
                <a:latin typeface="Calibri" panose="020F0502020204030204" pitchFamily="34" charset="0"/>
                <a:ea typeface="Montserrat 1 Bold"/>
                <a:cs typeface="Montserrat 1 Bold"/>
                <a:sym typeface="Montserrat 1 Bold"/>
              </a:rPr>
              <a:t>Valores</a:t>
            </a:r>
            <a:endParaRPr lang="pt-BR" sz="4000" dirty="0">
              <a:solidFill>
                <a:srgbClr val="000000"/>
              </a:solidFill>
              <a:latin typeface="Calibri" panose="020F0502020204030204" pitchFamily="34" charset="0"/>
              <a:ea typeface="Montserrat 1"/>
              <a:cs typeface="Montserrat 1"/>
              <a:sym typeface="Montserrat 1"/>
            </a:endParaRPr>
          </a:p>
        </p:txBody>
      </p:sp>
      <p:sp>
        <p:nvSpPr>
          <p:cNvPr id="19" name="TextBox 23">
            <a:extLst>
              <a:ext uri="{FF2B5EF4-FFF2-40B4-BE49-F238E27FC236}">
                <a16:creationId xmlns:a16="http://schemas.microsoft.com/office/drawing/2014/main" id="{F576AE4A-3F14-920C-BDD5-6F71028ECAF5}"/>
              </a:ext>
            </a:extLst>
          </p:cNvPr>
          <p:cNvSpPr txBox="1"/>
          <p:nvPr/>
        </p:nvSpPr>
        <p:spPr>
          <a:xfrm>
            <a:off x="895853" y="656799"/>
            <a:ext cx="4200157" cy="602729"/>
          </a:xfrm>
          <a:prstGeom prst="rect">
            <a:avLst/>
          </a:prstGeom>
        </p:spPr>
        <p:txBody>
          <a:bodyPr lIns="0" tIns="0" rIns="0" bIns="0" rtlCol="0" anchor="t">
            <a:spAutoFit/>
          </a:bodyPr>
          <a:lstStyle/>
          <a:p>
            <a:pPr>
              <a:lnSpc>
                <a:spcPts val="4714"/>
              </a:lnSpc>
            </a:pPr>
            <a:r>
              <a:rPr lang="pt-BR" sz="4533" b="1" dirty="0">
                <a:solidFill>
                  <a:srgbClr val="000000"/>
                </a:solidFill>
                <a:latin typeface="Calibri" panose="020F0502020204030204" pitchFamily="34" charset="0"/>
                <a:ea typeface="Montserrat 1 Bold"/>
                <a:cs typeface="Montserrat 1 Bold"/>
                <a:sym typeface="Montserrat 1 Bold"/>
              </a:rPr>
              <a:t>AULA 2</a:t>
            </a:r>
            <a:endParaRPr lang="pt-BR" sz="4533" dirty="0">
              <a:solidFill>
                <a:srgbClr val="000000"/>
              </a:solidFill>
              <a:latin typeface="Calibri" panose="020F0502020204030204" pitchFamily="34" charset="0"/>
              <a:ea typeface="Montserrat 1"/>
              <a:cs typeface="Montserrat 1"/>
              <a:sym typeface="Montserrat 1"/>
            </a:endParaRPr>
          </a:p>
        </p:txBody>
      </p:sp>
    </p:spTree>
    <p:extLst>
      <p:ext uri="{BB962C8B-B14F-4D97-AF65-F5344CB8AC3E}">
        <p14:creationId xmlns:p14="http://schemas.microsoft.com/office/powerpoint/2010/main" val="10310436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81219" y="544534"/>
            <a:ext cx="6115926" cy="952691"/>
            <a:chOff x="0" y="0"/>
            <a:chExt cx="4996431" cy="698500"/>
          </a:xfrm>
        </p:grpSpPr>
        <p:sp>
          <p:nvSpPr>
            <p:cNvPr id="4" name="Freeform 4"/>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p:cNvGrpSpPr/>
          <p:nvPr/>
        </p:nvGrpSpPr>
        <p:grpSpPr>
          <a:xfrm>
            <a:off x="1254704" y="506434"/>
            <a:ext cx="6707019" cy="863683"/>
            <a:chOff x="0" y="0"/>
            <a:chExt cx="5424277" cy="698500"/>
          </a:xfrm>
        </p:grpSpPr>
        <p:sp>
          <p:nvSpPr>
            <p:cNvPr id="7" name="Freeform 7"/>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9" name="Freeform 9"/>
          <p:cNvSpPr/>
          <p:nvPr/>
        </p:nvSpPr>
        <p:spPr>
          <a:xfrm>
            <a:off x="7343191" y="1144252"/>
            <a:ext cx="484880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8664"/>
            </a:stretch>
          </a:blipFill>
        </p:spPr>
        <p:txBody>
          <a:bodyPr/>
          <a:lstStyle/>
          <a:p>
            <a:endParaRPr lang="pt-BR" sz="1200" dirty="0"/>
          </a:p>
        </p:txBody>
      </p:sp>
      <p:sp>
        <p:nvSpPr>
          <p:cNvPr id="10" name="Freeform 10"/>
          <p:cNvSpPr/>
          <p:nvPr/>
        </p:nvSpPr>
        <p:spPr>
          <a:xfrm>
            <a:off x="8453006" y="4848162"/>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p:cNvGrpSpPr/>
          <p:nvPr/>
        </p:nvGrpSpPr>
        <p:grpSpPr>
          <a:xfrm>
            <a:off x="8114981" y="2038417"/>
            <a:ext cx="3981857" cy="3421909"/>
            <a:chOff x="0" y="0"/>
            <a:chExt cx="812800" cy="698500"/>
          </a:xfrm>
          <a:blipFill>
            <a:blip r:embed="rId6"/>
            <a:stretch>
              <a:fillRect/>
            </a:stretch>
          </a:blipFill>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1A86AD"/>
              </a:solidFill>
              <a:prstDash val="solid"/>
              <a:miter/>
            </a:ln>
          </p:spPr>
          <p:txBody>
            <a:bodyPr/>
            <a:lstStyle/>
            <a:p>
              <a:endParaRPr lang="pt-BR" sz="1200" dirty="0"/>
            </a:p>
          </p:txBody>
        </p:sp>
      </p:grpSp>
      <p:sp>
        <p:nvSpPr>
          <p:cNvPr id="19" name="AutoShape 19"/>
          <p:cNvSpPr/>
          <p:nvPr/>
        </p:nvSpPr>
        <p:spPr>
          <a:xfrm>
            <a:off x="1369553" y="4781886"/>
            <a:ext cx="5456735" cy="0"/>
          </a:xfrm>
          <a:prstGeom prst="line">
            <a:avLst/>
          </a:prstGeom>
          <a:ln w="19050" cap="flat">
            <a:solidFill>
              <a:srgbClr val="000000"/>
            </a:solidFill>
            <a:prstDash val="solid"/>
            <a:headEnd type="none" w="sm" len="sm"/>
            <a:tailEnd type="none" w="sm" len="sm"/>
          </a:ln>
        </p:spPr>
        <p:txBody>
          <a:bodyPr/>
          <a:lstStyle/>
          <a:p>
            <a:endParaRPr lang="pt-BR" sz="1200" dirty="0"/>
          </a:p>
        </p:txBody>
      </p:sp>
      <p:sp>
        <p:nvSpPr>
          <p:cNvPr id="26" name="Freeform 26"/>
          <p:cNvSpPr/>
          <p:nvPr/>
        </p:nvSpPr>
        <p:spPr>
          <a:xfrm rot="-10800000" flipH="1">
            <a:off x="7343191" y="781561"/>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p>
        </p:txBody>
      </p:sp>
      <p:sp>
        <p:nvSpPr>
          <p:cNvPr id="33" name="TextBox 33"/>
          <p:cNvSpPr txBox="1"/>
          <p:nvPr/>
        </p:nvSpPr>
        <p:spPr>
          <a:xfrm>
            <a:off x="1886456" y="704156"/>
            <a:ext cx="5904793" cy="718658"/>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O Que são Valores?</a:t>
            </a:r>
          </a:p>
          <a:p>
            <a:pPr>
              <a:lnSpc>
                <a:spcPts val="2773"/>
              </a:lnSpc>
            </a:pPr>
            <a:endParaRPr lang="pt-BR" sz="2667" b="1" dirty="0">
              <a:solidFill>
                <a:srgbClr val="FFFFFF"/>
              </a:solidFill>
              <a:latin typeface="Montserrat 1 Bold"/>
              <a:ea typeface="Montserrat 1 Bold"/>
              <a:cs typeface="Montserrat 1 Bold"/>
              <a:sym typeface="Montserrat 1 Bold"/>
            </a:endParaRPr>
          </a:p>
        </p:txBody>
      </p:sp>
      <p:sp>
        <p:nvSpPr>
          <p:cNvPr id="35" name="TextBox 35"/>
          <p:cNvSpPr txBox="1"/>
          <p:nvPr/>
        </p:nvSpPr>
        <p:spPr>
          <a:xfrm>
            <a:off x="1347471" y="2285649"/>
            <a:ext cx="6106779" cy="2157578"/>
          </a:xfrm>
          <a:prstGeom prst="rect">
            <a:avLst/>
          </a:prstGeom>
        </p:spPr>
        <p:txBody>
          <a:bodyPr wrap="square" lIns="0" tIns="0" rIns="0" bIns="0" rtlCol="0" anchor="t">
            <a:spAutoFit/>
          </a:bodyPr>
          <a:lstStyle/>
          <a:p>
            <a:pPr>
              <a:lnSpc>
                <a:spcPct val="150000"/>
              </a:lnSpc>
            </a:pPr>
            <a:r>
              <a:rPr lang="pt-BR" sz="2400" spc="225" dirty="0">
                <a:latin typeface="Calibri" panose="020F0502020204030204" pitchFamily="34" charset="0"/>
                <a:ea typeface="Calibri" panose="020F0502020204030204" pitchFamily="34" charset="0"/>
                <a:cs typeface="Calibri" panose="020F0502020204030204" pitchFamily="34" charset="0"/>
              </a:rPr>
              <a:t>São referências que guiam nosso comportamento e decisões, ajudando-nos a distinguir o que consideramos certo e errado.</a:t>
            </a:r>
            <a:endParaRPr lang="pt-BR" sz="2400" b="1" spc="13" dirty="0">
              <a:latin typeface="Montserrat 1"/>
              <a:ea typeface="Montserrat 1"/>
              <a:cs typeface="Montserrat 1"/>
              <a:sym typeface="Montserrat 1"/>
            </a:endParaRPr>
          </a:p>
        </p:txBody>
      </p:sp>
      <p:sp>
        <p:nvSpPr>
          <p:cNvPr id="39" name="CaixaDeTexto 38">
            <a:extLst>
              <a:ext uri="{FF2B5EF4-FFF2-40B4-BE49-F238E27FC236}">
                <a16:creationId xmlns:a16="http://schemas.microsoft.com/office/drawing/2014/main" id="{FB896FEF-564C-EC3F-9612-0FD394C8A910}"/>
              </a:ext>
            </a:extLst>
          </p:cNvPr>
          <p:cNvSpPr txBox="1"/>
          <p:nvPr/>
        </p:nvSpPr>
        <p:spPr>
          <a:xfrm>
            <a:off x="1258259" y="4938749"/>
            <a:ext cx="7774447" cy="1137876"/>
          </a:xfrm>
          <a:prstGeom prst="rect">
            <a:avLst/>
          </a:prstGeom>
          <a:noFill/>
        </p:spPr>
        <p:txBody>
          <a:bodyPr wrap="square">
            <a:spAutoFit/>
          </a:bodyPr>
          <a:lstStyle/>
          <a:p>
            <a:pPr defTabSz="609660" fontAlgn="base">
              <a:lnSpc>
                <a:spcPct val="150000"/>
              </a:lnSpc>
              <a:spcBef>
                <a:spcPct val="0"/>
              </a:spcBef>
              <a:spcAft>
                <a:spcPct val="0"/>
              </a:spcAft>
            </a:pPr>
            <a:r>
              <a:rPr lang="pt-BR" sz="2400" spc="113" dirty="0">
                <a:latin typeface="Montserrat Light" charset="0"/>
                <a:ea typeface="Montserrat Light" charset="0"/>
                <a:cs typeface="Montserrat Light" charset="0"/>
              </a:rPr>
              <a:t>Valores são substantivos. </a:t>
            </a:r>
          </a:p>
          <a:p>
            <a:pPr defTabSz="609660" fontAlgn="base">
              <a:lnSpc>
                <a:spcPct val="150000"/>
              </a:lnSpc>
              <a:spcBef>
                <a:spcPct val="0"/>
              </a:spcBef>
              <a:spcAft>
                <a:spcPct val="0"/>
              </a:spcAft>
            </a:pPr>
            <a:r>
              <a:rPr lang="pt-BR" sz="2400" spc="113" dirty="0">
                <a:latin typeface="Montserrat Light" charset="0"/>
                <a:ea typeface="Montserrat Light" charset="0"/>
                <a:cs typeface="Montserrat Light" charset="0"/>
              </a:rPr>
              <a:t>Comportamentos, verbos</a:t>
            </a:r>
            <a:r>
              <a:rPr lang="pt-BR" sz="1867" spc="113" dirty="0">
                <a:latin typeface="Montserrat Light" charset="0"/>
                <a:ea typeface="Montserrat Light" charset="0"/>
                <a:cs typeface="Montserrat Light" charset="0"/>
              </a:rPr>
              <a:t>.</a:t>
            </a:r>
            <a:endParaRPr lang="pt-BR" sz="800" spc="113" dirty="0">
              <a:latin typeface="Montserrat Light" charset="0"/>
              <a:ea typeface="Montserrat Light" charset="0"/>
              <a:cs typeface="Montserrat Light" charset="0"/>
            </a:endParaRPr>
          </a:p>
        </p:txBody>
      </p:sp>
    </p:spTree>
    <p:extLst>
      <p:ext uri="{BB962C8B-B14F-4D97-AF65-F5344CB8AC3E}">
        <p14:creationId xmlns:p14="http://schemas.microsoft.com/office/powerpoint/2010/main" val="41071705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6FF5-01DC-8780-9397-D9138BEC8D9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9BD48CB-0882-2BF6-D6AD-B67116D02BEB}"/>
              </a:ext>
            </a:extLst>
          </p:cNvPr>
          <p:cNvGrpSpPr/>
          <p:nvPr/>
        </p:nvGrpSpPr>
        <p:grpSpPr>
          <a:xfrm>
            <a:off x="1049490" y="718468"/>
            <a:ext cx="6814680" cy="952691"/>
            <a:chOff x="0" y="0"/>
            <a:chExt cx="4996431" cy="698500"/>
          </a:xfrm>
        </p:grpSpPr>
        <p:sp>
          <p:nvSpPr>
            <p:cNvPr id="4" name="Freeform 4">
              <a:extLst>
                <a:ext uri="{FF2B5EF4-FFF2-40B4-BE49-F238E27FC236}">
                  <a16:creationId xmlns:a16="http://schemas.microsoft.com/office/drawing/2014/main" id="{49F57CD1-C720-75F6-7D2B-4F73EFA5A235}"/>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a:extLst>
                <a:ext uri="{FF2B5EF4-FFF2-40B4-BE49-F238E27FC236}">
                  <a16:creationId xmlns:a16="http://schemas.microsoft.com/office/drawing/2014/main" id="{8BBA5666-9902-3706-A3C0-FC72F1B7F62D}"/>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a:extLst>
              <a:ext uri="{FF2B5EF4-FFF2-40B4-BE49-F238E27FC236}">
                <a16:creationId xmlns:a16="http://schemas.microsoft.com/office/drawing/2014/main" id="{190F3CE2-A721-4A7A-643A-EB50F530F5BA}"/>
              </a:ext>
            </a:extLst>
          </p:cNvPr>
          <p:cNvGrpSpPr/>
          <p:nvPr/>
        </p:nvGrpSpPr>
        <p:grpSpPr>
          <a:xfrm>
            <a:off x="2021729" y="680368"/>
            <a:ext cx="6707019" cy="863683"/>
            <a:chOff x="0" y="0"/>
            <a:chExt cx="5424277" cy="698500"/>
          </a:xfrm>
        </p:grpSpPr>
        <p:sp>
          <p:nvSpPr>
            <p:cNvPr id="7" name="Freeform 7">
              <a:extLst>
                <a:ext uri="{FF2B5EF4-FFF2-40B4-BE49-F238E27FC236}">
                  <a16:creationId xmlns:a16="http://schemas.microsoft.com/office/drawing/2014/main" id="{C0B570A7-8124-76CE-D593-AB908CCE6DD2}"/>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a:extLst>
                <a:ext uri="{FF2B5EF4-FFF2-40B4-BE49-F238E27FC236}">
                  <a16:creationId xmlns:a16="http://schemas.microsoft.com/office/drawing/2014/main" id="{68E5593A-CA7C-0472-1998-5C5543CA4ECE}"/>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26" name="Freeform 26">
            <a:extLst>
              <a:ext uri="{FF2B5EF4-FFF2-40B4-BE49-F238E27FC236}">
                <a16:creationId xmlns:a16="http://schemas.microsoft.com/office/drawing/2014/main" id="{FBFDD1BA-0AF9-55A3-B627-69E3BC7CB3B9}"/>
              </a:ext>
            </a:extLst>
          </p:cNvPr>
          <p:cNvSpPr/>
          <p:nvPr/>
        </p:nvSpPr>
        <p:spPr>
          <a:xfrm rot="-10800000" flipH="1">
            <a:off x="8110216" y="955495"/>
            <a:ext cx="2135340" cy="1074571"/>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33" name="TextBox 33">
            <a:extLst>
              <a:ext uri="{FF2B5EF4-FFF2-40B4-BE49-F238E27FC236}">
                <a16:creationId xmlns:a16="http://schemas.microsoft.com/office/drawing/2014/main" id="{1FD96AE1-94F3-A803-1DFF-4AC47A1EBCAA}"/>
              </a:ext>
            </a:extLst>
          </p:cNvPr>
          <p:cNvSpPr txBox="1"/>
          <p:nvPr/>
        </p:nvSpPr>
        <p:spPr>
          <a:xfrm>
            <a:off x="2653481" y="878090"/>
            <a:ext cx="5904793" cy="718658"/>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Como se Formam os Valores?</a:t>
            </a:r>
          </a:p>
          <a:p>
            <a:pPr>
              <a:lnSpc>
                <a:spcPts val="2773"/>
              </a:lnSpc>
            </a:pPr>
            <a:endParaRPr lang="pt-BR" sz="2667" b="1" dirty="0">
              <a:solidFill>
                <a:srgbClr val="FFFFFF"/>
              </a:solidFill>
              <a:latin typeface="Montserrat 1 Bold"/>
              <a:ea typeface="Montserrat 1 Bold"/>
              <a:cs typeface="Montserrat 1 Bold"/>
              <a:sym typeface="Montserrat 1 Bold"/>
            </a:endParaRPr>
          </a:p>
        </p:txBody>
      </p:sp>
      <p:cxnSp>
        <p:nvCxnSpPr>
          <p:cNvPr id="13" name="Straight Connector 95">
            <a:extLst>
              <a:ext uri="{FF2B5EF4-FFF2-40B4-BE49-F238E27FC236}">
                <a16:creationId xmlns:a16="http://schemas.microsoft.com/office/drawing/2014/main" id="{6C7596E6-4015-E7A9-C442-86E7A8101AB3}"/>
              </a:ext>
            </a:extLst>
          </p:cNvPr>
          <p:cNvCxnSpPr>
            <a:cxnSpLocks/>
          </p:cNvCxnSpPr>
          <p:nvPr/>
        </p:nvCxnSpPr>
        <p:spPr>
          <a:xfrm>
            <a:off x="8319253" y="4829601"/>
            <a:ext cx="967326" cy="0"/>
          </a:xfrm>
          <a:prstGeom prst="line">
            <a:avLst/>
          </a:prstGeom>
          <a:ln w="317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95">
            <a:extLst>
              <a:ext uri="{FF2B5EF4-FFF2-40B4-BE49-F238E27FC236}">
                <a16:creationId xmlns:a16="http://schemas.microsoft.com/office/drawing/2014/main" id="{6C1AB2B1-0F46-C5AE-55EC-320E5E6F5730}"/>
              </a:ext>
            </a:extLst>
          </p:cNvPr>
          <p:cNvCxnSpPr>
            <a:cxnSpLocks/>
          </p:cNvCxnSpPr>
          <p:nvPr/>
        </p:nvCxnSpPr>
        <p:spPr>
          <a:xfrm>
            <a:off x="8444174" y="3835285"/>
            <a:ext cx="967326" cy="0"/>
          </a:xfrm>
          <a:prstGeom prst="line">
            <a:avLst/>
          </a:prstGeom>
          <a:ln w="3175">
            <a:solidFill>
              <a:srgbClr val="666666"/>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95">
            <a:extLst>
              <a:ext uri="{FF2B5EF4-FFF2-40B4-BE49-F238E27FC236}">
                <a16:creationId xmlns:a16="http://schemas.microsoft.com/office/drawing/2014/main" id="{49F2C788-A27E-0317-98D8-13130C1137CB}"/>
              </a:ext>
            </a:extLst>
          </p:cNvPr>
          <p:cNvCxnSpPr>
            <a:cxnSpLocks/>
          </p:cNvCxnSpPr>
          <p:nvPr/>
        </p:nvCxnSpPr>
        <p:spPr>
          <a:xfrm>
            <a:off x="8455546" y="2875179"/>
            <a:ext cx="967326"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98">
            <a:extLst>
              <a:ext uri="{FF2B5EF4-FFF2-40B4-BE49-F238E27FC236}">
                <a16:creationId xmlns:a16="http://schemas.microsoft.com/office/drawing/2014/main" id="{CAE562B7-080A-3D62-1C1F-05A7B6EBDFAE}"/>
              </a:ext>
            </a:extLst>
          </p:cNvPr>
          <p:cNvCxnSpPr>
            <a:cxnSpLocks/>
          </p:cNvCxnSpPr>
          <p:nvPr/>
        </p:nvCxnSpPr>
        <p:spPr>
          <a:xfrm rot="5400000">
            <a:off x="2988782" y="2658017"/>
            <a:ext cx="0" cy="624000"/>
          </a:xfrm>
          <a:prstGeom prst="line">
            <a:avLst/>
          </a:prstGeom>
          <a:ln>
            <a:solidFill>
              <a:srgbClr val="003A79"/>
            </a:solidFill>
          </a:ln>
        </p:spPr>
        <p:style>
          <a:lnRef idx="2">
            <a:schemeClr val="accent1"/>
          </a:lnRef>
          <a:fillRef idx="0">
            <a:schemeClr val="accent1"/>
          </a:fillRef>
          <a:effectRef idx="1">
            <a:schemeClr val="accent1"/>
          </a:effectRef>
          <a:fontRef idx="minor">
            <a:schemeClr val="tx1"/>
          </a:fontRef>
        </p:style>
      </p:cxnSp>
      <p:cxnSp>
        <p:nvCxnSpPr>
          <p:cNvPr id="17" name="Straight Connector 99">
            <a:extLst>
              <a:ext uri="{FF2B5EF4-FFF2-40B4-BE49-F238E27FC236}">
                <a16:creationId xmlns:a16="http://schemas.microsoft.com/office/drawing/2014/main" id="{92F1F327-EBB8-DE79-F711-B10C88F95AAD}"/>
              </a:ext>
            </a:extLst>
          </p:cNvPr>
          <p:cNvCxnSpPr>
            <a:cxnSpLocks/>
          </p:cNvCxnSpPr>
          <p:nvPr/>
        </p:nvCxnSpPr>
        <p:spPr>
          <a:xfrm rot="5400000">
            <a:off x="2988782" y="4050932"/>
            <a:ext cx="0" cy="624000"/>
          </a:xfrm>
          <a:prstGeom prst="line">
            <a:avLst/>
          </a:prstGeom>
          <a:ln>
            <a:solidFill>
              <a:srgbClr val="003A79"/>
            </a:solidFill>
          </a:ln>
        </p:spPr>
        <p:style>
          <a:lnRef idx="2">
            <a:schemeClr val="accent1"/>
          </a:lnRef>
          <a:fillRef idx="0">
            <a:schemeClr val="accent1"/>
          </a:fillRef>
          <a:effectRef idx="1">
            <a:schemeClr val="accent1"/>
          </a:effectRef>
          <a:fontRef idx="minor">
            <a:schemeClr val="tx1"/>
          </a:fontRef>
        </p:style>
      </p:cxnSp>
      <p:sp>
        <p:nvSpPr>
          <p:cNvPr id="18" name="Rounded Rectangle 37">
            <a:extLst>
              <a:ext uri="{FF2B5EF4-FFF2-40B4-BE49-F238E27FC236}">
                <a16:creationId xmlns:a16="http://schemas.microsoft.com/office/drawing/2014/main" id="{9ED0D71D-59B6-49AC-20FA-9E4098FC3C79}"/>
              </a:ext>
            </a:extLst>
          </p:cNvPr>
          <p:cNvSpPr/>
          <p:nvPr/>
        </p:nvSpPr>
        <p:spPr>
          <a:xfrm>
            <a:off x="2844124" y="4092208"/>
            <a:ext cx="1766246" cy="573174"/>
          </a:xfrm>
          <a:prstGeom prst="roundRect">
            <a:avLst>
              <a:gd name="adj" fmla="val 50000"/>
            </a:avLst>
          </a:prstGeom>
          <a:solidFill>
            <a:srgbClr val="003A79"/>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8080" tIns="18080" rIns="18080" bIns="18080" numCol="1" spcCol="1270" anchor="ctr" anchorCtr="0">
            <a:noAutofit/>
          </a:bodyPr>
          <a:lstStyle/>
          <a:p>
            <a:pPr algn="ctr" defTabSz="355690" fontAlgn="base">
              <a:lnSpc>
                <a:spcPct val="90000"/>
              </a:lnSpc>
              <a:spcBef>
                <a:spcPct val="0"/>
              </a:spcBef>
              <a:spcAft>
                <a:spcPct val="35000"/>
              </a:spcAft>
            </a:pPr>
            <a:r>
              <a:rPr lang="pt-BR" sz="1200" dirty="0">
                <a:solidFill>
                  <a:srgbClr val="FFFFFF"/>
                </a:solidFill>
                <a:latin typeface="Calibri" panose="020F0502020204030204" pitchFamily="34" charset="0"/>
                <a:cs typeface="Lato Light"/>
              </a:rPr>
              <a:t>FORMAL</a:t>
            </a:r>
          </a:p>
        </p:txBody>
      </p:sp>
      <p:cxnSp>
        <p:nvCxnSpPr>
          <p:cNvPr id="29" name="Straight Connector 84">
            <a:extLst>
              <a:ext uri="{FF2B5EF4-FFF2-40B4-BE49-F238E27FC236}">
                <a16:creationId xmlns:a16="http://schemas.microsoft.com/office/drawing/2014/main" id="{C50D0925-40D9-F33F-BA0A-BAC5E5156087}"/>
              </a:ext>
            </a:extLst>
          </p:cNvPr>
          <p:cNvCxnSpPr>
            <a:cxnSpLocks/>
          </p:cNvCxnSpPr>
          <p:nvPr/>
        </p:nvCxnSpPr>
        <p:spPr>
          <a:xfrm flipH="1">
            <a:off x="4613473" y="4369319"/>
            <a:ext cx="241895" cy="0"/>
          </a:xfrm>
          <a:prstGeom prst="line">
            <a:avLst/>
          </a:prstGeom>
          <a:ln w="3175">
            <a:solidFill>
              <a:srgbClr val="003A79"/>
            </a:solidFill>
          </a:ln>
        </p:spPr>
        <p:style>
          <a:lnRef idx="1">
            <a:schemeClr val="accent1"/>
          </a:lnRef>
          <a:fillRef idx="0">
            <a:schemeClr val="accent1"/>
          </a:fillRef>
          <a:effectRef idx="0">
            <a:schemeClr val="accent1"/>
          </a:effectRef>
          <a:fontRef idx="minor">
            <a:schemeClr val="tx1"/>
          </a:fontRef>
        </p:style>
      </p:cxnSp>
      <p:sp>
        <p:nvSpPr>
          <p:cNvPr id="30" name="Left Bracket 85">
            <a:extLst>
              <a:ext uri="{FF2B5EF4-FFF2-40B4-BE49-F238E27FC236}">
                <a16:creationId xmlns:a16="http://schemas.microsoft.com/office/drawing/2014/main" id="{76FBD944-1D9B-4198-E33C-A39091748D5B}"/>
              </a:ext>
            </a:extLst>
          </p:cNvPr>
          <p:cNvSpPr/>
          <p:nvPr/>
        </p:nvSpPr>
        <p:spPr>
          <a:xfrm>
            <a:off x="6882013" y="3931219"/>
            <a:ext cx="85352" cy="1250889"/>
          </a:xfrm>
          <a:prstGeom prst="leftBracket">
            <a:avLst>
              <a:gd name="adj" fmla="val 65305"/>
            </a:avLst>
          </a:prstGeom>
          <a:solidFill>
            <a:srgbClr val="018DCA"/>
          </a:solidFill>
          <a:ln w="31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660" fontAlgn="base">
              <a:spcBef>
                <a:spcPct val="0"/>
              </a:spcBef>
              <a:spcAft>
                <a:spcPct val="0"/>
              </a:spcAft>
            </a:pPr>
            <a:endParaRPr lang="pt-BR" sz="800" dirty="0">
              <a:solidFill>
                <a:prstClr val="black"/>
              </a:solidFill>
              <a:latin typeface="Calibri" panose="020F0502020204030204" pitchFamily="34" charset="0"/>
              <a:cs typeface="Lato Light"/>
            </a:endParaRPr>
          </a:p>
        </p:txBody>
      </p:sp>
      <p:cxnSp>
        <p:nvCxnSpPr>
          <p:cNvPr id="31" name="Straight Connector 86">
            <a:extLst>
              <a:ext uri="{FF2B5EF4-FFF2-40B4-BE49-F238E27FC236}">
                <a16:creationId xmlns:a16="http://schemas.microsoft.com/office/drawing/2014/main" id="{56F92380-AC76-1C52-54F8-CAFD2C3D1470}"/>
              </a:ext>
            </a:extLst>
          </p:cNvPr>
          <p:cNvCxnSpPr>
            <a:cxnSpLocks/>
          </p:cNvCxnSpPr>
          <p:nvPr/>
        </p:nvCxnSpPr>
        <p:spPr>
          <a:xfrm>
            <a:off x="6947557" y="4377183"/>
            <a:ext cx="967326" cy="0"/>
          </a:xfrm>
          <a:prstGeom prst="line">
            <a:avLst/>
          </a:prstGeom>
          <a:ln w="3175">
            <a:solidFill>
              <a:srgbClr val="003A79"/>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87">
            <a:extLst>
              <a:ext uri="{FF2B5EF4-FFF2-40B4-BE49-F238E27FC236}">
                <a16:creationId xmlns:a16="http://schemas.microsoft.com/office/drawing/2014/main" id="{0858887E-DD44-2A68-C5B8-5D1C87D0EFF9}"/>
              </a:ext>
            </a:extLst>
          </p:cNvPr>
          <p:cNvCxnSpPr>
            <a:cxnSpLocks/>
          </p:cNvCxnSpPr>
          <p:nvPr/>
        </p:nvCxnSpPr>
        <p:spPr>
          <a:xfrm>
            <a:off x="6947557" y="3931217"/>
            <a:ext cx="967326" cy="0"/>
          </a:xfrm>
          <a:prstGeom prst="line">
            <a:avLst/>
          </a:prstGeom>
          <a:ln w="3175">
            <a:solidFill>
              <a:srgbClr val="003A79"/>
            </a:solidFil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92">
            <a:extLst>
              <a:ext uri="{FF2B5EF4-FFF2-40B4-BE49-F238E27FC236}">
                <a16:creationId xmlns:a16="http://schemas.microsoft.com/office/drawing/2014/main" id="{C66B2927-648D-F833-8653-635B7DD5D95F}"/>
              </a:ext>
            </a:extLst>
          </p:cNvPr>
          <p:cNvCxnSpPr>
            <a:cxnSpLocks/>
          </p:cNvCxnSpPr>
          <p:nvPr/>
        </p:nvCxnSpPr>
        <p:spPr>
          <a:xfrm flipH="1">
            <a:off x="4613473" y="2954193"/>
            <a:ext cx="241895" cy="0"/>
          </a:xfrm>
          <a:prstGeom prst="line">
            <a:avLst/>
          </a:prstGeom>
          <a:ln w="3175">
            <a:solidFill>
              <a:srgbClr val="003A79"/>
            </a:solidFill>
          </a:ln>
        </p:spPr>
        <p:style>
          <a:lnRef idx="1">
            <a:schemeClr val="accent1"/>
          </a:lnRef>
          <a:fillRef idx="0">
            <a:schemeClr val="accent1"/>
          </a:fillRef>
          <a:effectRef idx="0">
            <a:schemeClr val="accent1"/>
          </a:effectRef>
          <a:fontRef idx="minor">
            <a:schemeClr val="tx1"/>
          </a:fontRef>
        </p:style>
      </p:cxnSp>
      <p:sp>
        <p:nvSpPr>
          <p:cNvPr id="37" name="Left Bracket 93">
            <a:extLst>
              <a:ext uri="{FF2B5EF4-FFF2-40B4-BE49-F238E27FC236}">
                <a16:creationId xmlns:a16="http://schemas.microsoft.com/office/drawing/2014/main" id="{C5880294-0B58-C237-CC2C-BE960BC19336}"/>
              </a:ext>
            </a:extLst>
          </p:cNvPr>
          <p:cNvSpPr/>
          <p:nvPr/>
        </p:nvSpPr>
        <p:spPr>
          <a:xfrm>
            <a:off x="6882014" y="2516091"/>
            <a:ext cx="73265" cy="891933"/>
          </a:xfrm>
          <a:prstGeom prst="leftBracket">
            <a:avLst>
              <a:gd name="adj" fmla="val 65305"/>
            </a:avLst>
          </a:prstGeom>
          <a:solidFill>
            <a:srgbClr val="018DCA"/>
          </a:solidFill>
          <a:ln w="3175">
            <a:solidFill>
              <a:srgbClr val="003A79"/>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660" fontAlgn="base">
              <a:spcBef>
                <a:spcPct val="0"/>
              </a:spcBef>
              <a:spcAft>
                <a:spcPct val="0"/>
              </a:spcAft>
            </a:pPr>
            <a:endParaRPr lang="pt-BR" sz="800" dirty="0">
              <a:solidFill>
                <a:prstClr val="black"/>
              </a:solidFill>
              <a:latin typeface="Calibri" panose="020F0502020204030204" pitchFamily="34" charset="0"/>
              <a:cs typeface="Lato Light"/>
            </a:endParaRPr>
          </a:p>
        </p:txBody>
      </p:sp>
      <p:cxnSp>
        <p:nvCxnSpPr>
          <p:cNvPr id="38" name="Straight Connector 94">
            <a:extLst>
              <a:ext uri="{FF2B5EF4-FFF2-40B4-BE49-F238E27FC236}">
                <a16:creationId xmlns:a16="http://schemas.microsoft.com/office/drawing/2014/main" id="{439B7A89-0651-C769-9001-F0C3AD37BCA7}"/>
              </a:ext>
            </a:extLst>
          </p:cNvPr>
          <p:cNvCxnSpPr>
            <a:cxnSpLocks/>
          </p:cNvCxnSpPr>
          <p:nvPr/>
        </p:nvCxnSpPr>
        <p:spPr>
          <a:xfrm>
            <a:off x="6947557" y="2962057"/>
            <a:ext cx="967326" cy="0"/>
          </a:xfrm>
          <a:prstGeom prst="line">
            <a:avLst/>
          </a:prstGeom>
          <a:ln w="3175">
            <a:solidFill>
              <a:srgbClr val="003A79"/>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95">
            <a:extLst>
              <a:ext uri="{FF2B5EF4-FFF2-40B4-BE49-F238E27FC236}">
                <a16:creationId xmlns:a16="http://schemas.microsoft.com/office/drawing/2014/main" id="{46485C74-2AB6-B3E9-48AE-4D8DF5D4EE35}"/>
              </a:ext>
            </a:extLst>
          </p:cNvPr>
          <p:cNvCxnSpPr>
            <a:cxnSpLocks/>
          </p:cNvCxnSpPr>
          <p:nvPr/>
        </p:nvCxnSpPr>
        <p:spPr>
          <a:xfrm>
            <a:off x="6947557" y="2516090"/>
            <a:ext cx="967326" cy="0"/>
          </a:xfrm>
          <a:prstGeom prst="line">
            <a:avLst/>
          </a:prstGeom>
          <a:ln w="3175">
            <a:solidFill>
              <a:srgbClr val="003A79"/>
            </a:solidFil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96">
            <a:extLst>
              <a:ext uri="{FF2B5EF4-FFF2-40B4-BE49-F238E27FC236}">
                <a16:creationId xmlns:a16="http://schemas.microsoft.com/office/drawing/2014/main" id="{CDF13A9D-09C6-00D2-5590-57A0BC387AF8}"/>
              </a:ext>
            </a:extLst>
          </p:cNvPr>
          <p:cNvCxnSpPr>
            <a:cxnSpLocks/>
          </p:cNvCxnSpPr>
          <p:nvPr/>
        </p:nvCxnSpPr>
        <p:spPr>
          <a:xfrm>
            <a:off x="6947557" y="3408022"/>
            <a:ext cx="967326" cy="0"/>
          </a:xfrm>
          <a:prstGeom prst="line">
            <a:avLst/>
          </a:prstGeom>
          <a:ln w="3175">
            <a:solidFill>
              <a:srgbClr val="003A79"/>
            </a:solidFill>
            <a:tailEnd type="oval"/>
          </a:ln>
        </p:spPr>
        <p:style>
          <a:lnRef idx="1">
            <a:schemeClr val="accent1"/>
          </a:lnRef>
          <a:fillRef idx="0">
            <a:schemeClr val="accent1"/>
          </a:fillRef>
          <a:effectRef idx="0">
            <a:schemeClr val="accent1"/>
          </a:effectRef>
          <a:fontRef idx="minor">
            <a:schemeClr val="tx1"/>
          </a:fontRef>
        </p:style>
      </p:cxnSp>
      <p:sp>
        <p:nvSpPr>
          <p:cNvPr id="42" name="Subtitle 2">
            <a:extLst>
              <a:ext uri="{FF2B5EF4-FFF2-40B4-BE49-F238E27FC236}">
                <a16:creationId xmlns:a16="http://schemas.microsoft.com/office/drawing/2014/main" id="{65C43FCB-61ED-72C2-2341-FDC2C8CCBFD8}"/>
              </a:ext>
            </a:extLst>
          </p:cNvPr>
          <p:cNvSpPr txBox="1">
            <a:spLocks/>
          </p:cNvSpPr>
          <p:nvPr/>
        </p:nvSpPr>
        <p:spPr>
          <a:xfrm>
            <a:off x="6955058" y="2594969"/>
            <a:ext cx="975044" cy="301177"/>
          </a:xfrm>
          <a:prstGeom prst="rect">
            <a:avLst/>
          </a:prstGeom>
        </p:spPr>
        <p:txBody>
          <a:bodyPr vert="horz" wrap="square" lIns="68584" tIns="34292" rIns="68584" bIns="34292" rtlCol="0" anchor="ctr">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defTabSz="1219078" fontAlgn="base">
              <a:lnSpc>
                <a:spcPct val="140000"/>
              </a:lnSpc>
              <a:spcAft>
                <a:spcPct val="0"/>
              </a:spcAft>
            </a:pPr>
            <a:r>
              <a:rPr lang="pt-BR" sz="1200" dirty="0">
                <a:solidFill>
                  <a:prstClr val="black"/>
                </a:solidFill>
                <a:latin typeface="Calibri" panose="020F0502020204030204" pitchFamily="34" charset="0"/>
              </a:rPr>
              <a:t>Família</a:t>
            </a:r>
          </a:p>
        </p:txBody>
      </p:sp>
      <p:sp>
        <p:nvSpPr>
          <p:cNvPr id="43" name="Subtitle 2">
            <a:extLst>
              <a:ext uri="{FF2B5EF4-FFF2-40B4-BE49-F238E27FC236}">
                <a16:creationId xmlns:a16="http://schemas.microsoft.com/office/drawing/2014/main" id="{31BA1B8D-2DE8-8424-B808-DB97A07426B9}"/>
              </a:ext>
            </a:extLst>
          </p:cNvPr>
          <p:cNvSpPr txBox="1">
            <a:spLocks/>
          </p:cNvSpPr>
          <p:nvPr/>
        </p:nvSpPr>
        <p:spPr>
          <a:xfrm>
            <a:off x="6955058" y="3022791"/>
            <a:ext cx="975044" cy="301177"/>
          </a:xfrm>
          <a:prstGeom prst="rect">
            <a:avLst/>
          </a:prstGeom>
        </p:spPr>
        <p:txBody>
          <a:bodyPr vert="horz" wrap="square" lIns="68584" tIns="34292" rIns="68584" bIns="34292" rtlCol="0" anchor="ctr">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defTabSz="1219078" fontAlgn="base">
              <a:lnSpc>
                <a:spcPct val="140000"/>
              </a:lnSpc>
              <a:spcAft>
                <a:spcPct val="0"/>
              </a:spcAft>
            </a:pPr>
            <a:r>
              <a:rPr lang="pt-BR" sz="1200" dirty="0">
                <a:solidFill>
                  <a:prstClr val="black"/>
                </a:solidFill>
                <a:latin typeface="Calibri" panose="020F0502020204030204" pitchFamily="34" charset="0"/>
              </a:rPr>
              <a:t>Amigos</a:t>
            </a:r>
          </a:p>
        </p:txBody>
      </p:sp>
      <p:sp>
        <p:nvSpPr>
          <p:cNvPr id="44" name="Subtitle 2">
            <a:extLst>
              <a:ext uri="{FF2B5EF4-FFF2-40B4-BE49-F238E27FC236}">
                <a16:creationId xmlns:a16="http://schemas.microsoft.com/office/drawing/2014/main" id="{44FBB3B4-3132-B31E-AB65-210AE043893A}"/>
              </a:ext>
            </a:extLst>
          </p:cNvPr>
          <p:cNvSpPr txBox="1">
            <a:spLocks/>
          </p:cNvSpPr>
          <p:nvPr/>
        </p:nvSpPr>
        <p:spPr>
          <a:xfrm>
            <a:off x="7024135" y="4002886"/>
            <a:ext cx="975044" cy="275464"/>
          </a:xfrm>
          <a:prstGeom prst="rect">
            <a:avLst/>
          </a:prstGeom>
        </p:spPr>
        <p:txBody>
          <a:bodyPr vert="horz" wrap="square" lIns="68584" tIns="34292" rIns="68584" bIns="34292" rtlCol="0" anchor="ctr">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defTabSz="1219078" fontAlgn="base">
              <a:lnSpc>
                <a:spcPct val="140000"/>
              </a:lnSpc>
              <a:spcAft>
                <a:spcPct val="0"/>
              </a:spcAft>
            </a:pPr>
            <a:r>
              <a:rPr lang="pt-BR" sz="1067" dirty="0">
                <a:solidFill>
                  <a:prstClr val="black"/>
                </a:solidFill>
                <a:latin typeface="Calibri" panose="020F0502020204030204" pitchFamily="34" charset="0"/>
              </a:rPr>
              <a:t>Religião</a:t>
            </a:r>
          </a:p>
        </p:txBody>
      </p:sp>
      <p:sp>
        <p:nvSpPr>
          <p:cNvPr id="45" name="Subtitle 2">
            <a:extLst>
              <a:ext uri="{FF2B5EF4-FFF2-40B4-BE49-F238E27FC236}">
                <a16:creationId xmlns:a16="http://schemas.microsoft.com/office/drawing/2014/main" id="{B275ECFF-2237-4C10-647C-41C98BA9ADA8}"/>
              </a:ext>
            </a:extLst>
          </p:cNvPr>
          <p:cNvSpPr txBox="1">
            <a:spLocks/>
          </p:cNvSpPr>
          <p:nvPr/>
        </p:nvSpPr>
        <p:spPr>
          <a:xfrm>
            <a:off x="7010235" y="4431648"/>
            <a:ext cx="975044" cy="275464"/>
          </a:xfrm>
          <a:prstGeom prst="rect">
            <a:avLst/>
          </a:prstGeom>
        </p:spPr>
        <p:txBody>
          <a:bodyPr vert="horz" wrap="square" lIns="68584" tIns="34292" rIns="68584" bIns="34292" rtlCol="0" anchor="ctr">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defTabSz="1219078" fontAlgn="base">
              <a:lnSpc>
                <a:spcPct val="140000"/>
              </a:lnSpc>
              <a:spcAft>
                <a:spcPct val="0"/>
              </a:spcAft>
            </a:pPr>
            <a:r>
              <a:rPr lang="pt-BR" sz="1067" dirty="0">
                <a:solidFill>
                  <a:prstClr val="black"/>
                </a:solidFill>
                <a:latin typeface="Calibri" panose="020F0502020204030204" pitchFamily="34" charset="0"/>
              </a:rPr>
              <a:t>Escola</a:t>
            </a:r>
          </a:p>
        </p:txBody>
      </p:sp>
      <p:cxnSp>
        <p:nvCxnSpPr>
          <p:cNvPr id="46" name="Straight Connector 86">
            <a:extLst>
              <a:ext uri="{FF2B5EF4-FFF2-40B4-BE49-F238E27FC236}">
                <a16:creationId xmlns:a16="http://schemas.microsoft.com/office/drawing/2014/main" id="{6AE83A1A-34CF-2A70-64C4-9C25DE21F957}"/>
              </a:ext>
            </a:extLst>
          </p:cNvPr>
          <p:cNvCxnSpPr>
            <a:cxnSpLocks/>
          </p:cNvCxnSpPr>
          <p:nvPr/>
        </p:nvCxnSpPr>
        <p:spPr>
          <a:xfrm>
            <a:off x="6898152" y="4790606"/>
            <a:ext cx="1024227" cy="0"/>
          </a:xfrm>
          <a:prstGeom prst="line">
            <a:avLst/>
          </a:prstGeom>
          <a:ln w="3175">
            <a:solidFill>
              <a:srgbClr val="003A79"/>
            </a:solidFill>
            <a:tailEnd type="oval"/>
          </a:ln>
        </p:spPr>
        <p:style>
          <a:lnRef idx="1">
            <a:schemeClr val="accent1"/>
          </a:lnRef>
          <a:fillRef idx="0">
            <a:schemeClr val="accent1"/>
          </a:fillRef>
          <a:effectRef idx="0">
            <a:schemeClr val="accent1"/>
          </a:effectRef>
          <a:fontRef idx="minor">
            <a:schemeClr val="tx1"/>
          </a:fontRef>
        </p:style>
      </p:cxnSp>
      <p:sp>
        <p:nvSpPr>
          <p:cNvPr id="47" name="Subtitle 2">
            <a:extLst>
              <a:ext uri="{FF2B5EF4-FFF2-40B4-BE49-F238E27FC236}">
                <a16:creationId xmlns:a16="http://schemas.microsoft.com/office/drawing/2014/main" id="{B3B4A938-E6D8-7E4A-0BCE-FE7D25267AAD}"/>
              </a:ext>
            </a:extLst>
          </p:cNvPr>
          <p:cNvSpPr txBox="1">
            <a:spLocks/>
          </p:cNvSpPr>
          <p:nvPr/>
        </p:nvSpPr>
        <p:spPr>
          <a:xfrm>
            <a:off x="6974838" y="4837574"/>
            <a:ext cx="975044" cy="275464"/>
          </a:xfrm>
          <a:prstGeom prst="rect">
            <a:avLst/>
          </a:prstGeom>
        </p:spPr>
        <p:txBody>
          <a:bodyPr vert="horz" wrap="square" lIns="68584" tIns="34292" rIns="68584" bIns="34292" rtlCol="0" anchor="ctr">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defTabSz="1219078" fontAlgn="base">
              <a:lnSpc>
                <a:spcPct val="140000"/>
              </a:lnSpc>
              <a:spcAft>
                <a:spcPct val="0"/>
              </a:spcAft>
            </a:pPr>
            <a:r>
              <a:rPr lang="pt-BR" sz="1067" dirty="0">
                <a:solidFill>
                  <a:prstClr val="black"/>
                </a:solidFill>
                <a:latin typeface="Calibri" panose="020F0502020204030204" pitchFamily="34" charset="0"/>
              </a:rPr>
              <a:t>Trabalho</a:t>
            </a:r>
          </a:p>
        </p:txBody>
      </p:sp>
      <p:cxnSp>
        <p:nvCxnSpPr>
          <p:cNvPr id="48" name="Straight Connector 87">
            <a:extLst>
              <a:ext uri="{FF2B5EF4-FFF2-40B4-BE49-F238E27FC236}">
                <a16:creationId xmlns:a16="http://schemas.microsoft.com/office/drawing/2014/main" id="{F01F44E9-BD00-07E0-82D9-C1DAB3C82297}"/>
              </a:ext>
            </a:extLst>
          </p:cNvPr>
          <p:cNvCxnSpPr>
            <a:cxnSpLocks/>
          </p:cNvCxnSpPr>
          <p:nvPr/>
        </p:nvCxnSpPr>
        <p:spPr>
          <a:xfrm>
            <a:off x="6967367" y="5182105"/>
            <a:ext cx="938875" cy="0"/>
          </a:xfrm>
          <a:prstGeom prst="line">
            <a:avLst/>
          </a:prstGeom>
          <a:ln w="3175">
            <a:solidFill>
              <a:srgbClr val="003A79"/>
            </a:solidFill>
            <a:tailEnd type="oval"/>
          </a:ln>
        </p:spPr>
        <p:style>
          <a:lnRef idx="1">
            <a:schemeClr val="accent1"/>
          </a:lnRef>
          <a:fillRef idx="0">
            <a:schemeClr val="accent1"/>
          </a:fillRef>
          <a:effectRef idx="0">
            <a:schemeClr val="accent1"/>
          </a:effectRef>
          <a:fontRef idx="minor">
            <a:schemeClr val="tx1"/>
          </a:fontRef>
        </p:style>
      </p:cxnSp>
      <p:grpSp>
        <p:nvGrpSpPr>
          <p:cNvPr id="49" name="Agrupar 48">
            <a:extLst>
              <a:ext uri="{FF2B5EF4-FFF2-40B4-BE49-F238E27FC236}">
                <a16:creationId xmlns:a16="http://schemas.microsoft.com/office/drawing/2014/main" id="{94127AFB-F0DB-927A-CE22-58C70483D54F}"/>
              </a:ext>
            </a:extLst>
          </p:cNvPr>
          <p:cNvGrpSpPr/>
          <p:nvPr/>
        </p:nvGrpSpPr>
        <p:grpSpPr>
          <a:xfrm>
            <a:off x="8151320" y="2908448"/>
            <a:ext cx="533893" cy="1717355"/>
            <a:chOff x="6837437" y="2557836"/>
            <a:chExt cx="1362193" cy="2608708"/>
          </a:xfrm>
        </p:grpSpPr>
        <p:cxnSp>
          <p:nvCxnSpPr>
            <p:cNvPr id="50" name="Straight Connector 95">
              <a:extLst>
                <a:ext uri="{FF2B5EF4-FFF2-40B4-BE49-F238E27FC236}">
                  <a16:creationId xmlns:a16="http://schemas.microsoft.com/office/drawing/2014/main" id="{3D1DBBEB-FE84-AF22-C43D-F5DCDCC248BC}"/>
                </a:ext>
              </a:extLst>
            </p:cNvPr>
            <p:cNvCxnSpPr>
              <a:cxnSpLocks/>
            </p:cNvCxnSpPr>
            <p:nvPr/>
          </p:nvCxnSpPr>
          <p:spPr>
            <a:xfrm flipH="1">
              <a:off x="6848372" y="2557836"/>
              <a:ext cx="1224000"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sp>
          <p:nvSpPr>
            <p:cNvPr id="51" name="Left Bracket 93">
              <a:extLst>
                <a:ext uri="{FF2B5EF4-FFF2-40B4-BE49-F238E27FC236}">
                  <a16:creationId xmlns:a16="http://schemas.microsoft.com/office/drawing/2014/main" id="{2DD39610-E210-C485-D038-159639890B83}"/>
                </a:ext>
              </a:extLst>
            </p:cNvPr>
            <p:cNvSpPr/>
            <p:nvPr/>
          </p:nvSpPr>
          <p:spPr>
            <a:xfrm flipH="1">
              <a:off x="8081858" y="2568288"/>
              <a:ext cx="92706" cy="2592000"/>
            </a:xfrm>
            <a:prstGeom prst="leftBracket">
              <a:avLst>
                <a:gd name="adj" fmla="val 65305"/>
              </a:avLst>
            </a:prstGeom>
            <a:ln w="3175"/>
          </p:spPr>
          <p:style>
            <a:lnRef idx="1">
              <a:schemeClr val="accent1"/>
            </a:lnRef>
            <a:fillRef idx="0">
              <a:schemeClr val="accent1"/>
            </a:fillRef>
            <a:effectRef idx="0">
              <a:schemeClr val="accent1"/>
            </a:effectRef>
            <a:fontRef idx="minor">
              <a:schemeClr val="tx1"/>
            </a:fontRef>
          </p:style>
          <p:txBody>
            <a:bodyPr rtlCol="0" anchor="ctr"/>
            <a:lstStyle/>
            <a:p>
              <a:pPr algn="ctr" defTabSz="609660" fontAlgn="base">
                <a:spcBef>
                  <a:spcPct val="0"/>
                </a:spcBef>
                <a:spcAft>
                  <a:spcPct val="0"/>
                </a:spcAft>
              </a:pPr>
              <a:endParaRPr lang="pt-BR" sz="800" dirty="0">
                <a:solidFill>
                  <a:prstClr val="black"/>
                </a:solidFill>
                <a:latin typeface="Calibri" panose="020F0502020204030204" pitchFamily="34" charset="0"/>
                <a:cs typeface="Lato Light"/>
              </a:endParaRPr>
            </a:p>
          </p:txBody>
        </p:sp>
        <p:cxnSp>
          <p:nvCxnSpPr>
            <p:cNvPr id="52" name="Straight Connector 95">
              <a:extLst>
                <a:ext uri="{FF2B5EF4-FFF2-40B4-BE49-F238E27FC236}">
                  <a16:creationId xmlns:a16="http://schemas.microsoft.com/office/drawing/2014/main" id="{A85632B2-0FC7-F673-F727-C5DA6E5285D1}"/>
                </a:ext>
              </a:extLst>
            </p:cNvPr>
            <p:cNvCxnSpPr>
              <a:cxnSpLocks/>
            </p:cNvCxnSpPr>
            <p:nvPr/>
          </p:nvCxnSpPr>
          <p:spPr>
            <a:xfrm flipH="1">
              <a:off x="6848372" y="5166544"/>
              <a:ext cx="1224000"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95">
              <a:extLst>
                <a:ext uri="{FF2B5EF4-FFF2-40B4-BE49-F238E27FC236}">
                  <a16:creationId xmlns:a16="http://schemas.microsoft.com/office/drawing/2014/main" id="{92432247-F667-E7AC-FCA6-3140793BA075}"/>
                </a:ext>
              </a:extLst>
            </p:cNvPr>
            <p:cNvCxnSpPr>
              <a:cxnSpLocks/>
            </p:cNvCxnSpPr>
            <p:nvPr/>
          </p:nvCxnSpPr>
          <p:spPr>
            <a:xfrm flipH="1">
              <a:off x="6848372" y="3007616"/>
              <a:ext cx="1332000"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95">
              <a:extLst>
                <a:ext uri="{FF2B5EF4-FFF2-40B4-BE49-F238E27FC236}">
                  <a16:creationId xmlns:a16="http://schemas.microsoft.com/office/drawing/2014/main" id="{876C5215-732D-767D-0BF5-2B868308E2CD}"/>
                </a:ext>
              </a:extLst>
            </p:cNvPr>
            <p:cNvCxnSpPr>
              <a:cxnSpLocks/>
            </p:cNvCxnSpPr>
            <p:nvPr/>
          </p:nvCxnSpPr>
          <p:spPr>
            <a:xfrm flipH="1">
              <a:off x="6867630" y="3430595"/>
              <a:ext cx="1296000"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95">
              <a:extLst>
                <a:ext uri="{FF2B5EF4-FFF2-40B4-BE49-F238E27FC236}">
                  <a16:creationId xmlns:a16="http://schemas.microsoft.com/office/drawing/2014/main" id="{2F773EC7-244A-596B-F98C-29471AE2182B}"/>
                </a:ext>
              </a:extLst>
            </p:cNvPr>
            <p:cNvCxnSpPr>
              <a:cxnSpLocks/>
            </p:cNvCxnSpPr>
            <p:nvPr/>
          </p:nvCxnSpPr>
          <p:spPr>
            <a:xfrm flipH="1">
              <a:off x="6848372" y="3942544"/>
              <a:ext cx="1332000"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cxnSp>
          <p:nvCxnSpPr>
            <p:cNvPr id="56" name="Straight Connector 95">
              <a:extLst>
                <a:ext uri="{FF2B5EF4-FFF2-40B4-BE49-F238E27FC236}">
                  <a16:creationId xmlns:a16="http://schemas.microsoft.com/office/drawing/2014/main" id="{90DF1360-1329-C7F9-B6E0-1803E031066B}"/>
                </a:ext>
              </a:extLst>
            </p:cNvPr>
            <p:cNvCxnSpPr>
              <a:cxnSpLocks/>
            </p:cNvCxnSpPr>
            <p:nvPr/>
          </p:nvCxnSpPr>
          <p:spPr>
            <a:xfrm flipH="1">
              <a:off x="6867630" y="4388195"/>
              <a:ext cx="1332000"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95">
              <a:extLst>
                <a:ext uri="{FF2B5EF4-FFF2-40B4-BE49-F238E27FC236}">
                  <a16:creationId xmlns:a16="http://schemas.microsoft.com/office/drawing/2014/main" id="{C7179F6D-CBFF-A8C7-E24C-08133EC21F3C}"/>
                </a:ext>
              </a:extLst>
            </p:cNvPr>
            <p:cNvCxnSpPr>
              <a:cxnSpLocks/>
            </p:cNvCxnSpPr>
            <p:nvPr/>
          </p:nvCxnSpPr>
          <p:spPr>
            <a:xfrm flipH="1">
              <a:off x="6837437" y="4783460"/>
              <a:ext cx="1332000" cy="0"/>
            </a:xfrm>
            <a:prstGeom prst="line">
              <a:avLst/>
            </a:prstGeom>
            <a:ln w="3175">
              <a:tailEnd type="oval"/>
            </a:ln>
          </p:spPr>
          <p:style>
            <a:lnRef idx="1">
              <a:schemeClr val="accent1"/>
            </a:lnRef>
            <a:fillRef idx="0">
              <a:schemeClr val="accent1"/>
            </a:fillRef>
            <a:effectRef idx="0">
              <a:schemeClr val="accent1"/>
            </a:effectRef>
            <a:fontRef idx="minor">
              <a:schemeClr val="tx1"/>
            </a:fontRef>
          </p:style>
        </p:cxnSp>
      </p:grpSp>
      <p:sp>
        <p:nvSpPr>
          <p:cNvPr id="58" name="Retângulo: Cantos Arredondados 57">
            <a:extLst>
              <a:ext uri="{FF2B5EF4-FFF2-40B4-BE49-F238E27FC236}">
                <a16:creationId xmlns:a16="http://schemas.microsoft.com/office/drawing/2014/main" id="{424A6A7F-3337-5FE1-1BDB-C32E8B559FCA}"/>
              </a:ext>
            </a:extLst>
          </p:cNvPr>
          <p:cNvSpPr/>
          <p:nvPr/>
        </p:nvSpPr>
        <p:spPr>
          <a:xfrm>
            <a:off x="8093216" y="2445791"/>
            <a:ext cx="614599" cy="2803849"/>
          </a:xfrm>
          <a:prstGeom prst="roundRect">
            <a:avLst>
              <a:gd name="adj" fmla="val 11559"/>
            </a:avLst>
          </a:prstGeom>
          <a:solidFill>
            <a:srgbClr val="1A8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60" fontAlgn="base">
              <a:spcBef>
                <a:spcPct val="0"/>
              </a:spcBef>
              <a:spcAft>
                <a:spcPct val="0"/>
              </a:spcAft>
            </a:pPr>
            <a:endParaRPr lang="pt-BR" sz="1200" dirty="0">
              <a:solidFill>
                <a:srgbClr val="FFFFFF"/>
              </a:solidFill>
              <a:latin typeface="Calibri" panose="020F0502020204030204" pitchFamily="34" charset="0"/>
            </a:endParaRPr>
          </a:p>
        </p:txBody>
      </p:sp>
      <p:sp>
        <p:nvSpPr>
          <p:cNvPr id="59" name="Subtitle 2">
            <a:extLst>
              <a:ext uri="{FF2B5EF4-FFF2-40B4-BE49-F238E27FC236}">
                <a16:creationId xmlns:a16="http://schemas.microsoft.com/office/drawing/2014/main" id="{6C04EBDF-A5EC-973C-61F4-F4D53BCEB152}"/>
              </a:ext>
            </a:extLst>
          </p:cNvPr>
          <p:cNvSpPr txBox="1">
            <a:spLocks/>
          </p:cNvSpPr>
          <p:nvPr/>
        </p:nvSpPr>
        <p:spPr>
          <a:xfrm rot="16200000">
            <a:off x="7008261" y="3607245"/>
            <a:ext cx="2672498" cy="430122"/>
          </a:xfrm>
          <a:prstGeom prst="rect">
            <a:avLst/>
          </a:prstGeom>
        </p:spPr>
        <p:txBody>
          <a:bodyPr vert="horz" wrap="square" lIns="68584" tIns="34292" rIns="68584" bIns="34292" rtlCol="0" anchor="ctr">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defTabSz="1219078" fontAlgn="base">
              <a:lnSpc>
                <a:spcPct val="140000"/>
              </a:lnSpc>
              <a:spcAft>
                <a:spcPct val="0"/>
              </a:spcAft>
            </a:pPr>
            <a:r>
              <a:rPr lang="pt-BR" sz="1867" dirty="0">
                <a:solidFill>
                  <a:srgbClr val="FFFFFF"/>
                </a:solidFill>
                <a:latin typeface="Calibri" panose="020F0502020204030204" pitchFamily="34" charset="0"/>
              </a:rPr>
              <a:t>VALORES</a:t>
            </a:r>
            <a:endParaRPr lang="pt-BR" sz="1067" dirty="0">
              <a:solidFill>
                <a:srgbClr val="FFFFFF"/>
              </a:solidFill>
              <a:latin typeface="Calibri" panose="020F0502020204030204" pitchFamily="34" charset="0"/>
            </a:endParaRPr>
          </a:p>
        </p:txBody>
      </p:sp>
      <p:sp>
        <p:nvSpPr>
          <p:cNvPr id="60" name="Rounded Rectangle 36">
            <a:extLst>
              <a:ext uri="{FF2B5EF4-FFF2-40B4-BE49-F238E27FC236}">
                <a16:creationId xmlns:a16="http://schemas.microsoft.com/office/drawing/2014/main" id="{6ED3CC1C-0657-A0FE-BBE5-1139E84E7B4F}"/>
              </a:ext>
            </a:extLst>
          </p:cNvPr>
          <p:cNvSpPr/>
          <p:nvPr/>
        </p:nvSpPr>
        <p:spPr>
          <a:xfrm>
            <a:off x="8950542" y="4556662"/>
            <a:ext cx="1766246" cy="573174"/>
          </a:xfrm>
          <a:prstGeom prst="roundRect">
            <a:avLst>
              <a:gd name="adj" fmla="val 50000"/>
            </a:avLst>
          </a:prstGeom>
          <a:solidFill>
            <a:srgbClr val="018DCA"/>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8080" tIns="18080" rIns="18080" bIns="18080" numCol="1" spcCol="1270" anchor="ctr" anchorCtr="0">
            <a:noAutofit/>
          </a:bodyPr>
          <a:lstStyle/>
          <a:p>
            <a:pPr algn="ctr" defTabSz="355690" fontAlgn="base">
              <a:lnSpc>
                <a:spcPct val="90000"/>
              </a:lnSpc>
              <a:spcBef>
                <a:spcPct val="0"/>
              </a:spcBef>
              <a:spcAft>
                <a:spcPct val="35000"/>
              </a:spcAft>
            </a:pPr>
            <a:r>
              <a:rPr lang="pt-BR" sz="1200" dirty="0">
                <a:solidFill>
                  <a:srgbClr val="FFFFFF"/>
                </a:solidFill>
                <a:latin typeface="Calibri" panose="020F0502020204030204" pitchFamily="34" charset="0"/>
                <a:cs typeface="Lato Light"/>
              </a:rPr>
              <a:t>NÃO ÉTICOS</a:t>
            </a:r>
          </a:p>
        </p:txBody>
      </p:sp>
      <p:sp>
        <p:nvSpPr>
          <p:cNvPr id="61" name="Rounded Rectangle 36">
            <a:extLst>
              <a:ext uri="{FF2B5EF4-FFF2-40B4-BE49-F238E27FC236}">
                <a16:creationId xmlns:a16="http://schemas.microsoft.com/office/drawing/2014/main" id="{95A98D21-0358-045C-7862-87FD25696895}"/>
              </a:ext>
            </a:extLst>
          </p:cNvPr>
          <p:cNvSpPr/>
          <p:nvPr/>
        </p:nvSpPr>
        <p:spPr>
          <a:xfrm>
            <a:off x="2837686" y="2697724"/>
            <a:ext cx="1766246" cy="573174"/>
          </a:xfrm>
          <a:prstGeom prst="roundRect">
            <a:avLst>
              <a:gd name="adj" fmla="val 50000"/>
            </a:avLst>
          </a:prstGeom>
          <a:solidFill>
            <a:srgbClr val="003A79"/>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8080" tIns="18080" rIns="18080" bIns="18080" numCol="1" spcCol="1270" anchor="ctr" anchorCtr="0">
            <a:noAutofit/>
          </a:bodyPr>
          <a:lstStyle/>
          <a:p>
            <a:pPr algn="ctr" defTabSz="355690" fontAlgn="base">
              <a:lnSpc>
                <a:spcPct val="90000"/>
              </a:lnSpc>
              <a:spcBef>
                <a:spcPct val="0"/>
              </a:spcBef>
              <a:spcAft>
                <a:spcPct val="35000"/>
              </a:spcAft>
            </a:pPr>
            <a:r>
              <a:rPr lang="pt-BR" sz="1200" dirty="0">
                <a:solidFill>
                  <a:srgbClr val="FFFFFF"/>
                </a:solidFill>
                <a:latin typeface="Calibri" panose="020F0502020204030204" pitchFamily="34" charset="0"/>
                <a:cs typeface="Lato Light"/>
              </a:rPr>
              <a:t>INFORMAL</a:t>
            </a:r>
          </a:p>
        </p:txBody>
      </p:sp>
      <p:sp>
        <p:nvSpPr>
          <p:cNvPr id="62" name="Rounded Rectangle 36">
            <a:extLst>
              <a:ext uri="{FF2B5EF4-FFF2-40B4-BE49-F238E27FC236}">
                <a16:creationId xmlns:a16="http://schemas.microsoft.com/office/drawing/2014/main" id="{EDA4D7EC-9E92-77D0-696A-3FE62A47C96E}"/>
              </a:ext>
            </a:extLst>
          </p:cNvPr>
          <p:cNvSpPr/>
          <p:nvPr/>
        </p:nvSpPr>
        <p:spPr>
          <a:xfrm>
            <a:off x="8927836" y="2582912"/>
            <a:ext cx="1766246" cy="573174"/>
          </a:xfrm>
          <a:prstGeom prst="roundRect">
            <a:avLst>
              <a:gd name="adj" fmla="val 50000"/>
            </a:avLst>
          </a:prstGeom>
          <a:solidFill>
            <a:srgbClr val="003A79"/>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8080" tIns="18080" rIns="18080" bIns="18080" numCol="1" spcCol="1270" anchor="ctr" anchorCtr="0">
            <a:noAutofit/>
          </a:bodyPr>
          <a:lstStyle/>
          <a:p>
            <a:pPr algn="ctr" defTabSz="355690" fontAlgn="base">
              <a:lnSpc>
                <a:spcPct val="90000"/>
              </a:lnSpc>
              <a:spcBef>
                <a:spcPct val="0"/>
              </a:spcBef>
              <a:spcAft>
                <a:spcPct val="35000"/>
              </a:spcAft>
            </a:pPr>
            <a:r>
              <a:rPr lang="pt-BR" sz="1200" dirty="0">
                <a:solidFill>
                  <a:srgbClr val="FFFFFF"/>
                </a:solidFill>
                <a:latin typeface="Calibri" panose="020F0502020204030204" pitchFamily="34" charset="0"/>
                <a:cs typeface="Lato Light"/>
              </a:rPr>
              <a:t>ÉTICOS</a:t>
            </a:r>
          </a:p>
        </p:txBody>
      </p:sp>
      <p:sp>
        <p:nvSpPr>
          <p:cNvPr id="63" name="Rounded Rectangle 36">
            <a:extLst>
              <a:ext uri="{FF2B5EF4-FFF2-40B4-BE49-F238E27FC236}">
                <a16:creationId xmlns:a16="http://schemas.microsoft.com/office/drawing/2014/main" id="{C564F991-A436-2D0C-4D59-D96E7C2D6EDA}"/>
              </a:ext>
            </a:extLst>
          </p:cNvPr>
          <p:cNvSpPr/>
          <p:nvPr/>
        </p:nvSpPr>
        <p:spPr>
          <a:xfrm>
            <a:off x="8939210" y="3539580"/>
            <a:ext cx="1766246" cy="573174"/>
          </a:xfrm>
          <a:prstGeom prst="roundRect">
            <a:avLst>
              <a:gd name="adj" fmla="val 50000"/>
            </a:avLst>
          </a:prstGeom>
          <a:solidFill>
            <a:schemeClr val="accent1">
              <a:lumMod val="60000"/>
              <a:lumOff val="4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8080" tIns="18080" rIns="18080" bIns="18080" numCol="1" spcCol="1270" anchor="ctr" anchorCtr="0">
            <a:noAutofit/>
          </a:bodyPr>
          <a:lstStyle/>
          <a:p>
            <a:pPr algn="ctr" defTabSz="355690" fontAlgn="base">
              <a:lnSpc>
                <a:spcPct val="90000"/>
              </a:lnSpc>
              <a:spcBef>
                <a:spcPct val="0"/>
              </a:spcBef>
              <a:spcAft>
                <a:spcPct val="35000"/>
              </a:spcAft>
            </a:pPr>
            <a:r>
              <a:rPr lang="pt-BR" sz="1200" dirty="0">
                <a:solidFill>
                  <a:srgbClr val="FFFFFF"/>
                </a:solidFill>
                <a:latin typeface="Calibri" panose="020F0502020204030204" pitchFamily="34" charset="0"/>
                <a:cs typeface="Lato Light"/>
              </a:rPr>
              <a:t>NEUTROS</a:t>
            </a:r>
          </a:p>
        </p:txBody>
      </p:sp>
      <p:sp>
        <p:nvSpPr>
          <p:cNvPr id="64" name="CaixaDeTexto 63">
            <a:extLst>
              <a:ext uri="{FF2B5EF4-FFF2-40B4-BE49-F238E27FC236}">
                <a16:creationId xmlns:a16="http://schemas.microsoft.com/office/drawing/2014/main" id="{CA684D7A-350C-2228-9A38-4D929AAECCC5}"/>
              </a:ext>
            </a:extLst>
          </p:cNvPr>
          <p:cNvSpPr txBox="1"/>
          <p:nvPr/>
        </p:nvSpPr>
        <p:spPr>
          <a:xfrm rot="16200000">
            <a:off x="870583" y="3189597"/>
            <a:ext cx="2803847" cy="584775"/>
          </a:xfrm>
          <a:prstGeom prst="rect">
            <a:avLst/>
          </a:prstGeom>
          <a:noFill/>
        </p:spPr>
        <p:txBody>
          <a:bodyPr wrap="square" rtlCol="0">
            <a:spAutoFit/>
          </a:bodyPr>
          <a:lstStyle/>
          <a:p>
            <a:pPr defTabSz="609660" fontAlgn="base">
              <a:spcBef>
                <a:spcPct val="0"/>
              </a:spcBef>
              <a:spcAft>
                <a:spcPct val="0"/>
              </a:spcAft>
            </a:pPr>
            <a:r>
              <a:rPr lang="pt-BR" sz="3200" dirty="0">
                <a:solidFill>
                  <a:srgbClr val="003A79"/>
                </a:solidFill>
                <a:latin typeface="Calibri" panose="020F0502020204030204" pitchFamily="34" charset="0"/>
                <a:cs typeface="Arial" panose="020B0604020202020204" pitchFamily="34" charset="0"/>
              </a:rPr>
              <a:t>EDUC</a:t>
            </a:r>
            <a:r>
              <a:rPr lang="pt-BR" sz="3200" dirty="0">
                <a:solidFill>
                  <a:schemeClr val="tx2">
                    <a:lumMod val="60000"/>
                    <a:lumOff val="40000"/>
                  </a:schemeClr>
                </a:solidFill>
                <a:latin typeface="Calibri" panose="020F0502020204030204" pitchFamily="34" charset="0"/>
                <a:cs typeface="Arial" panose="020B0604020202020204" pitchFamily="34" charset="0"/>
              </a:rPr>
              <a:t>AÇÃO</a:t>
            </a:r>
            <a:endParaRPr lang="pt-BR" sz="1600" dirty="0">
              <a:solidFill>
                <a:schemeClr val="tx2">
                  <a:lumMod val="60000"/>
                  <a:lumOff val="40000"/>
                </a:schemeClr>
              </a:solidFill>
              <a:latin typeface="Calibri" panose="020F0502020204030204" pitchFamily="34" charset="0"/>
              <a:cs typeface="Arial" panose="020B0604020202020204" pitchFamily="34" charset="0"/>
            </a:endParaRPr>
          </a:p>
        </p:txBody>
      </p:sp>
      <p:cxnSp>
        <p:nvCxnSpPr>
          <p:cNvPr id="65" name="Straight Connector 98">
            <a:extLst>
              <a:ext uri="{FF2B5EF4-FFF2-40B4-BE49-F238E27FC236}">
                <a16:creationId xmlns:a16="http://schemas.microsoft.com/office/drawing/2014/main" id="{2D0ECB5C-5CFC-9586-95B9-0A0285C4F55A}"/>
              </a:ext>
            </a:extLst>
          </p:cNvPr>
          <p:cNvCxnSpPr>
            <a:cxnSpLocks/>
          </p:cNvCxnSpPr>
          <p:nvPr/>
        </p:nvCxnSpPr>
        <p:spPr>
          <a:xfrm>
            <a:off x="2682908" y="2946884"/>
            <a:ext cx="0" cy="984000"/>
          </a:xfrm>
          <a:prstGeom prst="line">
            <a:avLst/>
          </a:prstGeom>
          <a:ln>
            <a:solidFill>
              <a:srgbClr val="018DCA"/>
            </a:solidFill>
          </a:ln>
        </p:spPr>
        <p:style>
          <a:lnRef idx="2">
            <a:schemeClr val="accent1"/>
          </a:lnRef>
          <a:fillRef idx="0">
            <a:schemeClr val="accent1"/>
          </a:fillRef>
          <a:effectRef idx="1">
            <a:schemeClr val="accent1"/>
          </a:effectRef>
          <a:fontRef idx="minor">
            <a:schemeClr val="tx1"/>
          </a:fontRef>
        </p:style>
      </p:cxnSp>
      <p:sp>
        <p:nvSpPr>
          <p:cNvPr id="66" name="Elipse 65">
            <a:extLst>
              <a:ext uri="{FF2B5EF4-FFF2-40B4-BE49-F238E27FC236}">
                <a16:creationId xmlns:a16="http://schemas.microsoft.com/office/drawing/2014/main" id="{0C273477-BA71-9585-FFB0-115286858F13}"/>
              </a:ext>
            </a:extLst>
          </p:cNvPr>
          <p:cNvSpPr/>
          <p:nvPr/>
        </p:nvSpPr>
        <p:spPr>
          <a:xfrm>
            <a:off x="2634914" y="2922783"/>
            <a:ext cx="96000" cy="96000"/>
          </a:xfrm>
          <a:prstGeom prst="ellipse">
            <a:avLst/>
          </a:prstGeom>
          <a:solidFill>
            <a:srgbClr val="00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60" fontAlgn="base">
              <a:spcBef>
                <a:spcPct val="0"/>
              </a:spcBef>
              <a:spcAft>
                <a:spcPct val="0"/>
              </a:spcAft>
            </a:pPr>
            <a:endParaRPr lang="pt-BR" sz="1200" dirty="0">
              <a:solidFill>
                <a:srgbClr val="FFFFFF"/>
              </a:solidFill>
              <a:latin typeface="Calibri" panose="020F0502020204030204" pitchFamily="34" charset="0"/>
            </a:endParaRPr>
          </a:p>
        </p:txBody>
      </p:sp>
      <p:sp>
        <p:nvSpPr>
          <p:cNvPr id="67" name="Elipse 66">
            <a:extLst>
              <a:ext uri="{FF2B5EF4-FFF2-40B4-BE49-F238E27FC236}">
                <a16:creationId xmlns:a16="http://schemas.microsoft.com/office/drawing/2014/main" id="{791E5EAE-EEA4-6DDF-3E50-5CC24E5F266A}"/>
              </a:ext>
            </a:extLst>
          </p:cNvPr>
          <p:cNvSpPr/>
          <p:nvPr/>
        </p:nvSpPr>
        <p:spPr>
          <a:xfrm>
            <a:off x="2634903" y="4314937"/>
            <a:ext cx="96000" cy="96000"/>
          </a:xfrm>
          <a:prstGeom prst="ellipse">
            <a:avLst/>
          </a:prstGeom>
          <a:solidFill>
            <a:srgbClr val="00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60" fontAlgn="base">
              <a:spcBef>
                <a:spcPct val="0"/>
              </a:spcBef>
              <a:spcAft>
                <a:spcPct val="0"/>
              </a:spcAft>
            </a:pPr>
            <a:endParaRPr lang="pt-BR" sz="1200" dirty="0">
              <a:solidFill>
                <a:srgbClr val="FFFFFF"/>
              </a:solidFill>
              <a:latin typeface="Calibri" panose="020F0502020204030204" pitchFamily="34" charset="0"/>
            </a:endParaRPr>
          </a:p>
        </p:txBody>
      </p:sp>
      <p:cxnSp>
        <p:nvCxnSpPr>
          <p:cNvPr id="68" name="Straight Connector 98">
            <a:extLst>
              <a:ext uri="{FF2B5EF4-FFF2-40B4-BE49-F238E27FC236}">
                <a16:creationId xmlns:a16="http://schemas.microsoft.com/office/drawing/2014/main" id="{0F30A32B-6C0F-1A3E-ABE5-51C830458AD8}"/>
              </a:ext>
            </a:extLst>
          </p:cNvPr>
          <p:cNvCxnSpPr>
            <a:cxnSpLocks/>
          </p:cNvCxnSpPr>
          <p:nvPr/>
        </p:nvCxnSpPr>
        <p:spPr>
          <a:xfrm>
            <a:off x="2682908" y="3714932"/>
            <a:ext cx="0" cy="648000"/>
          </a:xfrm>
          <a:prstGeom prst="line">
            <a:avLst/>
          </a:prstGeom>
          <a:ln>
            <a:solidFill>
              <a:srgbClr val="003A79"/>
            </a:solidFill>
          </a:ln>
        </p:spPr>
        <p:style>
          <a:lnRef idx="2">
            <a:schemeClr val="accent1"/>
          </a:lnRef>
          <a:fillRef idx="0">
            <a:schemeClr val="accent1"/>
          </a:fillRef>
          <a:effectRef idx="1">
            <a:schemeClr val="accent1"/>
          </a:effectRef>
          <a:fontRef idx="minor">
            <a:schemeClr val="tx1"/>
          </a:fontRef>
        </p:style>
      </p:cxnSp>
      <p:sp>
        <p:nvSpPr>
          <p:cNvPr id="69" name="Rounded Rectangle 36">
            <a:extLst>
              <a:ext uri="{FF2B5EF4-FFF2-40B4-BE49-F238E27FC236}">
                <a16:creationId xmlns:a16="http://schemas.microsoft.com/office/drawing/2014/main" id="{1F66A642-BA7E-2546-0EEF-E3AC9352C11A}"/>
              </a:ext>
            </a:extLst>
          </p:cNvPr>
          <p:cNvSpPr/>
          <p:nvPr/>
        </p:nvSpPr>
        <p:spPr>
          <a:xfrm>
            <a:off x="4855368" y="2693439"/>
            <a:ext cx="1766246" cy="573174"/>
          </a:xfrm>
          <a:prstGeom prst="roundRect">
            <a:avLst>
              <a:gd name="adj" fmla="val 50000"/>
            </a:avLst>
          </a:prstGeom>
          <a:solidFill>
            <a:srgbClr val="018DCA"/>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8080" tIns="18080" rIns="18080" bIns="18080" numCol="1" spcCol="1270" anchor="ctr" anchorCtr="0">
            <a:noAutofit/>
          </a:bodyPr>
          <a:lstStyle/>
          <a:p>
            <a:pPr algn="ctr" defTabSz="355690" fontAlgn="base">
              <a:lnSpc>
                <a:spcPct val="90000"/>
              </a:lnSpc>
              <a:spcBef>
                <a:spcPct val="0"/>
              </a:spcBef>
              <a:spcAft>
                <a:spcPct val="35000"/>
              </a:spcAft>
            </a:pPr>
            <a:r>
              <a:rPr lang="pt-BR" sz="1200" dirty="0">
                <a:solidFill>
                  <a:srgbClr val="FFFFFF"/>
                </a:solidFill>
                <a:latin typeface="Calibri" panose="020F0502020204030204" pitchFamily="34" charset="0"/>
                <a:cs typeface="Lato Light"/>
              </a:rPr>
              <a:t>GRUPOS SOCIAIS</a:t>
            </a:r>
          </a:p>
        </p:txBody>
      </p:sp>
      <p:cxnSp>
        <p:nvCxnSpPr>
          <p:cNvPr id="70" name="Straight Connector 92">
            <a:extLst>
              <a:ext uri="{FF2B5EF4-FFF2-40B4-BE49-F238E27FC236}">
                <a16:creationId xmlns:a16="http://schemas.microsoft.com/office/drawing/2014/main" id="{D469E526-C00A-4A49-A7A3-69A4A82FCBE7}"/>
              </a:ext>
            </a:extLst>
          </p:cNvPr>
          <p:cNvCxnSpPr>
            <a:cxnSpLocks/>
          </p:cNvCxnSpPr>
          <p:nvPr/>
        </p:nvCxnSpPr>
        <p:spPr>
          <a:xfrm flipH="1">
            <a:off x="6621615" y="2940968"/>
            <a:ext cx="241895" cy="0"/>
          </a:xfrm>
          <a:prstGeom prst="line">
            <a:avLst/>
          </a:prstGeom>
          <a:ln w="3175">
            <a:solidFill>
              <a:srgbClr val="003A79"/>
            </a:solidFill>
          </a:ln>
        </p:spPr>
        <p:style>
          <a:lnRef idx="1">
            <a:schemeClr val="accent1"/>
          </a:lnRef>
          <a:fillRef idx="0">
            <a:schemeClr val="accent1"/>
          </a:fillRef>
          <a:effectRef idx="0">
            <a:schemeClr val="accent1"/>
          </a:effectRef>
          <a:fontRef idx="minor">
            <a:schemeClr val="tx1"/>
          </a:fontRef>
        </p:style>
      </p:cxnSp>
      <p:sp>
        <p:nvSpPr>
          <p:cNvPr id="80" name="Rounded Rectangle 36">
            <a:extLst>
              <a:ext uri="{FF2B5EF4-FFF2-40B4-BE49-F238E27FC236}">
                <a16:creationId xmlns:a16="http://schemas.microsoft.com/office/drawing/2014/main" id="{5099C35C-2560-D959-A406-487586E57BC0}"/>
              </a:ext>
            </a:extLst>
          </p:cNvPr>
          <p:cNvSpPr/>
          <p:nvPr/>
        </p:nvSpPr>
        <p:spPr>
          <a:xfrm>
            <a:off x="4870768" y="4092208"/>
            <a:ext cx="1766246" cy="573174"/>
          </a:xfrm>
          <a:prstGeom prst="roundRect">
            <a:avLst>
              <a:gd name="adj" fmla="val 50000"/>
            </a:avLst>
          </a:prstGeom>
          <a:solidFill>
            <a:srgbClr val="018DCA"/>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8080" tIns="18080" rIns="18080" bIns="18080" numCol="1" spcCol="1270" anchor="ctr" anchorCtr="0">
            <a:noAutofit/>
          </a:bodyPr>
          <a:lstStyle/>
          <a:p>
            <a:pPr algn="ctr" defTabSz="355690" fontAlgn="base">
              <a:lnSpc>
                <a:spcPct val="90000"/>
              </a:lnSpc>
              <a:spcBef>
                <a:spcPct val="0"/>
              </a:spcBef>
              <a:spcAft>
                <a:spcPct val="35000"/>
              </a:spcAft>
            </a:pPr>
            <a:r>
              <a:rPr lang="pt-BR" sz="1200" dirty="0">
                <a:solidFill>
                  <a:srgbClr val="FFFFFF"/>
                </a:solidFill>
                <a:latin typeface="Calibri" panose="020F0502020204030204" pitchFamily="34" charset="0"/>
                <a:cs typeface="Lato Light"/>
              </a:rPr>
              <a:t>INSTITUIÇÕES</a:t>
            </a:r>
          </a:p>
        </p:txBody>
      </p:sp>
      <p:cxnSp>
        <p:nvCxnSpPr>
          <p:cNvPr id="81" name="Straight Connector 92">
            <a:extLst>
              <a:ext uri="{FF2B5EF4-FFF2-40B4-BE49-F238E27FC236}">
                <a16:creationId xmlns:a16="http://schemas.microsoft.com/office/drawing/2014/main" id="{24A6AF9E-E3D0-91C3-592D-23AFCC26C4DA}"/>
              </a:ext>
            </a:extLst>
          </p:cNvPr>
          <p:cNvCxnSpPr>
            <a:cxnSpLocks/>
          </p:cNvCxnSpPr>
          <p:nvPr/>
        </p:nvCxnSpPr>
        <p:spPr>
          <a:xfrm flipH="1">
            <a:off x="6637015" y="4339737"/>
            <a:ext cx="241895" cy="0"/>
          </a:xfrm>
          <a:prstGeom prst="line">
            <a:avLst/>
          </a:prstGeom>
          <a:ln w="3175">
            <a:solidFill>
              <a:srgbClr val="003A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4607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2" grpId="0"/>
      <p:bldP spid="43" grpId="0"/>
      <p:bldP spid="44" grpId="0"/>
      <p:bldP spid="45" grpId="0"/>
      <p:bldP spid="47" grpId="0"/>
      <p:bldP spid="60" grpId="0" animBg="1"/>
      <p:bldP spid="61" grpId="0" animBg="1"/>
      <p:bldP spid="62" grpId="0" animBg="1"/>
      <p:bldP spid="63" grpId="0" animBg="1"/>
      <p:bldP spid="69" grpId="0" animBg="1"/>
      <p:bldP spid="8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3E72DDAD-4AEE-9A27-422E-6DE8FE4287DB}"/>
              </a:ext>
            </a:extLst>
          </p:cNvPr>
          <p:cNvGrpSpPr/>
          <p:nvPr/>
        </p:nvGrpSpPr>
        <p:grpSpPr>
          <a:xfrm>
            <a:off x="1060696" y="171570"/>
            <a:ext cx="5269101" cy="514762"/>
            <a:chOff x="1591043" y="-316366"/>
            <a:chExt cx="7903651" cy="772143"/>
          </a:xfrm>
        </p:grpSpPr>
        <p:grpSp>
          <p:nvGrpSpPr>
            <p:cNvPr id="9" name="Group 9"/>
            <p:cNvGrpSpPr/>
            <p:nvPr/>
          </p:nvGrpSpPr>
          <p:grpSpPr>
            <a:xfrm>
              <a:off x="1591043" y="-207422"/>
              <a:ext cx="7903651" cy="573614"/>
              <a:chOff x="0" y="0"/>
              <a:chExt cx="9624410" cy="698500"/>
            </a:xfrm>
          </p:grpSpPr>
          <p:sp>
            <p:nvSpPr>
              <p:cNvPr id="10" name="Freeform 10"/>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latin typeface="Calibri" panose="020F0502020204030204" pitchFamily="34" charset="0"/>
                </a:endParaRPr>
              </a:p>
            </p:txBody>
          </p:sp>
          <p:sp>
            <p:nvSpPr>
              <p:cNvPr id="11" name="TextBox 11"/>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12" name="Group 12"/>
            <p:cNvGrpSpPr/>
            <p:nvPr/>
          </p:nvGrpSpPr>
          <p:grpSpPr>
            <a:xfrm>
              <a:off x="3407983" y="-316366"/>
              <a:ext cx="5321601" cy="772143"/>
              <a:chOff x="0" y="0"/>
              <a:chExt cx="4814056" cy="698500"/>
            </a:xfrm>
          </p:grpSpPr>
          <p:sp>
            <p:nvSpPr>
              <p:cNvPr id="13" name="Freeform 13"/>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lIns="60960" tIns="30480" rIns="60960" bIns="30480"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endParaRPr lang="pt-BR" sz="1200" dirty="0">
                  <a:latin typeface="Calibri" panose="020F0502020204030204" pitchFamily="34" charset="0"/>
                </a:endParaRPr>
              </a:p>
            </p:txBody>
          </p:sp>
          <p:sp>
            <p:nvSpPr>
              <p:cNvPr id="14" name="TextBox 14"/>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a typeface="Calibri"/>
                  <a:cs typeface="Calibri"/>
                </a:endParaRPr>
              </a:p>
            </p:txBody>
          </p:sp>
        </p:grpSp>
      </p:grpSp>
      <p:sp>
        <p:nvSpPr>
          <p:cNvPr id="16" name="AutoShape 16"/>
          <p:cNvSpPr/>
          <p:nvPr/>
        </p:nvSpPr>
        <p:spPr>
          <a:xfrm rot="-10800000">
            <a:off x="3170493" y="928389"/>
            <a:ext cx="0" cy="336000"/>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sp>
        <p:nvSpPr>
          <p:cNvPr id="25" name="TextBox 25"/>
          <p:cNvSpPr txBox="1"/>
          <p:nvPr/>
        </p:nvSpPr>
        <p:spPr>
          <a:xfrm>
            <a:off x="468652" y="1129748"/>
            <a:ext cx="2701841" cy="339067"/>
          </a:xfrm>
          <a:prstGeom prst="rect">
            <a:avLst/>
          </a:prstGeom>
        </p:spPr>
        <p:txBody>
          <a:bodyPr wrap="square" lIns="0" tIns="0" rIns="0" bIns="0" rtlCol="0" anchor="t">
            <a:spAutoFit/>
          </a:bodyPr>
          <a:lstStyle/>
          <a:p>
            <a:pPr algn="r">
              <a:lnSpc>
                <a:spcPts val="2613"/>
              </a:lnSpc>
              <a:spcBef>
                <a:spcPct val="0"/>
              </a:spcBef>
            </a:pPr>
            <a:r>
              <a:rPr lang="pt-BR" sz="2667" b="1" dirty="0">
                <a:solidFill>
                  <a:srgbClr val="171717"/>
                </a:solidFill>
                <a:latin typeface="Calibri" panose="020F0502020204030204" pitchFamily="34" charset="0"/>
                <a:ea typeface="Montserrat 1 Bold"/>
                <a:cs typeface="Montserrat 1 Bold"/>
                <a:sym typeface="Montserrat 1 Bold"/>
              </a:rPr>
              <a:t>IGUALDADE</a:t>
            </a:r>
            <a:endParaRPr lang="pt-BR" sz="1867" b="1" dirty="0">
              <a:solidFill>
                <a:srgbClr val="171717"/>
              </a:solidFill>
              <a:latin typeface="Calibri" panose="020F0502020204030204" pitchFamily="34" charset="0"/>
              <a:ea typeface="Montserrat 1 Bold"/>
              <a:cs typeface="Montserrat 1 Bold"/>
            </a:endParaRPr>
          </a:p>
        </p:txBody>
      </p:sp>
      <p:sp>
        <p:nvSpPr>
          <p:cNvPr id="30" name="TextBox 30"/>
          <p:cNvSpPr txBox="1"/>
          <p:nvPr/>
        </p:nvSpPr>
        <p:spPr>
          <a:xfrm>
            <a:off x="3505200" y="1698320"/>
            <a:ext cx="7119710" cy="3543855"/>
          </a:xfrm>
          <a:prstGeom prst="rect">
            <a:avLst/>
          </a:prstGeom>
        </p:spPr>
        <p:txBody>
          <a:bodyPr wrap="square" lIns="0" tIns="0" rIns="0" bIns="0" rtlCol="0" anchor="t">
            <a:spAutoFit/>
          </a:bodyPr>
          <a:lstStyle/>
          <a:p>
            <a:pPr>
              <a:lnSpc>
                <a:spcPts val="3091"/>
              </a:lnSpc>
              <a:spcBef>
                <a:spcPct val="0"/>
              </a:spcBef>
            </a:pPr>
            <a:r>
              <a:rPr lang="pt-BR" sz="2061" b="1" dirty="0">
                <a:solidFill>
                  <a:srgbClr val="003A79"/>
                </a:solidFill>
                <a:latin typeface="Calibri" panose="020F0502020204030204" pitchFamily="34" charset="0"/>
                <a:ea typeface="Montserrat 1"/>
                <a:cs typeface="Montserrat 1"/>
                <a:sym typeface="Montserrat 1"/>
              </a:rPr>
              <a:t>A igualdade é um valor que enxerga todas as pessoas como igualmente importantes e tendoo valor intrínseco, não importa quem sejam, de onde venham ou como vivam</a:t>
            </a:r>
            <a:r>
              <a:rPr lang="pt-BR" sz="2061" dirty="0">
                <a:solidFill>
                  <a:srgbClr val="171717"/>
                </a:solidFill>
                <a:latin typeface="Calibri" panose="020F0502020204030204" pitchFamily="34" charset="0"/>
                <a:ea typeface="Montserrat 1"/>
                <a:cs typeface="Montserrat 1"/>
                <a:sym typeface="Montserrat 1"/>
              </a:rPr>
              <a:t>. </a:t>
            </a:r>
          </a:p>
          <a:p>
            <a:pPr>
              <a:lnSpc>
                <a:spcPts val="3091"/>
              </a:lnSpc>
              <a:spcBef>
                <a:spcPct val="0"/>
              </a:spcBef>
            </a:pPr>
            <a:endParaRPr lang="pt-BR" sz="2061" dirty="0">
              <a:solidFill>
                <a:srgbClr val="171717"/>
              </a:solidFill>
              <a:latin typeface="Calibri" panose="020F0502020204030204" pitchFamily="34" charset="0"/>
              <a:ea typeface="Montserrat 1"/>
              <a:cs typeface="Montserrat 1"/>
              <a:sym typeface="Montserrat 1"/>
            </a:endParaRPr>
          </a:p>
          <a:p>
            <a:pPr>
              <a:lnSpc>
                <a:spcPts val="3091"/>
              </a:lnSpc>
              <a:spcBef>
                <a:spcPct val="0"/>
              </a:spcBef>
            </a:pPr>
            <a:r>
              <a:rPr lang="pt-BR" sz="2061" dirty="0">
                <a:solidFill>
                  <a:srgbClr val="171717"/>
                </a:solidFill>
                <a:latin typeface="Calibri" panose="020F0502020204030204" pitchFamily="34" charset="0"/>
                <a:ea typeface="Montserrat 1"/>
                <a:cs typeface="Montserrat 1"/>
                <a:sym typeface="Montserrat 1"/>
              </a:rPr>
              <a:t>Isso aparece de várias formas na nossa vida: na ideia de que as </a:t>
            </a:r>
            <a:r>
              <a:rPr lang="pt-BR" sz="2061" dirty="0">
                <a:solidFill>
                  <a:srgbClr val="003A79"/>
                </a:solidFill>
                <a:latin typeface="Calibri" panose="020F0502020204030204" pitchFamily="34" charset="0"/>
                <a:ea typeface="Montserrat 1"/>
                <a:cs typeface="Montserrat 1"/>
                <a:sym typeface="Montserrat 1"/>
              </a:rPr>
              <a:t>leis devem tratar todo mundo do mesmo jeito </a:t>
            </a:r>
            <a:r>
              <a:rPr lang="pt-BR" sz="2061" dirty="0">
                <a:solidFill>
                  <a:srgbClr val="171717"/>
                </a:solidFill>
                <a:latin typeface="Calibri" panose="020F0502020204030204" pitchFamily="34" charset="0"/>
                <a:ea typeface="Montserrat 1"/>
                <a:cs typeface="Montserrat 1"/>
                <a:sym typeface="Montserrat 1"/>
              </a:rPr>
              <a:t>e na noção de que todas as pessoas deveriam ter </a:t>
            </a:r>
            <a:r>
              <a:rPr lang="pt-BR" sz="2061" dirty="0">
                <a:solidFill>
                  <a:srgbClr val="003A79"/>
                </a:solidFill>
                <a:latin typeface="Calibri" panose="020F0502020204030204" pitchFamily="34" charset="0"/>
                <a:ea typeface="Montserrat 1"/>
                <a:cs typeface="Montserrat 1"/>
                <a:sym typeface="Montserrat 1"/>
              </a:rPr>
              <a:t>chances parecidas de crescer na vida e seguir seus sonhos</a:t>
            </a:r>
            <a:r>
              <a:rPr lang="pt-BR" sz="2061" dirty="0">
                <a:solidFill>
                  <a:srgbClr val="171717"/>
                </a:solidFill>
                <a:latin typeface="Calibri" panose="020F0502020204030204" pitchFamily="34" charset="0"/>
                <a:ea typeface="Montserrat 1"/>
                <a:cs typeface="Montserrat 1"/>
                <a:sym typeface="Montserrat 1"/>
              </a:rPr>
              <a:t>, tanto no trabalho quanto nos estudos ou em outros aspectos pessoais.</a:t>
            </a:r>
          </a:p>
        </p:txBody>
      </p:sp>
      <p:pic>
        <p:nvPicPr>
          <p:cNvPr id="15" name="Imagem 14" descr="Uma imagem contendo Forma&#10;&#10;O conteúdo gerado por IA pode estar incorreto.">
            <a:extLst>
              <a:ext uri="{FF2B5EF4-FFF2-40B4-BE49-F238E27FC236}">
                <a16:creationId xmlns:a16="http://schemas.microsoft.com/office/drawing/2014/main" id="{641FD638-3460-DB93-3B70-8C7A4FA619E3}"/>
              </a:ext>
            </a:extLst>
          </p:cNvPr>
          <p:cNvPicPr>
            <a:picLocks noChangeAspect="1"/>
          </p:cNvPicPr>
          <p:nvPr/>
        </p:nvPicPr>
        <p:blipFill>
          <a:blip r:embed="rId2">
            <a:extLst>
              <a:ext uri="{28A0092B-C50C-407E-A947-70E740481C1C}">
                <a14:useLocalDpi xmlns:a14="http://schemas.microsoft.com/office/drawing/2010/main" val="0"/>
              </a:ext>
            </a:extLst>
          </a:blip>
          <a:srcRect t="1592" r="51714"/>
          <a:stretch/>
        </p:blipFill>
        <p:spPr>
          <a:xfrm>
            <a:off x="1060696" y="1789930"/>
            <a:ext cx="2109797" cy="2165892"/>
          </a:xfrm>
          <a:prstGeom prst="rect">
            <a:avLst/>
          </a:prstGeom>
        </p:spPr>
      </p:pic>
      <p:sp>
        <p:nvSpPr>
          <p:cNvPr id="17" name="Freeform 26">
            <a:extLst>
              <a:ext uri="{FF2B5EF4-FFF2-40B4-BE49-F238E27FC236}">
                <a16:creationId xmlns:a16="http://schemas.microsoft.com/office/drawing/2014/main" id="{B7F23FF4-093D-9A05-A4B0-0A163DC37101}"/>
              </a:ext>
            </a:extLst>
          </p:cNvPr>
          <p:cNvSpPr/>
          <p:nvPr/>
        </p:nvSpPr>
        <p:spPr>
          <a:xfrm rot="-10800000" flipH="1">
            <a:off x="3283971" y="1104271"/>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sz="1200" dirty="0">
              <a:latin typeface="Calibri" panose="020F0502020204030204" pitchFamily="34" charset="0"/>
            </a:endParaRPr>
          </a:p>
        </p:txBody>
      </p:sp>
    </p:spTree>
    <p:extLst>
      <p:ext uri="{BB962C8B-B14F-4D97-AF65-F5344CB8AC3E}">
        <p14:creationId xmlns:p14="http://schemas.microsoft.com/office/powerpoint/2010/main" val="659073531"/>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C104-35A1-360D-824D-5EE25110DEBE}"/>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3C1EAC32-4AB0-418F-E4A5-D8DBD9AEB8CB}"/>
              </a:ext>
            </a:extLst>
          </p:cNvPr>
          <p:cNvSpPr/>
          <p:nvPr/>
        </p:nvSpPr>
        <p:spPr>
          <a:xfrm rot="-10800000">
            <a:off x="3170493" y="928389"/>
            <a:ext cx="0" cy="336000"/>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sp>
        <p:nvSpPr>
          <p:cNvPr id="25" name="TextBox 25">
            <a:extLst>
              <a:ext uri="{FF2B5EF4-FFF2-40B4-BE49-F238E27FC236}">
                <a16:creationId xmlns:a16="http://schemas.microsoft.com/office/drawing/2014/main" id="{383F5043-A2E8-5BFE-43CE-827DFD63F577}"/>
              </a:ext>
            </a:extLst>
          </p:cNvPr>
          <p:cNvSpPr txBox="1"/>
          <p:nvPr/>
        </p:nvSpPr>
        <p:spPr>
          <a:xfrm>
            <a:off x="468652" y="1129748"/>
            <a:ext cx="2701841" cy="340350"/>
          </a:xfrm>
          <a:prstGeom prst="rect">
            <a:avLst/>
          </a:prstGeom>
        </p:spPr>
        <p:txBody>
          <a:bodyPr wrap="square" lIns="0" tIns="0" rIns="0" bIns="0" rtlCol="0" anchor="t">
            <a:spAutoFit/>
          </a:bodyPr>
          <a:lstStyle/>
          <a:p>
            <a:pPr algn="r">
              <a:lnSpc>
                <a:spcPts val="2613"/>
              </a:lnSpc>
              <a:spcBef>
                <a:spcPct val="0"/>
              </a:spcBef>
            </a:pPr>
            <a:r>
              <a:rPr lang="pt-BR" sz="2667" b="1" dirty="0">
                <a:solidFill>
                  <a:srgbClr val="171717"/>
                </a:solidFill>
                <a:latin typeface="Calibri" panose="020F0502020204030204" pitchFamily="34" charset="0"/>
                <a:ea typeface="Montserrat 1 Bold"/>
                <a:cs typeface="Montserrat 1 Bold"/>
                <a:sym typeface="Montserrat 1 Bold"/>
              </a:rPr>
              <a:t>EQUIDADE</a:t>
            </a:r>
            <a:endParaRPr lang="pt-BR" sz="1867" b="1" dirty="0">
              <a:solidFill>
                <a:srgbClr val="171717"/>
              </a:solidFill>
              <a:latin typeface="Calibri" panose="020F0502020204030204" pitchFamily="34" charset="0"/>
              <a:ea typeface="Montserrat 1 Bold"/>
              <a:cs typeface="Montserrat 1 Bold"/>
              <a:sym typeface="Montserrat 1 Bold"/>
            </a:endParaRPr>
          </a:p>
        </p:txBody>
      </p:sp>
      <p:sp>
        <p:nvSpPr>
          <p:cNvPr id="30" name="TextBox 30">
            <a:extLst>
              <a:ext uri="{FF2B5EF4-FFF2-40B4-BE49-F238E27FC236}">
                <a16:creationId xmlns:a16="http://schemas.microsoft.com/office/drawing/2014/main" id="{2373D223-A4B8-5044-2D9E-400E864C2042}"/>
              </a:ext>
            </a:extLst>
          </p:cNvPr>
          <p:cNvSpPr txBox="1"/>
          <p:nvPr/>
        </p:nvSpPr>
        <p:spPr>
          <a:xfrm>
            <a:off x="3505200" y="1698320"/>
            <a:ext cx="7119710" cy="3150734"/>
          </a:xfrm>
          <a:prstGeom prst="rect">
            <a:avLst/>
          </a:prstGeom>
        </p:spPr>
        <p:txBody>
          <a:bodyPr wrap="square" lIns="0" tIns="0" rIns="0" bIns="0" rtlCol="0" anchor="t">
            <a:spAutoFit/>
          </a:bodyPr>
          <a:lstStyle/>
          <a:p>
            <a:pPr>
              <a:lnSpc>
                <a:spcPts val="3091"/>
              </a:lnSpc>
              <a:spcBef>
                <a:spcPct val="0"/>
              </a:spcBef>
            </a:pPr>
            <a:r>
              <a:rPr lang="pt-BR" sz="2061" b="1" dirty="0">
                <a:solidFill>
                  <a:srgbClr val="003A79"/>
                </a:solidFill>
                <a:latin typeface="Calibri" panose="020F0502020204030204" pitchFamily="34" charset="0"/>
                <a:ea typeface="Montserrat 1"/>
                <a:cs typeface="Montserrat 1"/>
                <a:sym typeface="Montserrat 1"/>
              </a:rPr>
              <a:t>A equidade reconhece que cada pessoa tem situações e necessidades diferentes na vida</a:t>
            </a:r>
            <a:r>
              <a:rPr lang="pt-BR" sz="2061" dirty="0">
                <a:latin typeface="Calibri" panose="020F0502020204030204" pitchFamily="34" charset="0"/>
                <a:ea typeface="Montserrat 1"/>
                <a:cs typeface="Montserrat 1"/>
                <a:sym typeface="Montserrat 1"/>
              </a:rPr>
              <a:t>, e que para sermos realmente justos, precisamos distribuir recursos e oportunidades de acordo com essas diferenças. </a:t>
            </a:r>
          </a:p>
          <a:p>
            <a:pPr>
              <a:lnSpc>
                <a:spcPts val="3091"/>
              </a:lnSpc>
              <a:spcBef>
                <a:spcPct val="0"/>
              </a:spcBef>
            </a:pPr>
            <a:endParaRPr lang="pt-BR" sz="2061" dirty="0">
              <a:latin typeface="Calibri" panose="020F0502020204030204" pitchFamily="34" charset="0"/>
              <a:ea typeface="Montserrat 1"/>
              <a:cs typeface="Montserrat 1"/>
              <a:sym typeface="Montserrat 1"/>
            </a:endParaRPr>
          </a:p>
          <a:p>
            <a:pPr>
              <a:lnSpc>
                <a:spcPts val="3091"/>
              </a:lnSpc>
              <a:spcBef>
                <a:spcPct val="0"/>
              </a:spcBef>
            </a:pPr>
            <a:r>
              <a:rPr lang="pt-BR" sz="2061" dirty="0">
                <a:latin typeface="Calibri" panose="020F0502020204030204" pitchFamily="34" charset="0"/>
                <a:ea typeface="Montserrat 1"/>
                <a:cs typeface="Montserrat 1"/>
                <a:sym typeface="Montserrat 1"/>
              </a:rPr>
              <a:t>Diferente da igualdade, que trata todos do mesmo jeito, a equidade entende que tratar todo mundo igual nem sempre é justo quando alguns começam em desvantagem.</a:t>
            </a:r>
          </a:p>
        </p:txBody>
      </p:sp>
      <p:sp>
        <p:nvSpPr>
          <p:cNvPr id="17" name="Freeform 26">
            <a:extLst>
              <a:ext uri="{FF2B5EF4-FFF2-40B4-BE49-F238E27FC236}">
                <a16:creationId xmlns:a16="http://schemas.microsoft.com/office/drawing/2014/main" id="{961A6673-4D7D-6134-1EEB-4282890A7C9B}"/>
              </a:ext>
            </a:extLst>
          </p:cNvPr>
          <p:cNvSpPr/>
          <p:nvPr/>
        </p:nvSpPr>
        <p:spPr>
          <a:xfrm rot="-10800000" flipH="1">
            <a:off x="3283971" y="1104271"/>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latin typeface="Calibri" panose="020F0502020204030204" pitchFamily="34" charset="0"/>
            </a:endParaRPr>
          </a:p>
        </p:txBody>
      </p:sp>
      <p:pic>
        <p:nvPicPr>
          <p:cNvPr id="19" name="Imagem 18" descr="Uma imagem contendo Forma&#10;&#10;O conteúdo gerado por IA pode estar incorreto.">
            <a:extLst>
              <a:ext uri="{FF2B5EF4-FFF2-40B4-BE49-F238E27FC236}">
                <a16:creationId xmlns:a16="http://schemas.microsoft.com/office/drawing/2014/main" id="{5262E229-804E-1FC1-F8C2-22BB97DC9527}"/>
              </a:ext>
            </a:extLst>
          </p:cNvPr>
          <p:cNvPicPr>
            <a:picLocks noChangeAspect="1"/>
          </p:cNvPicPr>
          <p:nvPr/>
        </p:nvPicPr>
        <p:blipFill>
          <a:blip r:embed="rId4">
            <a:extLst>
              <a:ext uri="{28A0092B-C50C-407E-A947-70E740481C1C}">
                <a14:useLocalDpi xmlns:a14="http://schemas.microsoft.com/office/drawing/2010/main" val="0"/>
              </a:ext>
            </a:extLst>
          </a:blip>
          <a:srcRect l="52213" b="377"/>
          <a:stretch/>
        </p:blipFill>
        <p:spPr>
          <a:xfrm>
            <a:off x="1040666" y="1789930"/>
            <a:ext cx="2129827" cy="2165891"/>
          </a:xfrm>
          <a:prstGeom prst="rect">
            <a:avLst/>
          </a:prstGeom>
        </p:spPr>
      </p:pic>
      <p:sp>
        <p:nvSpPr>
          <p:cNvPr id="28" name="CaixaDeTexto 27">
            <a:extLst>
              <a:ext uri="{FF2B5EF4-FFF2-40B4-BE49-F238E27FC236}">
                <a16:creationId xmlns:a16="http://schemas.microsoft.com/office/drawing/2014/main" id="{7C217701-DC71-2E50-920F-05BB56AF507D}"/>
              </a:ext>
            </a:extLst>
          </p:cNvPr>
          <p:cNvSpPr txBox="1"/>
          <p:nvPr/>
        </p:nvSpPr>
        <p:spPr>
          <a:xfrm>
            <a:off x="697334" y="259506"/>
            <a:ext cx="6684579" cy="276999"/>
          </a:xfrm>
          <a:prstGeom prst="rect">
            <a:avLst/>
          </a:prstGeom>
          <a:noFill/>
        </p:spPr>
        <p:txBody>
          <a:bodyPr wrap="square">
            <a:spAutoFit/>
          </a:bodyPr>
          <a:lstStyle/>
          <a:p>
            <a:pPr algn="ctr"/>
            <a:r>
              <a:rPr lang="pt-BR" sz="1200" dirty="0">
                <a:solidFill>
                  <a:schemeClr val="bg1"/>
                </a:solidFill>
                <a:latin typeface="Calibri" panose="020F0502020204030204" pitchFamily="34" charset="0"/>
                <a:cs typeface="Calibri" panose="020F0502020204030204" pitchFamily="34" charset="0"/>
              </a:rPr>
              <a:t>Valores Éticos</a:t>
            </a:r>
          </a:p>
        </p:txBody>
      </p:sp>
      <p:grpSp>
        <p:nvGrpSpPr>
          <p:cNvPr id="29" name="Agrupar 28">
            <a:extLst>
              <a:ext uri="{FF2B5EF4-FFF2-40B4-BE49-F238E27FC236}">
                <a16:creationId xmlns:a16="http://schemas.microsoft.com/office/drawing/2014/main" id="{71CDAB9B-19E4-6333-F97B-371FFBD51B2A}"/>
              </a:ext>
            </a:extLst>
          </p:cNvPr>
          <p:cNvGrpSpPr/>
          <p:nvPr/>
        </p:nvGrpSpPr>
        <p:grpSpPr>
          <a:xfrm>
            <a:off x="1060696" y="158056"/>
            <a:ext cx="5269101" cy="514762"/>
            <a:chOff x="1591043" y="-316366"/>
            <a:chExt cx="7903651" cy="772143"/>
          </a:xfrm>
        </p:grpSpPr>
        <p:grpSp>
          <p:nvGrpSpPr>
            <p:cNvPr id="31" name="Group 9">
              <a:extLst>
                <a:ext uri="{FF2B5EF4-FFF2-40B4-BE49-F238E27FC236}">
                  <a16:creationId xmlns:a16="http://schemas.microsoft.com/office/drawing/2014/main" id="{F40CC522-F9D8-CCB8-54E4-C79EF493A88A}"/>
                </a:ext>
              </a:extLst>
            </p:cNvPr>
            <p:cNvGrpSpPr/>
            <p:nvPr/>
          </p:nvGrpSpPr>
          <p:grpSpPr>
            <a:xfrm>
              <a:off x="1591043" y="-207422"/>
              <a:ext cx="7903651" cy="573614"/>
              <a:chOff x="0" y="0"/>
              <a:chExt cx="9624410" cy="698500"/>
            </a:xfrm>
          </p:grpSpPr>
          <p:sp>
            <p:nvSpPr>
              <p:cNvPr id="35" name="Freeform 10">
                <a:extLst>
                  <a:ext uri="{FF2B5EF4-FFF2-40B4-BE49-F238E27FC236}">
                    <a16:creationId xmlns:a16="http://schemas.microsoft.com/office/drawing/2014/main" id="{E60CCFFE-01B1-1922-1499-6AEBA9CB6997}"/>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latin typeface="Calibri" panose="020F0502020204030204" pitchFamily="34" charset="0"/>
                </a:endParaRPr>
              </a:p>
            </p:txBody>
          </p:sp>
          <p:sp>
            <p:nvSpPr>
              <p:cNvPr id="36" name="TextBox 11">
                <a:extLst>
                  <a:ext uri="{FF2B5EF4-FFF2-40B4-BE49-F238E27FC236}">
                    <a16:creationId xmlns:a16="http://schemas.microsoft.com/office/drawing/2014/main" id="{7D347EB6-3C35-9668-6524-36322D2848C1}"/>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32" name="Group 12">
              <a:extLst>
                <a:ext uri="{FF2B5EF4-FFF2-40B4-BE49-F238E27FC236}">
                  <a16:creationId xmlns:a16="http://schemas.microsoft.com/office/drawing/2014/main" id="{B938DA41-4B77-F146-A1D8-9D73E1FFFF4B}"/>
                </a:ext>
              </a:extLst>
            </p:cNvPr>
            <p:cNvGrpSpPr/>
            <p:nvPr/>
          </p:nvGrpSpPr>
          <p:grpSpPr>
            <a:xfrm>
              <a:off x="3407983" y="-316366"/>
              <a:ext cx="5321601" cy="772143"/>
              <a:chOff x="0" y="0"/>
              <a:chExt cx="4814056" cy="698500"/>
            </a:xfrm>
          </p:grpSpPr>
          <p:sp>
            <p:nvSpPr>
              <p:cNvPr id="33" name="Freeform 13">
                <a:extLst>
                  <a:ext uri="{FF2B5EF4-FFF2-40B4-BE49-F238E27FC236}">
                    <a16:creationId xmlns:a16="http://schemas.microsoft.com/office/drawing/2014/main" id="{BAD05593-4292-1E40-581D-0D1A631233AB}"/>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p>
            </p:txBody>
          </p:sp>
          <p:sp>
            <p:nvSpPr>
              <p:cNvPr id="34" name="TextBox 14">
                <a:extLst>
                  <a:ext uri="{FF2B5EF4-FFF2-40B4-BE49-F238E27FC236}">
                    <a16:creationId xmlns:a16="http://schemas.microsoft.com/office/drawing/2014/main" id="{07C156DD-DD78-B2D7-82BB-E9544CAFA1AC}"/>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spTree>
    <p:extLst>
      <p:ext uri="{BB962C8B-B14F-4D97-AF65-F5344CB8AC3E}">
        <p14:creationId xmlns:p14="http://schemas.microsoft.com/office/powerpoint/2010/main" val="1865245251"/>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1C1B0-9CDE-AD26-4EFA-60CB12C6F87F}"/>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2553FE33-B247-CBD8-0C51-BBE29894FE2A}"/>
              </a:ext>
            </a:extLst>
          </p:cNvPr>
          <p:cNvSpPr/>
          <p:nvPr/>
        </p:nvSpPr>
        <p:spPr>
          <a:xfrm rot="-10800000">
            <a:off x="3170493" y="928389"/>
            <a:ext cx="0" cy="336000"/>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pic>
        <p:nvPicPr>
          <p:cNvPr id="15" name="Imagem 14" descr="Uma imagem contendo Forma&#10;&#10;O conteúdo gerado por IA pode estar incorreto.">
            <a:extLst>
              <a:ext uri="{FF2B5EF4-FFF2-40B4-BE49-F238E27FC236}">
                <a16:creationId xmlns:a16="http://schemas.microsoft.com/office/drawing/2014/main" id="{0F59D00D-067F-B33F-7858-546EDBD15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0" y="1327587"/>
            <a:ext cx="7725175" cy="3768378"/>
          </a:xfrm>
          <a:prstGeom prst="rect">
            <a:avLst/>
          </a:prstGeom>
        </p:spPr>
      </p:pic>
      <p:grpSp>
        <p:nvGrpSpPr>
          <p:cNvPr id="25" name="Agrupar 24">
            <a:extLst>
              <a:ext uri="{FF2B5EF4-FFF2-40B4-BE49-F238E27FC236}">
                <a16:creationId xmlns:a16="http://schemas.microsoft.com/office/drawing/2014/main" id="{A79E3527-F6B3-CC80-74DA-652B15F429CA}"/>
              </a:ext>
            </a:extLst>
          </p:cNvPr>
          <p:cNvGrpSpPr/>
          <p:nvPr/>
        </p:nvGrpSpPr>
        <p:grpSpPr>
          <a:xfrm>
            <a:off x="1060696" y="206182"/>
            <a:ext cx="5269101" cy="514762"/>
            <a:chOff x="1591043" y="-316366"/>
            <a:chExt cx="7903651" cy="772143"/>
          </a:xfrm>
        </p:grpSpPr>
        <p:grpSp>
          <p:nvGrpSpPr>
            <p:cNvPr id="26" name="Group 9">
              <a:extLst>
                <a:ext uri="{FF2B5EF4-FFF2-40B4-BE49-F238E27FC236}">
                  <a16:creationId xmlns:a16="http://schemas.microsoft.com/office/drawing/2014/main" id="{6BAC1869-0416-6B6D-D042-1EFD1C476DE9}"/>
                </a:ext>
              </a:extLst>
            </p:cNvPr>
            <p:cNvGrpSpPr/>
            <p:nvPr/>
          </p:nvGrpSpPr>
          <p:grpSpPr>
            <a:xfrm>
              <a:off x="1591043" y="-207422"/>
              <a:ext cx="7903651" cy="573614"/>
              <a:chOff x="0" y="0"/>
              <a:chExt cx="9624410" cy="698500"/>
            </a:xfrm>
          </p:grpSpPr>
          <p:sp>
            <p:nvSpPr>
              <p:cNvPr id="30" name="Freeform 10">
                <a:extLst>
                  <a:ext uri="{FF2B5EF4-FFF2-40B4-BE49-F238E27FC236}">
                    <a16:creationId xmlns:a16="http://schemas.microsoft.com/office/drawing/2014/main" id="{2602D7A3-FB96-BAC0-DF8B-03CD06115523}"/>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latin typeface="Calibri" panose="020F0502020204030204" pitchFamily="34" charset="0"/>
                </a:endParaRPr>
              </a:p>
            </p:txBody>
          </p:sp>
          <p:sp>
            <p:nvSpPr>
              <p:cNvPr id="34" name="TextBox 11">
                <a:extLst>
                  <a:ext uri="{FF2B5EF4-FFF2-40B4-BE49-F238E27FC236}">
                    <a16:creationId xmlns:a16="http://schemas.microsoft.com/office/drawing/2014/main" id="{D3FF8FE8-086E-FFB5-8E38-2D5567D994E4}"/>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27" name="Group 12">
              <a:extLst>
                <a:ext uri="{FF2B5EF4-FFF2-40B4-BE49-F238E27FC236}">
                  <a16:creationId xmlns:a16="http://schemas.microsoft.com/office/drawing/2014/main" id="{E81BBC17-6C80-467B-336D-615415A3B394}"/>
                </a:ext>
              </a:extLst>
            </p:cNvPr>
            <p:cNvGrpSpPr/>
            <p:nvPr/>
          </p:nvGrpSpPr>
          <p:grpSpPr>
            <a:xfrm>
              <a:off x="3407983" y="-316366"/>
              <a:ext cx="5321601" cy="772143"/>
              <a:chOff x="0" y="0"/>
              <a:chExt cx="4814056" cy="698500"/>
            </a:xfrm>
          </p:grpSpPr>
          <p:sp>
            <p:nvSpPr>
              <p:cNvPr id="28" name="Freeform 13">
                <a:extLst>
                  <a:ext uri="{FF2B5EF4-FFF2-40B4-BE49-F238E27FC236}">
                    <a16:creationId xmlns:a16="http://schemas.microsoft.com/office/drawing/2014/main" id="{BC4CD859-0169-FFCF-EA99-AC24114A2403}"/>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p>
            </p:txBody>
          </p:sp>
          <p:sp>
            <p:nvSpPr>
              <p:cNvPr id="29" name="TextBox 14">
                <a:extLst>
                  <a:ext uri="{FF2B5EF4-FFF2-40B4-BE49-F238E27FC236}">
                    <a16:creationId xmlns:a16="http://schemas.microsoft.com/office/drawing/2014/main" id="{8494DD32-11C6-E172-6F3E-BC40060334D3}"/>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spTree>
    <p:extLst>
      <p:ext uri="{BB962C8B-B14F-4D97-AF65-F5344CB8AC3E}">
        <p14:creationId xmlns:p14="http://schemas.microsoft.com/office/powerpoint/2010/main" val="1903383853"/>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8E237-4FBE-D161-470B-38C411363414}"/>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41BA7909-6056-6290-6332-901FF202C0AD}"/>
              </a:ext>
            </a:extLst>
          </p:cNvPr>
          <p:cNvSpPr/>
          <p:nvPr/>
        </p:nvSpPr>
        <p:spPr>
          <a:xfrm rot="-10800000">
            <a:off x="3170493" y="928389"/>
            <a:ext cx="0" cy="336000"/>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sp>
        <p:nvSpPr>
          <p:cNvPr id="25" name="TextBox 25">
            <a:extLst>
              <a:ext uri="{FF2B5EF4-FFF2-40B4-BE49-F238E27FC236}">
                <a16:creationId xmlns:a16="http://schemas.microsoft.com/office/drawing/2014/main" id="{C5247219-9A4A-C5D1-EEBB-D730D9F89B01}"/>
              </a:ext>
            </a:extLst>
          </p:cNvPr>
          <p:cNvSpPr txBox="1"/>
          <p:nvPr/>
        </p:nvSpPr>
        <p:spPr>
          <a:xfrm>
            <a:off x="468652" y="1129748"/>
            <a:ext cx="2701841" cy="340350"/>
          </a:xfrm>
          <a:prstGeom prst="rect">
            <a:avLst/>
          </a:prstGeom>
        </p:spPr>
        <p:txBody>
          <a:bodyPr wrap="square" lIns="0" tIns="0" rIns="0" bIns="0" rtlCol="0" anchor="t">
            <a:spAutoFit/>
          </a:bodyPr>
          <a:lstStyle/>
          <a:p>
            <a:pPr algn="r">
              <a:lnSpc>
                <a:spcPts val="2613"/>
              </a:lnSpc>
              <a:spcBef>
                <a:spcPct val="0"/>
              </a:spcBef>
            </a:pPr>
            <a:r>
              <a:rPr lang="pt-BR" sz="2667" b="1" dirty="0">
                <a:solidFill>
                  <a:srgbClr val="171717"/>
                </a:solidFill>
                <a:latin typeface="Calibri" panose="020F0502020204030204" pitchFamily="34" charset="0"/>
                <a:ea typeface="Montserrat 1 Bold"/>
                <a:cs typeface="Montserrat 1 Bold"/>
                <a:sym typeface="Montserrat 1 Bold"/>
              </a:rPr>
              <a:t>RESPEITO</a:t>
            </a:r>
            <a:endParaRPr lang="pt-BR" sz="1867" b="1" dirty="0">
              <a:solidFill>
                <a:srgbClr val="171717"/>
              </a:solidFill>
              <a:latin typeface="Calibri" panose="020F0502020204030204" pitchFamily="34" charset="0"/>
              <a:ea typeface="Montserrat 1 Bold"/>
              <a:cs typeface="Montserrat 1 Bold"/>
              <a:sym typeface="Montserrat 1 Bold"/>
            </a:endParaRPr>
          </a:p>
        </p:txBody>
      </p:sp>
      <p:sp>
        <p:nvSpPr>
          <p:cNvPr id="30" name="TextBox 30">
            <a:extLst>
              <a:ext uri="{FF2B5EF4-FFF2-40B4-BE49-F238E27FC236}">
                <a16:creationId xmlns:a16="http://schemas.microsoft.com/office/drawing/2014/main" id="{6AA8308B-5EAE-2C50-160C-70D5FA9D4721}"/>
              </a:ext>
            </a:extLst>
          </p:cNvPr>
          <p:cNvSpPr txBox="1"/>
          <p:nvPr/>
        </p:nvSpPr>
        <p:spPr>
          <a:xfrm>
            <a:off x="3505200" y="1698320"/>
            <a:ext cx="7416800" cy="4338945"/>
          </a:xfrm>
          <a:prstGeom prst="rect">
            <a:avLst/>
          </a:prstGeom>
        </p:spPr>
        <p:txBody>
          <a:bodyPr wrap="square" lIns="0" tIns="0" rIns="0" bIns="0" rtlCol="0" anchor="t">
            <a:spAutoFit/>
          </a:bodyPr>
          <a:lstStyle/>
          <a:p>
            <a:pPr>
              <a:lnSpc>
                <a:spcPts val="3091"/>
              </a:lnSpc>
              <a:spcBef>
                <a:spcPct val="0"/>
              </a:spcBef>
            </a:pPr>
            <a:r>
              <a:rPr lang="pt-BR" sz="2061" dirty="0">
                <a:solidFill>
                  <a:srgbClr val="003A79"/>
                </a:solidFill>
                <a:latin typeface="Calibri" panose="020F0502020204030204" pitchFamily="34" charset="0"/>
                <a:ea typeface="Montserrat 1"/>
                <a:cs typeface="Montserrat 1"/>
                <a:sym typeface="Montserrat 1"/>
              </a:rPr>
              <a:t>O respeito é o reconhecimento do valor inerente de cada pessoa, suas ideias, sentimentos, limites e direitos</a:t>
            </a:r>
            <a:r>
              <a:rPr lang="pt-BR" sz="2061" dirty="0">
                <a:latin typeface="Calibri" panose="020F0502020204030204" pitchFamily="34" charset="0"/>
                <a:ea typeface="Montserrat 1"/>
                <a:cs typeface="Montserrat 1"/>
                <a:sym typeface="Montserrat 1"/>
              </a:rPr>
              <a:t>. É uma atitude que nos leva a tratar os outros com consideração e dignidade, independentemente de suas diferenças ou de concordarmos com eles.</a:t>
            </a:r>
          </a:p>
          <a:p>
            <a:pPr>
              <a:lnSpc>
                <a:spcPts val="3091"/>
              </a:lnSpc>
              <a:spcBef>
                <a:spcPct val="0"/>
              </a:spcBef>
            </a:pPr>
            <a:endParaRPr lang="pt-BR" sz="2061" dirty="0">
              <a:latin typeface="Calibri" panose="020F0502020204030204" pitchFamily="34" charset="0"/>
              <a:ea typeface="Montserrat 1"/>
              <a:cs typeface="Montserrat 1"/>
              <a:sym typeface="Montserrat 1"/>
            </a:endParaRPr>
          </a:p>
          <a:p>
            <a:pPr>
              <a:lnSpc>
                <a:spcPts val="3091"/>
              </a:lnSpc>
              <a:spcBef>
                <a:spcPct val="0"/>
              </a:spcBef>
            </a:pPr>
            <a:r>
              <a:rPr lang="pt-BR" sz="2061" dirty="0">
                <a:latin typeface="Calibri" panose="020F0502020204030204" pitchFamily="34" charset="0"/>
                <a:ea typeface="Montserrat 1"/>
                <a:cs typeface="Montserrat 1"/>
                <a:sym typeface="Montserrat 1"/>
              </a:rPr>
              <a:t>O respeito implica em ouvir genuinamente, considerar diferentes perspectivas, e interagir com os outros de maneira que preserve sua dignidade. Envolve também respeitar a autonomia das pessoas para tomar suas próprias decisões e viver segundo seus valores, </a:t>
            </a:r>
            <a:r>
              <a:rPr lang="pt-BR" sz="2061" b="1" dirty="0">
                <a:solidFill>
                  <a:srgbClr val="003A79"/>
                </a:solidFill>
                <a:latin typeface="Calibri" panose="020F0502020204030204" pitchFamily="34" charset="0"/>
                <a:ea typeface="Montserrat 1"/>
                <a:cs typeface="Montserrat 1"/>
                <a:sym typeface="Montserrat 1"/>
              </a:rPr>
              <a:t>desde que não prejudiquem outros</a:t>
            </a:r>
            <a:r>
              <a:rPr lang="pt-BR" sz="2061" dirty="0">
                <a:latin typeface="Calibri" panose="020F0502020204030204" pitchFamily="34" charset="0"/>
                <a:ea typeface="Montserrat 1"/>
                <a:cs typeface="Montserrat 1"/>
                <a:sym typeface="Montserrat 1"/>
              </a:rPr>
              <a:t>.</a:t>
            </a:r>
          </a:p>
        </p:txBody>
      </p:sp>
      <p:sp>
        <p:nvSpPr>
          <p:cNvPr id="17" name="Freeform 26">
            <a:extLst>
              <a:ext uri="{FF2B5EF4-FFF2-40B4-BE49-F238E27FC236}">
                <a16:creationId xmlns:a16="http://schemas.microsoft.com/office/drawing/2014/main" id="{D5F3A52B-2070-1239-5CD8-BE8E503A13B1}"/>
              </a:ext>
            </a:extLst>
          </p:cNvPr>
          <p:cNvSpPr/>
          <p:nvPr/>
        </p:nvSpPr>
        <p:spPr>
          <a:xfrm rot="-10800000" flipH="1">
            <a:off x="3283971" y="1104271"/>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latin typeface="Calibri" panose="020F0502020204030204" pitchFamily="34" charset="0"/>
            </a:endParaRPr>
          </a:p>
        </p:txBody>
      </p:sp>
      <p:pic>
        <p:nvPicPr>
          <p:cNvPr id="15" name="Imagem 14">
            <a:extLst>
              <a:ext uri="{FF2B5EF4-FFF2-40B4-BE49-F238E27FC236}">
                <a16:creationId xmlns:a16="http://schemas.microsoft.com/office/drawing/2014/main" id="{770DCAE9-F72B-6C24-081B-09CD53E7F80E}"/>
              </a:ext>
            </a:extLst>
          </p:cNvPr>
          <p:cNvPicPr>
            <a:picLocks noChangeAspect="1"/>
          </p:cNvPicPr>
          <p:nvPr/>
        </p:nvPicPr>
        <p:blipFill>
          <a:blip r:embed="rId4"/>
          <a:stretch>
            <a:fillRect/>
          </a:stretch>
        </p:blipFill>
        <p:spPr>
          <a:xfrm>
            <a:off x="709975" y="1752787"/>
            <a:ext cx="2638841" cy="3094407"/>
          </a:xfrm>
          <a:prstGeom prst="rect">
            <a:avLst/>
          </a:prstGeom>
        </p:spPr>
      </p:pic>
      <p:grpSp>
        <p:nvGrpSpPr>
          <p:cNvPr id="2" name="Agrupar 1">
            <a:extLst>
              <a:ext uri="{FF2B5EF4-FFF2-40B4-BE49-F238E27FC236}">
                <a16:creationId xmlns:a16="http://schemas.microsoft.com/office/drawing/2014/main" id="{48629E4A-8A3F-7C11-E846-9B2C34473E74}"/>
              </a:ext>
            </a:extLst>
          </p:cNvPr>
          <p:cNvGrpSpPr/>
          <p:nvPr/>
        </p:nvGrpSpPr>
        <p:grpSpPr>
          <a:xfrm>
            <a:off x="1060696" y="190140"/>
            <a:ext cx="5269101" cy="514762"/>
            <a:chOff x="1591043" y="-316366"/>
            <a:chExt cx="7903651" cy="772143"/>
          </a:xfrm>
        </p:grpSpPr>
        <p:grpSp>
          <p:nvGrpSpPr>
            <p:cNvPr id="18" name="Group 9">
              <a:extLst>
                <a:ext uri="{FF2B5EF4-FFF2-40B4-BE49-F238E27FC236}">
                  <a16:creationId xmlns:a16="http://schemas.microsoft.com/office/drawing/2014/main" id="{3C93F9E1-AF64-12D2-9E92-1900FD6D9BC7}"/>
                </a:ext>
              </a:extLst>
            </p:cNvPr>
            <p:cNvGrpSpPr/>
            <p:nvPr/>
          </p:nvGrpSpPr>
          <p:grpSpPr>
            <a:xfrm>
              <a:off x="1591043" y="-207422"/>
              <a:ext cx="7903651" cy="573614"/>
              <a:chOff x="0" y="0"/>
              <a:chExt cx="9624410" cy="698500"/>
            </a:xfrm>
          </p:grpSpPr>
          <p:sp>
            <p:nvSpPr>
              <p:cNvPr id="24" name="Freeform 10">
                <a:extLst>
                  <a:ext uri="{FF2B5EF4-FFF2-40B4-BE49-F238E27FC236}">
                    <a16:creationId xmlns:a16="http://schemas.microsoft.com/office/drawing/2014/main" id="{8A28E58A-FF3D-5EF4-7629-48353CF9FD1A}"/>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latin typeface="Calibri" panose="020F0502020204030204" pitchFamily="34" charset="0"/>
                </a:endParaRPr>
              </a:p>
            </p:txBody>
          </p:sp>
          <p:sp>
            <p:nvSpPr>
              <p:cNvPr id="26" name="TextBox 11">
                <a:extLst>
                  <a:ext uri="{FF2B5EF4-FFF2-40B4-BE49-F238E27FC236}">
                    <a16:creationId xmlns:a16="http://schemas.microsoft.com/office/drawing/2014/main" id="{E7DD0F31-3A16-5E67-F6DB-CD6F6C40DB8E}"/>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19" name="Group 12">
              <a:extLst>
                <a:ext uri="{FF2B5EF4-FFF2-40B4-BE49-F238E27FC236}">
                  <a16:creationId xmlns:a16="http://schemas.microsoft.com/office/drawing/2014/main" id="{E8449B6A-6769-F810-3D0B-85BED4C58DDC}"/>
                </a:ext>
              </a:extLst>
            </p:cNvPr>
            <p:cNvGrpSpPr/>
            <p:nvPr/>
          </p:nvGrpSpPr>
          <p:grpSpPr>
            <a:xfrm>
              <a:off x="3407983" y="-316366"/>
              <a:ext cx="5321601" cy="772143"/>
              <a:chOff x="0" y="0"/>
              <a:chExt cx="4814056" cy="698500"/>
            </a:xfrm>
          </p:grpSpPr>
          <p:sp>
            <p:nvSpPr>
              <p:cNvPr id="20" name="Freeform 13">
                <a:extLst>
                  <a:ext uri="{FF2B5EF4-FFF2-40B4-BE49-F238E27FC236}">
                    <a16:creationId xmlns:a16="http://schemas.microsoft.com/office/drawing/2014/main" id="{823C08E3-D8FD-70B4-392B-233E2BD73195}"/>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p>
            </p:txBody>
          </p:sp>
          <p:sp>
            <p:nvSpPr>
              <p:cNvPr id="23" name="TextBox 14">
                <a:extLst>
                  <a:ext uri="{FF2B5EF4-FFF2-40B4-BE49-F238E27FC236}">
                    <a16:creationId xmlns:a16="http://schemas.microsoft.com/office/drawing/2014/main" id="{9890C8C9-B320-3ADF-F32C-083319C9CB44}"/>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spTree>
    <p:extLst>
      <p:ext uri="{BB962C8B-B14F-4D97-AF65-F5344CB8AC3E}">
        <p14:creationId xmlns:p14="http://schemas.microsoft.com/office/powerpoint/2010/main" val="2477618131"/>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1989C-2ABC-EA6B-88EA-776F19ED73B9}"/>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4A234058-241F-DD7E-5BD0-F75DF46CF12C}"/>
              </a:ext>
            </a:extLst>
          </p:cNvPr>
          <p:cNvSpPr/>
          <p:nvPr/>
        </p:nvSpPr>
        <p:spPr>
          <a:xfrm rot="-10800000">
            <a:off x="3170493" y="928389"/>
            <a:ext cx="0" cy="336000"/>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sp>
        <p:nvSpPr>
          <p:cNvPr id="25" name="TextBox 25">
            <a:extLst>
              <a:ext uri="{FF2B5EF4-FFF2-40B4-BE49-F238E27FC236}">
                <a16:creationId xmlns:a16="http://schemas.microsoft.com/office/drawing/2014/main" id="{C9EAB7D0-7161-505E-9F30-816367264FE0}"/>
              </a:ext>
            </a:extLst>
          </p:cNvPr>
          <p:cNvSpPr txBox="1"/>
          <p:nvPr/>
        </p:nvSpPr>
        <p:spPr>
          <a:xfrm>
            <a:off x="773452" y="938119"/>
            <a:ext cx="2701841" cy="340350"/>
          </a:xfrm>
          <a:prstGeom prst="rect">
            <a:avLst/>
          </a:prstGeom>
        </p:spPr>
        <p:txBody>
          <a:bodyPr wrap="square" lIns="0" tIns="0" rIns="0" bIns="0" rtlCol="0" anchor="t">
            <a:spAutoFit/>
          </a:bodyPr>
          <a:lstStyle/>
          <a:p>
            <a:pPr algn="r">
              <a:lnSpc>
                <a:spcPts val="2613"/>
              </a:lnSpc>
              <a:spcBef>
                <a:spcPct val="0"/>
              </a:spcBef>
            </a:pPr>
            <a:r>
              <a:rPr lang="pt-BR" sz="2667" b="1" dirty="0">
                <a:solidFill>
                  <a:srgbClr val="171717"/>
                </a:solidFill>
                <a:latin typeface="Calibri" panose="020F0502020204030204" pitchFamily="34" charset="0"/>
                <a:ea typeface="Montserrat 1 Bold"/>
                <a:cs typeface="Montserrat 1 Bold"/>
                <a:sym typeface="Montserrat 1 Bold"/>
              </a:rPr>
              <a:t>HONESTIDADE</a:t>
            </a:r>
            <a:endParaRPr lang="pt-BR" sz="1867" b="1" dirty="0">
              <a:solidFill>
                <a:srgbClr val="171717"/>
              </a:solidFill>
              <a:latin typeface="Calibri" panose="020F0502020204030204" pitchFamily="34" charset="0"/>
              <a:ea typeface="Montserrat 1 Bold"/>
              <a:cs typeface="Montserrat 1 Bold"/>
              <a:sym typeface="Montserrat 1 Bold"/>
            </a:endParaRPr>
          </a:p>
        </p:txBody>
      </p:sp>
      <p:sp>
        <p:nvSpPr>
          <p:cNvPr id="30" name="TextBox 30">
            <a:extLst>
              <a:ext uri="{FF2B5EF4-FFF2-40B4-BE49-F238E27FC236}">
                <a16:creationId xmlns:a16="http://schemas.microsoft.com/office/drawing/2014/main" id="{03CE5492-FA4B-8E79-B799-A669D1CEF1D9}"/>
              </a:ext>
            </a:extLst>
          </p:cNvPr>
          <p:cNvSpPr txBox="1"/>
          <p:nvPr/>
        </p:nvSpPr>
        <p:spPr>
          <a:xfrm>
            <a:off x="3810000" y="1506691"/>
            <a:ext cx="7416800" cy="4343368"/>
          </a:xfrm>
          <a:prstGeom prst="rect">
            <a:avLst/>
          </a:prstGeom>
        </p:spPr>
        <p:txBody>
          <a:bodyPr wrap="square" lIns="0" tIns="0" rIns="0" bIns="0" rtlCol="0" anchor="t">
            <a:spAutoFit/>
          </a:bodyPr>
          <a:lstStyle/>
          <a:p>
            <a:pPr>
              <a:lnSpc>
                <a:spcPts val="3091"/>
              </a:lnSpc>
              <a:spcBef>
                <a:spcPct val="0"/>
              </a:spcBef>
            </a:pPr>
            <a:r>
              <a:rPr lang="pt-BR" sz="2061" dirty="0">
                <a:latin typeface="Calibri" panose="020F0502020204030204" pitchFamily="34" charset="0"/>
                <a:ea typeface="Montserrat 1"/>
                <a:cs typeface="Montserrat 1"/>
                <a:sym typeface="Montserrat 1"/>
              </a:rPr>
              <a:t>A honestidade é o valor que nos qualifica a ser verdadeiro e íntegro em todas as suas ações e palavras. É quando uma pessoa age de forma transparente, sem enganar os outros ou a si mesma, mantendo coerência entre o que pensa, fala e faz. </a:t>
            </a:r>
          </a:p>
          <a:p>
            <a:pPr>
              <a:lnSpc>
                <a:spcPts val="3091"/>
              </a:lnSpc>
              <a:spcBef>
                <a:spcPct val="0"/>
              </a:spcBef>
            </a:pPr>
            <a:endParaRPr lang="pt-BR" sz="2061" dirty="0">
              <a:latin typeface="Calibri" panose="020F0502020204030204" pitchFamily="34" charset="0"/>
              <a:ea typeface="Montserrat 1"/>
              <a:cs typeface="Montserrat 1"/>
              <a:sym typeface="Montserrat 1"/>
            </a:endParaRPr>
          </a:p>
          <a:p>
            <a:pPr>
              <a:lnSpc>
                <a:spcPts val="3091"/>
              </a:lnSpc>
              <a:spcBef>
                <a:spcPct val="0"/>
              </a:spcBef>
            </a:pPr>
            <a:r>
              <a:rPr lang="pt-BR" sz="2061" dirty="0">
                <a:latin typeface="Calibri" panose="020F0502020204030204" pitchFamily="34" charset="0"/>
                <a:ea typeface="Montserrat 1"/>
                <a:cs typeface="Montserrat 1"/>
                <a:sym typeface="Montserrat 1"/>
              </a:rPr>
              <a:t>A honestidade envolve dizer a verdade mesmo quando é difícil, cumprir compromissos, reconhecer erros, não tomar o que não lhe pertence e evitar manipulações ou distorções da realidade para benefício próprio. É um valor fundamental que constrói confiança e respeito nas relações humanas e serve como base para uma sociedade funcional e justa.</a:t>
            </a:r>
          </a:p>
        </p:txBody>
      </p:sp>
      <p:sp>
        <p:nvSpPr>
          <p:cNvPr id="17" name="Freeform 26">
            <a:extLst>
              <a:ext uri="{FF2B5EF4-FFF2-40B4-BE49-F238E27FC236}">
                <a16:creationId xmlns:a16="http://schemas.microsoft.com/office/drawing/2014/main" id="{5A0DB926-F9AF-4EB2-CA90-638F8A2B0C15}"/>
              </a:ext>
            </a:extLst>
          </p:cNvPr>
          <p:cNvSpPr/>
          <p:nvPr/>
        </p:nvSpPr>
        <p:spPr>
          <a:xfrm rot="-10800000" flipH="1">
            <a:off x="3588771" y="912642"/>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latin typeface="Calibri" panose="020F0502020204030204" pitchFamily="34" charset="0"/>
            </a:endParaRPr>
          </a:p>
        </p:txBody>
      </p:sp>
      <p:pic>
        <p:nvPicPr>
          <p:cNvPr id="1026" name="Picture 2" descr="O que é honestidade?">
            <a:extLst>
              <a:ext uri="{FF2B5EF4-FFF2-40B4-BE49-F238E27FC236}">
                <a16:creationId xmlns:a16="http://schemas.microsoft.com/office/drawing/2014/main" id="{BE7F4D25-604B-F6CA-5B41-08145A584B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97" t="-299" r="15549"/>
          <a:stretch/>
        </p:blipFill>
        <p:spPr bwMode="auto">
          <a:xfrm>
            <a:off x="836453" y="1578314"/>
            <a:ext cx="2701759" cy="253181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id="{E5BB8511-39ED-FAC9-A462-4C64E5BED226}"/>
              </a:ext>
            </a:extLst>
          </p:cNvPr>
          <p:cNvGrpSpPr/>
          <p:nvPr/>
        </p:nvGrpSpPr>
        <p:grpSpPr>
          <a:xfrm>
            <a:off x="1060696" y="222225"/>
            <a:ext cx="5269101" cy="514762"/>
            <a:chOff x="1591043" y="-316366"/>
            <a:chExt cx="7903651" cy="772143"/>
          </a:xfrm>
        </p:grpSpPr>
        <p:grpSp>
          <p:nvGrpSpPr>
            <p:cNvPr id="20" name="Group 9">
              <a:extLst>
                <a:ext uri="{FF2B5EF4-FFF2-40B4-BE49-F238E27FC236}">
                  <a16:creationId xmlns:a16="http://schemas.microsoft.com/office/drawing/2014/main" id="{42C31197-E3AB-7883-CE43-1CCCE6119877}"/>
                </a:ext>
              </a:extLst>
            </p:cNvPr>
            <p:cNvGrpSpPr/>
            <p:nvPr/>
          </p:nvGrpSpPr>
          <p:grpSpPr>
            <a:xfrm>
              <a:off x="1591043" y="-207422"/>
              <a:ext cx="7903651" cy="573614"/>
              <a:chOff x="0" y="0"/>
              <a:chExt cx="9624410" cy="698500"/>
            </a:xfrm>
          </p:grpSpPr>
          <p:sp>
            <p:nvSpPr>
              <p:cNvPr id="27" name="Freeform 10">
                <a:extLst>
                  <a:ext uri="{FF2B5EF4-FFF2-40B4-BE49-F238E27FC236}">
                    <a16:creationId xmlns:a16="http://schemas.microsoft.com/office/drawing/2014/main" id="{47CF7CA9-B1EE-C12B-47E9-89CEE0D454B0}"/>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latin typeface="Calibri" panose="020F0502020204030204" pitchFamily="34" charset="0"/>
                </a:endParaRPr>
              </a:p>
            </p:txBody>
          </p:sp>
          <p:sp>
            <p:nvSpPr>
              <p:cNvPr id="28" name="TextBox 11">
                <a:extLst>
                  <a:ext uri="{FF2B5EF4-FFF2-40B4-BE49-F238E27FC236}">
                    <a16:creationId xmlns:a16="http://schemas.microsoft.com/office/drawing/2014/main" id="{159095F5-7ACF-A9F7-B3FA-A70AEA359310}"/>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23" name="Group 12">
              <a:extLst>
                <a:ext uri="{FF2B5EF4-FFF2-40B4-BE49-F238E27FC236}">
                  <a16:creationId xmlns:a16="http://schemas.microsoft.com/office/drawing/2014/main" id="{E3261030-162E-C4AC-79B0-108F457718A1}"/>
                </a:ext>
              </a:extLst>
            </p:cNvPr>
            <p:cNvGrpSpPr/>
            <p:nvPr/>
          </p:nvGrpSpPr>
          <p:grpSpPr>
            <a:xfrm>
              <a:off x="3407983" y="-316366"/>
              <a:ext cx="5321601" cy="772143"/>
              <a:chOff x="0" y="0"/>
              <a:chExt cx="4814056" cy="698500"/>
            </a:xfrm>
          </p:grpSpPr>
          <p:sp>
            <p:nvSpPr>
              <p:cNvPr id="24" name="Freeform 13">
                <a:extLst>
                  <a:ext uri="{FF2B5EF4-FFF2-40B4-BE49-F238E27FC236}">
                    <a16:creationId xmlns:a16="http://schemas.microsoft.com/office/drawing/2014/main" id="{A957C817-EEC4-75E3-C8F0-BE41C84280B2}"/>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p>
            </p:txBody>
          </p:sp>
          <p:sp>
            <p:nvSpPr>
              <p:cNvPr id="26" name="TextBox 14">
                <a:extLst>
                  <a:ext uri="{FF2B5EF4-FFF2-40B4-BE49-F238E27FC236}">
                    <a16:creationId xmlns:a16="http://schemas.microsoft.com/office/drawing/2014/main" id="{A2994C5D-3DC6-670E-DE44-EECB0ADE1A42}"/>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spTree>
    <p:extLst>
      <p:ext uri="{BB962C8B-B14F-4D97-AF65-F5344CB8AC3E}">
        <p14:creationId xmlns:p14="http://schemas.microsoft.com/office/powerpoint/2010/main" val="2293530468"/>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62E44-A402-480B-5E26-236D9A255BCE}"/>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E312A46A-F653-CB7E-85F4-59F2FE07D4A0}"/>
              </a:ext>
            </a:extLst>
          </p:cNvPr>
          <p:cNvSpPr/>
          <p:nvPr/>
        </p:nvSpPr>
        <p:spPr>
          <a:xfrm rot="-10800000">
            <a:off x="3170493" y="928389"/>
            <a:ext cx="0" cy="336000"/>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sp>
        <p:nvSpPr>
          <p:cNvPr id="25" name="TextBox 25">
            <a:extLst>
              <a:ext uri="{FF2B5EF4-FFF2-40B4-BE49-F238E27FC236}">
                <a16:creationId xmlns:a16="http://schemas.microsoft.com/office/drawing/2014/main" id="{82CFDDB0-C003-6FB9-5ED5-BB8EA8B627FF}"/>
              </a:ext>
            </a:extLst>
          </p:cNvPr>
          <p:cNvSpPr txBox="1"/>
          <p:nvPr/>
        </p:nvSpPr>
        <p:spPr>
          <a:xfrm>
            <a:off x="468652" y="1129748"/>
            <a:ext cx="2701841" cy="340350"/>
          </a:xfrm>
          <a:prstGeom prst="rect">
            <a:avLst/>
          </a:prstGeom>
        </p:spPr>
        <p:txBody>
          <a:bodyPr wrap="square" lIns="0" tIns="0" rIns="0" bIns="0" rtlCol="0" anchor="t">
            <a:spAutoFit/>
          </a:bodyPr>
          <a:lstStyle/>
          <a:p>
            <a:pPr algn="r">
              <a:lnSpc>
                <a:spcPts val="2613"/>
              </a:lnSpc>
              <a:spcBef>
                <a:spcPct val="0"/>
              </a:spcBef>
            </a:pPr>
            <a:r>
              <a:rPr lang="pt-BR" sz="2667" b="1" dirty="0">
                <a:solidFill>
                  <a:srgbClr val="171717"/>
                </a:solidFill>
                <a:latin typeface="Calibri" panose="020F0502020204030204" pitchFamily="34" charset="0"/>
                <a:ea typeface="Montserrat 1 Bold"/>
                <a:cs typeface="Montserrat 1 Bold"/>
                <a:sym typeface="Montserrat 1 Bold"/>
              </a:rPr>
              <a:t>LIBERDADE</a:t>
            </a:r>
            <a:endParaRPr lang="pt-BR" sz="1867" b="1" dirty="0">
              <a:solidFill>
                <a:srgbClr val="171717"/>
              </a:solidFill>
              <a:latin typeface="Calibri" panose="020F0502020204030204" pitchFamily="34" charset="0"/>
              <a:ea typeface="Montserrat 1 Bold"/>
              <a:cs typeface="Montserrat 1 Bold"/>
              <a:sym typeface="Montserrat 1 Bold"/>
            </a:endParaRPr>
          </a:p>
        </p:txBody>
      </p:sp>
      <p:sp>
        <p:nvSpPr>
          <p:cNvPr id="30" name="TextBox 30">
            <a:extLst>
              <a:ext uri="{FF2B5EF4-FFF2-40B4-BE49-F238E27FC236}">
                <a16:creationId xmlns:a16="http://schemas.microsoft.com/office/drawing/2014/main" id="{4BB3C438-F61D-4A4B-98E9-680217B38299}"/>
              </a:ext>
            </a:extLst>
          </p:cNvPr>
          <p:cNvSpPr txBox="1"/>
          <p:nvPr/>
        </p:nvSpPr>
        <p:spPr>
          <a:xfrm>
            <a:off x="3505200" y="1698320"/>
            <a:ext cx="7416800" cy="2256259"/>
          </a:xfrm>
          <a:prstGeom prst="rect">
            <a:avLst/>
          </a:prstGeom>
        </p:spPr>
        <p:txBody>
          <a:bodyPr wrap="square" lIns="0" tIns="0" rIns="0" bIns="0" rtlCol="0" anchor="t">
            <a:spAutoFit/>
          </a:bodyPr>
          <a:lstStyle/>
          <a:p>
            <a:pPr>
              <a:lnSpc>
                <a:spcPct val="150000"/>
              </a:lnSpc>
            </a:pPr>
            <a:r>
              <a:rPr lang="pt-BR" sz="2000" dirty="0">
                <a:latin typeface="Calibri" panose="020F0502020204030204" pitchFamily="34" charset="0"/>
              </a:rPr>
              <a:t>A liberdade é um valor essencial que representa o direito que cada pessoa tem de fazer suas próprias escolhas, expressar seus pensamentos e agir de acordo com sua vontade. Porém, </a:t>
            </a:r>
            <a:r>
              <a:rPr lang="pt-BR" sz="2000" b="1" dirty="0">
                <a:solidFill>
                  <a:srgbClr val="003A79"/>
                </a:solidFill>
                <a:latin typeface="Calibri" panose="020F0502020204030204" pitchFamily="34" charset="0"/>
              </a:rPr>
              <a:t>essa liberdade não é absoluta – ela existe dentro de limites que respeitam e protegem a liberdade dos outros.</a:t>
            </a:r>
            <a:endParaRPr lang="pt-BR" sz="2061" b="1" dirty="0">
              <a:solidFill>
                <a:srgbClr val="003A79"/>
              </a:solidFill>
              <a:latin typeface="Calibri" panose="020F0502020204030204" pitchFamily="34" charset="0"/>
              <a:ea typeface="Montserrat 1"/>
              <a:cs typeface="Montserrat 1"/>
              <a:sym typeface="Montserrat 1"/>
            </a:endParaRPr>
          </a:p>
        </p:txBody>
      </p:sp>
      <p:sp>
        <p:nvSpPr>
          <p:cNvPr id="17" name="Freeform 26">
            <a:extLst>
              <a:ext uri="{FF2B5EF4-FFF2-40B4-BE49-F238E27FC236}">
                <a16:creationId xmlns:a16="http://schemas.microsoft.com/office/drawing/2014/main" id="{31EFE91B-3EEF-03A7-2D89-5398D901E889}"/>
              </a:ext>
            </a:extLst>
          </p:cNvPr>
          <p:cNvSpPr/>
          <p:nvPr/>
        </p:nvSpPr>
        <p:spPr>
          <a:xfrm rot="-10800000" flipH="1">
            <a:off x="3283971" y="1104271"/>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latin typeface="Calibri" panose="020F0502020204030204" pitchFamily="34" charset="0"/>
            </a:endParaRPr>
          </a:p>
        </p:txBody>
      </p:sp>
      <p:pic>
        <p:nvPicPr>
          <p:cNvPr id="15" name="Imagem 14">
            <a:extLst>
              <a:ext uri="{FF2B5EF4-FFF2-40B4-BE49-F238E27FC236}">
                <a16:creationId xmlns:a16="http://schemas.microsoft.com/office/drawing/2014/main" id="{356237F1-8065-4E1B-03E2-665F88266C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2421" y="1750812"/>
            <a:ext cx="2188072" cy="3897295"/>
          </a:xfrm>
          <a:prstGeom prst="rect">
            <a:avLst/>
          </a:prstGeom>
        </p:spPr>
      </p:pic>
      <p:grpSp>
        <p:nvGrpSpPr>
          <p:cNvPr id="2" name="Agrupar 1">
            <a:extLst>
              <a:ext uri="{FF2B5EF4-FFF2-40B4-BE49-F238E27FC236}">
                <a16:creationId xmlns:a16="http://schemas.microsoft.com/office/drawing/2014/main" id="{39B073FF-0E0C-4BD0-1102-01200F6A4104}"/>
              </a:ext>
            </a:extLst>
          </p:cNvPr>
          <p:cNvGrpSpPr/>
          <p:nvPr/>
        </p:nvGrpSpPr>
        <p:grpSpPr>
          <a:xfrm>
            <a:off x="1060696" y="238266"/>
            <a:ext cx="5269101" cy="514762"/>
            <a:chOff x="1591043" y="-316366"/>
            <a:chExt cx="7903651" cy="772143"/>
          </a:xfrm>
        </p:grpSpPr>
        <p:grpSp>
          <p:nvGrpSpPr>
            <p:cNvPr id="18" name="Group 9">
              <a:extLst>
                <a:ext uri="{FF2B5EF4-FFF2-40B4-BE49-F238E27FC236}">
                  <a16:creationId xmlns:a16="http://schemas.microsoft.com/office/drawing/2014/main" id="{22DB07C8-62CD-8FA4-8A78-CD9FC3DC1D47}"/>
                </a:ext>
              </a:extLst>
            </p:cNvPr>
            <p:cNvGrpSpPr/>
            <p:nvPr/>
          </p:nvGrpSpPr>
          <p:grpSpPr>
            <a:xfrm>
              <a:off x="1591043" y="-207422"/>
              <a:ext cx="7903651" cy="573614"/>
              <a:chOff x="0" y="0"/>
              <a:chExt cx="9624410" cy="698500"/>
            </a:xfrm>
          </p:grpSpPr>
          <p:sp>
            <p:nvSpPr>
              <p:cNvPr id="28" name="Freeform 10">
                <a:extLst>
                  <a:ext uri="{FF2B5EF4-FFF2-40B4-BE49-F238E27FC236}">
                    <a16:creationId xmlns:a16="http://schemas.microsoft.com/office/drawing/2014/main" id="{4D80EC13-CEE4-F867-22C8-CB5D12DFB501}"/>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29" name="TextBox 11">
                <a:extLst>
                  <a:ext uri="{FF2B5EF4-FFF2-40B4-BE49-F238E27FC236}">
                    <a16:creationId xmlns:a16="http://schemas.microsoft.com/office/drawing/2014/main" id="{BF6406A7-0AB2-EE0C-82F6-590FB276ADCC}"/>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19" name="Group 12">
              <a:extLst>
                <a:ext uri="{FF2B5EF4-FFF2-40B4-BE49-F238E27FC236}">
                  <a16:creationId xmlns:a16="http://schemas.microsoft.com/office/drawing/2014/main" id="{36EF5AA6-C82A-23F9-AB06-1840BA08E593}"/>
                </a:ext>
              </a:extLst>
            </p:cNvPr>
            <p:cNvGrpSpPr/>
            <p:nvPr/>
          </p:nvGrpSpPr>
          <p:grpSpPr>
            <a:xfrm>
              <a:off x="3407983" y="-316366"/>
              <a:ext cx="5321601" cy="772143"/>
              <a:chOff x="0" y="0"/>
              <a:chExt cx="4814056" cy="698500"/>
            </a:xfrm>
          </p:grpSpPr>
          <p:sp>
            <p:nvSpPr>
              <p:cNvPr id="26" name="Freeform 13">
                <a:extLst>
                  <a:ext uri="{FF2B5EF4-FFF2-40B4-BE49-F238E27FC236}">
                    <a16:creationId xmlns:a16="http://schemas.microsoft.com/office/drawing/2014/main" id="{D336A182-D855-523F-64E3-A3515D901ADC}"/>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p>
            </p:txBody>
          </p:sp>
          <p:sp>
            <p:nvSpPr>
              <p:cNvPr id="27" name="TextBox 14">
                <a:extLst>
                  <a:ext uri="{FF2B5EF4-FFF2-40B4-BE49-F238E27FC236}">
                    <a16:creationId xmlns:a16="http://schemas.microsoft.com/office/drawing/2014/main" id="{5690B7CE-FDF1-D6EB-E2E7-7167C4E85EC1}"/>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spTree>
    <p:extLst>
      <p:ext uri="{BB962C8B-B14F-4D97-AF65-F5344CB8AC3E}">
        <p14:creationId xmlns:p14="http://schemas.microsoft.com/office/powerpoint/2010/main" val="2023438689"/>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520172" y="1158608"/>
            <a:ext cx="4614157" cy="4981546"/>
          </a:xfrm>
          <a:custGeom>
            <a:avLst/>
            <a:gdLst/>
            <a:ahLst/>
            <a:cxnLst/>
            <a:rect l="l" t="t" r="r" b="b"/>
            <a:pathLst>
              <a:path w="7740212" h="8356504">
                <a:moveTo>
                  <a:pt x="0" y="0"/>
                </a:moveTo>
                <a:lnTo>
                  <a:pt x="7740212" y="0"/>
                </a:lnTo>
                <a:lnTo>
                  <a:pt x="7740212" y="8356505"/>
                </a:lnTo>
                <a:lnTo>
                  <a:pt x="0" y="8356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4" name="Freeform 4"/>
          <p:cNvSpPr/>
          <p:nvPr/>
        </p:nvSpPr>
        <p:spPr>
          <a:xfrm>
            <a:off x="9860940" y="5460177"/>
            <a:ext cx="1248830" cy="1236342"/>
          </a:xfrm>
          <a:custGeom>
            <a:avLst/>
            <a:gdLst/>
            <a:ahLst/>
            <a:cxnLst/>
            <a:rect l="l" t="t" r="r" b="b"/>
            <a:pathLst>
              <a:path w="1873245" h="1854513">
                <a:moveTo>
                  <a:pt x="0" y="0"/>
                </a:moveTo>
                <a:lnTo>
                  <a:pt x="1873245" y="0"/>
                </a:lnTo>
                <a:lnTo>
                  <a:pt x="1873245" y="1854512"/>
                </a:lnTo>
                <a:lnTo>
                  <a:pt x="0" y="1854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5" name="Group 5"/>
          <p:cNvGrpSpPr/>
          <p:nvPr/>
        </p:nvGrpSpPr>
        <p:grpSpPr>
          <a:xfrm>
            <a:off x="8353378" y="2377119"/>
            <a:ext cx="3704959" cy="3183949"/>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21453" t="-11081" r="-33130" b="-8988"/>
              </a:stretch>
            </a:blipFill>
            <a:ln cap="sq">
              <a:noFill/>
              <a:prstDash val="solid"/>
              <a:miter/>
            </a:ln>
          </p:spPr>
          <p:txBody>
            <a:bodyPr/>
            <a:lstStyle/>
            <a:p>
              <a:endParaRPr lang="pt-BR" sz="1200" dirty="0"/>
            </a:p>
          </p:txBody>
        </p:sp>
      </p:grpSp>
      <p:grpSp>
        <p:nvGrpSpPr>
          <p:cNvPr id="7" name="Group 7"/>
          <p:cNvGrpSpPr/>
          <p:nvPr/>
        </p:nvGrpSpPr>
        <p:grpSpPr>
          <a:xfrm>
            <a:off x="1005096" y="5717484"/>
            <a:ext cx="496841" cy="496841"/>
            <a:chOff x="0" y="0"/>
            <a:chExt cx="196283" cy="196283"/>
          </a:xfrm>
        </p:grpSpPr>
        <p:sp>
          <p:nvSpPr>
            <p:cNvPr id="8" name="Freeform 8"/>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04356E"/>
            </a:solidFill>
          </p:spPr>
          <p:txBody>
            <a:bodyPr/>
            <a:lstStyle/>
            <a:p>
              <a:endParaRPr lang="pt-BR" sz="1200" dirty="0"/>
            </a:p>
          </p:txBody>
        </p:sp>
        <p:sp>
          <p:nvSpPr>
            <p:cNvPr id="9" name="TextBox 9"/>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p>
          </p:txBody>
        </p:sp>
      </p:grpSp>
      <p:sp>
        <p:nvSpPr>
          <p:cNvPr id="11" name="Freeform 11"/>
          <p:cNvSpPr/>
          <p:nvPr/>
        </p:nvSpPr>
        <p:spPr>
          <a:xfrm>
            <a:off x="1077273" y="1738920"/>
            <a:ext cx="1798539" cy="343971"/>
          </a:xfrm>
          <a:custGeom>
            <a:avLst/>
            <a:gdLst/>
            <a:ahLst/>
            <a:cxnLst/>
            <a:rect l="l" t="t" r="r" b="b"/>
            <a:pathLst>
              <a:path w="2697808" h="515956">
                <a:moveTo>
                  <a:pt x="0" y="0"/>
                </a:moveTo>
                <a:lnTo>
                  <a:pt x="2697808" y="0"/>
                </a:lnTo>
                <a:lnTo>
                  <a:pt x="2697808" y="515956"/>
                </a:lnTo>
                <a:lnTo>
                  <a:pt x="0" y="5159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p>
        </p:txBody>
      </p:sp>
      <p:sp>
        <p:nvSpPr>
          <p:cNvPr id="15" name="TextBox 15"/>
          <p:cNvSpPr txBox="1"/>
          <p:nvPr/>
        </p:nvSpPr>
        <p:spPr>
          <a:xfrm>
            <a:off x="1005097" y="1158608"/>
            <a:ext cx="5915591" cy="681277"/>
          </a:xfrm>
          <a:prstGeom prst="rect">
            <a:avLst/>
          </a:prstGeom>
        </p:spPr>
        <p:txBody>
          <a:bodyPr lIns="0" tIns="0" rIns="0" bIns="0" rtlCol="0" anchor="t">
            <a:spAutoFit/>
          </a:bodyPr>
          <a:lstStyle/>
          <a:p>
            <a:pPr>
              <a:lnSpc>
                <a:spcPts val="5269"/>
              </a:lnSpc>
            </a:pPr>
            <a:r>
              <a:rPr lang="pt-BR" sz="5066" b="1" dirty="0">
                <a:solidFill>
                  <a:srgbClr val="000000"/>
                </a:solidFill>
                <a:latin typeface="Montserrat 1 Bold"/>
                <a:ea typeface="Montserrat 1 Bold"/>
                <a:cs typeface="Montserrat 1 Bold"/>
                <a:sym typeface="Montserrat 1 Bold"/>
              </a:rPr>
              <a:t>Para Começar</a:t>
            </a:r>
          </a:p>
        </p:txBody>
      </p:sp>
      <p:sp>
        <p:nvSpPr>
          <p:cNvPr id="16" name="TextBox 16"/>
          <p:cNvSpPr txBox="1"/>
          <p:nvPr/>
        </p:nvSpPr>
        <p:spPr>
          <a:xfrm>
            <a:off x="1005096" y="2241641"/>
            <a:ext cx="6743241" cy="3183949"/>
          </a:xfrm>
          <a:prstGeom prst="rect">
            <a:avLst/>
          </a:prstGeom>
        </p:spPr>
        <p:txBody>
          <a:bodyPr wrap="square" lIns="0" tIns="0" rIns="0" bIns="0" rtlCol="0" anchor="t">
            <a:spAutoFit/>
          </a:bodyPr>
          <a:lstStyle/>
          <a:p>
            <a:pPr>
              <a:lnSpc>
                <a:spcPct val="150000"/>
              </a:lnSpc>
            </a:pPr>
            <a:r>
              <a:rPr lang="pt-BR" sz="2000" spc="13" dirty="0">
                <a:solidFill>
                  <a:srgbClr val="000000"/>
                </a:solidFill>
                <a:latin typeface="Calibri" panose="020F0502020204030204" pitchFamily="34" charset="0"/>
                <a:ea typeface="Montserrat 1"/>
                <a:cs typeface="Montserrat 1"/>
                <a:sym typeface="Montserrat 1"/>
              </a:rPr>
              <a:t>Para que possamos extrair o máximo valor de nosso tempo, compartilho estas orientações essenciais sobre nossa dinâmica de aulas e sistema de avaliação. </a:t>
            </a:r>
          </a:p>
          <a:p>
            <a:pPr>
              <a:lnSpc>
                <a:spcPct val="150000"/>
              </a:lnSpc>
            </a:pPr>
            <a:r>
              <a:rPr lang="pt-BR" sz="2000" spc="13" dirty="0">
                <a:solidFill>
                  <a:srgbClr val="000000"/>
                </a:solidFill>
                <a:latin typeface="Calibri" panose="020F0502020204030204" pitchFamily="34" charset="0"/>
                <a:ea typeface="Montserrat 1"/>
                <a:cs typeface="Montserrat 1"/>
                <a:sym typeface="Montserrat 1"/>
              </a:rPr>
              <a:t>Seu comprometimento com estas diretrizes não apenas enriquecerá sua experiência de aprendizado, mas também contribuirá para um ambiente colaborativo e produtivo para todos os participantes.</a:t>
            </a:r>
          </a:p>
        </p:txBody>
      </p:sp>
    </p:spTree>
    <p:extLst>
      <p:ext uri="{BB962C8B-B14F-4D97-AF65-F5344CB8AC3E}">
        <p14:creationId xmlns:p14="http://schemas.microsoft.com/office/powerpoint/2010/main" val="429267976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68685-C017-6314-5820-7ECDD860D70B}"/>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31FDCE46-62DC-01AE-9EB6-1C1473AC29E5}"/>
              </a:ext>
            </a:extLst>
          </p:cNvPr>
          <p:cNvSpPr/>
          <p:nvPr/>
        </p:nvSpPr>
        <p:spPr>
          <a:xfrm rot="-10800000">
            <a:off x="3170493" y="928389"/>
            <a:ext cx="0" cy="336000"/>
          </a:xfrm>
          <a:prstGeom prst="rect">
            <a:avLst/>
          </a:prstGeom>
          <a:solidFill>
            <a:srgbClr val="171717">
              <a:alpha val="29804"/>
            </a:srgbClr>
          </a:solidFill>
        </p:spPr>
        <p:txBody>
          <a:bodyPr/>
          <a:lstStyle/>
          <a:p>
            <a:endParaRPr lang="pt-BR" sz="1200" dirty="0"/>
          </a:p>
        </p:txBody>
      </p:sp>
      <p:sp>
        <p:nvSpPr>
          <p:cNvPr id="30" name="TextBox 30">
            <a:extLst>
              <a:ext uri="{FF2B5EF4-FFF2-40B4-BE49-F238E27FC236}">
                <a16:creationId xmlns:a16="http://schemas.microsoft.com/office/drawing/2014/main" id="{46055BB4-90E8-1A5B-187A-940F2B3001DD}"/>
              </a:ext>
            </a:extLst>
          </p:cNvPr>
          <p:cNvSpPr txBox="1"/>
          <p:nvPr/>
        </p:nvSpPr>
        <p:spPr>
          <a:xfrm>
            <a:off x="1060696" y="741048"/>
            <a:ext cx="6376357" cy="4116768"/>
          </a:xfrm>
          <a:prstGeom prst="rect">
            <a:avLst/>
          </a:prstGeom>
        </p:spPr>
        <p:txBody>
          <a:bodyPr wrap="square" lIns="0" tIns="0" rIns="0" bIns="0" rtlCol="0" anchor="t">
            <a:spAutoFit/>
          </a:bodyPr>
          <a:lstStyle/>
          <a:p>
            <a:pPr>
              <a:lnSpc>
                <a:spcPct val="150000"/>
              </a:lnSpc>
            </a:pPr>
            <a:r>
              <a:rPr lang="pt-BR" sz="2000" dirty="0">
                <a:latin typeface="Calibri" panose="020F0502020204030204" pitchFamily="34" charset="0"/>
              </a:rPr>
              <a:t>E</a:t>
            </a:r>
            <a:r>
              <a:rPr lang="pt-BR" sz="1600" dirty="0">
                <a:latin typeface="Calibri" panose="020F0502020204030204" pitchFamily="34" charset="0"/>
              </a:rPr>
              <a:t>sses valores formam uma teia inseparável. A </a:t>
            </a:r>
            <a:r>
              <a:rPr lang="pt-BR" sz="1600" b="1" dirty="0">
                <a:latin typeface="Calibri" panose="020F0502020204030204" pitchFamily="34" charset="0"/>
              </a:rPr>
              <a:t>igualdade</a:t>
            </a:r>
            <a:r>
              <a:rPr lang="pt-BR" sz="1600" dirty="0">
                <a:latin typeface="Calibri" panose="020F0502020204030204" pitchFamily="34" charset="0"/>
              </a:rPr>
              <a:t> estabelece a base para que todas as pessoas sejam vistas como igualmente valiosas, mas só se realiza plenamente através da </a:t>
            </a:r>
            <a:r>
              <a:rPr lang="pt-BR" sz="1600" b="1" dirty="0">
                <a:latin typeface="Calibri" panose="020F0502020204030204" pitchFamily="34" charset="0"/>
              </a:rPr>
              <a:t>equidade</a:t>
            </a:r>
            <a:r>
              <a:rPr lang="pt-BR" sz="1600" dirty="0">
                <a:latin typeface="Calibri" panose="020F0502020204030204" pitchFamily="34" charset="0"/>
              </a:rPr>
              <a:t>, que reconhece e responde às diferentes necessidades de cada pessoa. Essa consideração pelas diferenças é, em essência, uma forma de </a:t>
            </a:r>
            <a:r>
              <a:rPr lang="pt-BR" sz="1600" b="1" dirty="0">
                <a:latin typeface="Calibri" panose="020F0502020204030204" pitchFamily="34" charset="0"/>
              </a:rPr>
              <a:t>respeito</a:t>
            </a:r>
            <a:r>
              <a:rPr lang="pt-BR" sz="1600" dirty="0">
                <a:latin typeface="Calibri" panose="020F0502020204030204" pitchFamily="34" charset="0"/>
              </a:rPr>
              <a:t>, que por sua vez só pode existir genuinamente quando há </a:t>
            </a:r>
            <a:r>
              <a:rPr lang="pt-BR" sz="1600" b="1" dirty="0">
                <a:latin typeface="Calibri" panose="020F0502020204030204" pitchFamily="34" charset="0"/>
              </a:rPr>
              <a:t>honestidade</a:t>
            </a:r>
            <a:r>
              <a:rPr lang="pt-BR" sz="1600" dirty="0">
                <a:latin typeface="Calibri" panose="020F0502020204030204" pitchFamily="34" charset="0"/>
              </a:rPr>
              <a:t> nas relações e nas ações. E finalmente, a honestidade cria o ambiente de confiança necessário para que a </a:t>
            </a:r>
            <a:r>
              <a:rPr lang="pt-BR" sz="1600" b="1" dirty="0">
                <a:latin typeface="Calibri" panose="020F0502020204030204" pitchFamily="34" charset="0"/>
              </a:rPr>
              <a:t>liberdade</a:t>
            </a:r>
            <a:r>
              <a:rPr lang="pt-BR" sz="1600" dirty="0">
                <a:latin typeface="Calibri" panose="020F0502020204030204" pitchFamily="34" charset="0"/>
              </a:rPr>
              <a:t> possa florescer de maneira responsável, permitindo que todos façam escolhas autônomas sem prejudicar os demais. Assim, cada valor sustenta e é sustentado pelos outros, criando um círculo virtuoso onde nenhum pode existir isoladamente.</a:t>
            </a:r>
            <a:endParaRPr lang="pt-BR" sz="1600" b="1" dirty="0">
              <a:solidFill>
                <a:srgbClr val="003A79"/>
              </a:solidFill>
              <a:latin typeface="Montserrat 1"/>
              <a:ea typeface="Montserrat 1"/>
              <a:cs typeface="Montserrat 1"/>
              <a:sym typeface="Montserrat 1"/>
            </a:endParaRPr>
          </a:p>
        </p:txBody>
      </p:sp>
      <p:sp>
        <p:nvSpPr>
          <p:cNvPr id="2" name="Freeform: Shape 3922">
            <a:extLst>
              <a:ext uri="{FF2B5EF4-FFF2-40B4-BE49-F238E27FC236}">
                <a16:creationId xmlns:a16="http://schemas.microsoft.com/office/drawing/2014/main" id="{7F8143FA-CA2D-65E9-BE36-468C15C30B3B}"/>
              </a:ext>
            </a:extLst>
          </p:cNvPr>
          <p:cNvSpPr/>
          <p:nvPr/>
        </p:nvSpPr>
        <p:spPr>
          <a:xfrm>
            <a:off x="9883505" y="1672395"/>
            <a:ext cx="1955850" cy="1974301"/>
          </a:xfrm>
          <a:custGeom>
            <a:avLst/>
            <a:gdLst/>
            <a:ahLst/>
            <a:cxnLst>
              <a:cxn ang="3cd4">
                <a:pos x="hc" y="t"/>
              </a:cxn>
              <a:cxn ang="cd2">
                <a:pos x="l" y="vc"/>
              </a:cxn>
              <a:cxn ang="cd4">
                <a:pos x="hc" y="b"/>
              </a:cxn>
              <a:cxn ang="0">
                <a:pos x="r" y="vc"/>
              </a:cxn>
            </a:cxnLst>
            <a:rect l="l" t="t" r="r" b="b"/>
            <a:pathLst>
              <a:path w="1167" h="1178">
                <a:moveTo>
                  <a:pt x="1166" y="938"/>
                </a:moveTo>
                <a:lnTo>
                  <a:pt x="1167" y="938"/>
                </a:lnTo>
                <a:lnTo>
                  <a:pt x="1166" y="938"/>
                </a:lnTo>
                <a:cubicBezTo>
                  <a:pt x="1035" y="410"/>
                  <a:pt x="565" y="16"/>
                  <a:pt x="1" y="0"/>
                </a:cubicBezTo>
                <a:lnTo>
                  <a:pt x="171" y="330"/>
                </a:lnTo>
                <a:lnTo>
                  <a:pt x="0" y="660"/>
                </a:lnTo>
                <a:cubicBezTo>
                  <a:pt x="251" y="675"/>
                  <a:pt x="459" y="850"/>
                  <a:pt x="523" y="1085"/>
                </a:cubicBezTo>
                <a:lnTo>
                  <a:pt x="883" y="1178"/>
                </a:lnTo>
                <a:lnTo>
                  <a:pt x="1163" y="941"/>
                </a:lnTo>
                <a:lnTo>
                  <a:pt x="1167" y="940"/>
                </a:lnTo>
                <a:cubicBezTo>
                  <a:pt x="1166" y="940"/>
                  <a:pt x="1166" y="939"/>
                  <a:pt x="1166" y="938"/>
                </a:cubicBezTo>
                <a:close/>
              </a:path>
            </a:pathLst>
          </a:custGeom>
          <a:solidFill>
            <a:schemeClr val="accent1">
              <a:lumMod val="75000"/>
            </a:schemeClr>
          </a:solidFill>
          <a:ln cap="flat">
            <a:noFill/>
            <a:prstDash val="solid"/>
          </a:ln>
        </p:spPr>
        <p:txBody>
          <a:bodyPr vert="horz" wrap="none" lIns="45000" tIns="22500" rIns="45000" bIns="22500" anchor="ctr" anchorCtr="1" compatLnSpc="0"/>
          <a:lstStyle/>
          <a:p>
            <a:pPr hangingPunct="0"/>
            <a:endParaRPr lang="pt-BR" sz="900" dirty="0">
              <a:latin typeface="Calibri" panose="020F0502020204030204" pitchFamily="34" charset="0"/>
              <a:ea typeface="Arial Unicode MS" pitchFamily="2"/>
              <a:cs typeface="Arial Unicode MS" pitchFamily="2"/>
            </a:endParaRPr>
          </a:p>
        </p:txBody>
      </p:sp>
      <p:sp>
        <p:nvSpPr>
          <p:cNvPr id="18" name="Freeform: Shape 3923">
            <a:extLst>
              <a:ext uri="{FF2B5EF4-FFF2-40B4-BE49-F238E27FC236}">
                <a16:creationId xmlns:a16="http://schemas.microsoft.com/office/drawing/2014/main" id="{45E258C0-7962-5A55-585F-993BFA071679}"/>
              </a:ext>
            </a:extLst>
          </p:cNvPr>
          <p:cNvSpPr/>
          <p:nvPr/>
        </p:nvSpPr>
        <p:spPr>
          <a:xfrm>
            <a:off x="10388403" y="3348119"/>
            <a:ext cx="1509661" cy="2115199"/>
          </a:xfrm>
          <a:custGeom>
            <a:avLst/>
            <a:gdLst/>
            <a:ahLst/>
            <a:cxnLst>
              <a:cxn ang="3cd4">
                <a:pos x="hc" y="t"/>
              </a:cxn>
              <a:cxn ang="cd2">
                <a:pos x="l" y="vc"/>
              </a:cxn>
              <a:cxn ang="cd4">
                <a:pos x="hc" y="b"/>
              </a:cxn>
              <a:cxn ang="0">
                <a:pos x="r" y="vc"/>
              </a:cxn>
            </a:cxnLst>
            <a:rect l="l" t="t" r="r" b="b"/>
            <a:pathLst>
              <a:path w="901" h="1262">
                <a:moveTo>
                  <a:pt x="901" y="237"/>
                </a:moveTo>
                <a:cubicBezTo>
                  <a:pt x="901" y="156"/>
                  <a:pt x="893" y="76"/>
                  <a:pt x="878" y="0"/>
                </a:cubicBezTo>
                <a:lnTo>
                  <a:pt x="595" y="238"/>
                </a:lnTo>
                <a:lnTo>
                  <a:pt x="235" y="145"/>
                </a:lnTo>
                <a:cubicBezTo>
                  <a:pt x="239" y="175"/>
                  <a:pt x="242" y="206"/>
                  <a:pt x="242" y="237"/>
                </a:cubicBezTo>
                <a:cubicBezTo>
                  <a:pt x="242" y="431"/>
                  <a:pt x="147" y="603"/>
                  <a:pt x="0" y="707"/>
                </a:cubicBezTo>
                <a:lnTo>
                  <a:pt x="2" y="710"/>
                </a:lnTo>
                <a:lnTo>
                  <a:pt x="40" y="1079"/>
                </a:lnTo>
                <a:lnTo>
                  <a:pt x="359" y="1260"/>
                </a:lnTo>
                <a:lnTo>
                  <a:pt x="360" y="1260"/>
                </a:lnTo>
                <a:lnTo>
                  <a:pt x="363" y="1262"/>
                </a:lnTo>
                <a:lnTo>
                  <a:pt x="361" y="1259"/>
                </a:lnTo>
                <a:cubicBezTo>
                  <a:pt x="687" y="1036"/>
                  <a:pt x="901" y="662"/>
                  <a:pt x="901" y="237"/>
                </a:cubicBezTo>
                <a:close/>
              </a:path>
            </a:pathLst>
          </a:custGeom>
          <a:solidFill>
            <a:srgbClr val="1A86AD"/>
          </a:solidFill>
          <a:ln cap="flat">
            <a:noFill/>
            <a:prstDash val="solid"/>
          </a:ln>
        </p:spPr>
        <p:txBody>
          <a:bodyPr vert="horz" wrap="none" lIns="45000" tIns="22500" rIns="45000" bIns="22500" anchor="ctr" anchorCtr="1" compatLnSpc="0"/>
          <a:lstStyle/>
          <a:p>
            <a:pPr hangingPunct="0"/>
            <a:endParaRPr lang="pt-BR" sz="900" dirty="0">
              <a:latin typeface="Calibri" panose="020F0502020204030204" pitchFamily="34" charset="0"/>
              <a:ea typeface="Arial Unicode MS" pitchFamily="2"/>
              <a:cs typeface="Arial Unicode MS" pitchFamily="2"/>
            </a:endParaRPr>
          </a:p>
        </p:txBody>
      </p:sp>
      <p:sp>
        <p:nvSpPr>
          <p:cNvPr id="19" name="Freeform: Shape 3924">
            <a:extLst>
              <a:ext uri="{FF2B5EF4-FFF2-40B4-BE49-F238E27FC236}">
                <a16:creationId xmlns:a16="http://schemas.microsoft.com/office/drawing/2014/main" id="{D9B13996-D083-1F03-E6CB-C678E37510FC}"/>
              </a:ext>
            </a:extLst>
          </p:cNvPr>
          <p:cNvSpPr/>
          <p:nvPr/>
        </p:nvSpPr>
        <p:spPr>
          <a:xfrm>
            <a:off x="8731130" y="4581009"/>
            <a:ext cx="2173913" cy="1237923"/>
          </a:xfrm>
          <a:custGeom>
            <a:avLst/>
            <a:gdLst/>
            <a:ahLst/>
            <a:cxnLst>
              <a:cxn ang="3cd4">
                <a:pos x="hc" y="t"/>
              </a:cxn>
              <a:cxn ang="cd2">
                <a:pos x="l" y="vc"/>
              </a:cxn>
              <a:cxn ang="cd4">
                <a:pos x="hc" y="b"/>
              </a:cxn>
              <a:cxn ang="0">
                <a:pos x="r" y="vc"/>
              </a:cxn>
            </a:cxnLst>
            <a:rect l="l" t="t" r="r" b="b"/>
            <a:pathLst>
              <a:path w="1297" h="739">
                <a:moveTo>
                  <a:pt x="977" y="378"/>
                </a:moveTo>
                <a:lnTo>
                  <a:pt x="938" y="4"/>
                </a:lnTo>
                <a:cubicBezTo>
                  <a:pt x="854" y="52"/>
                  <a:pt x="757" y="80"/>
                  <a:pt x="652" y="80"/>
                </a:cubicBezTo>
                <a:cubicBezTo>
                  <a:pt x="546" y="80"/>
                  <a:pt x="446" y="51"/>
                  <a:pt x="360" y="0"/>
                </a:cubicBezTo>
                <a:cubicBezTo>
                  <a:pt x="359" y="0"/>
                  <a:pt x="359" y="0"/>
                  <a:pt x="359" y="0"/>
                </a:cubicBezTo>
                <a:lnTo>
                  <a:pt x="359" y="1"/>
                </a:lnTo>
                <a:lnTo>
                  <a:pt x="38" y="184"/>
                </a:lnTo>
                <a:lnTo>
                  <a:pt x="0" y="553"/>
                </a:lnTo>
                <a:lnTo>
                  <a:pt x="0" y="554"/>
                </a:lnTo>
                <a:cubicBezTo>
                  <a:pt x="190" y="672"/>
                  <a:pt x="413" y="739"/>
                  <a:pt x="652" y="739"/>
                </a:cubicBezTo>
                <a:cubicBezTo>
                  <a:pt x="889" y="739"/>
                  <a:pt x="1109" y="673"/>
                  <a:pt x="1297" y="558"/>
                </a:cubicBezTo>
                <a:close/>
              </a:path>
            </a:pathLst>
          </a:custGeom>
          <a:solidFill>
            <a:srgbClr val="018DCA"/>
          </a:solidFill>
          <a:ln cap="flat">
            <a:noFill/>
            <a:prstDash val="solid"/>
          </a:ln>
        </p:spPr>
        <p:txBody>
          <a:bodyPr vert="horz" wrap="none" lIns="45000" tIns="22500" rIns="45000" bIns="22500" anchor="ctr" anchorCtr="1" compatLnSpc="0"/>
          <a:lstStyle/>
          <a:p>
            <a:pPr hangingPunct="0"/>
            <a:endParaRPr lang="pt-BR" sz="900" dirty="0">
              <a:latin typeface="Calibri" panose="020F0502020204030204" pitchFamily="34" charset="0"/>
              <a:ea typeface="Arial Unicode MS" pitchFamily="2"/>
              <a:cs typeface="Arial Unicode MS" pitchFamily="2"/>
            </a:endParaRPr>
          </a:p>
        </p:txBody>
      </p:sp>
      <p:sp>
        <p:nvSpPr>
          <p:cNvPr id="26" name="Freeform: Shape 3925">
            <a:extLst>
              <a:ext uri="{FF2B5EF4-FFF2-40B4-BE49-F238E27FC236}">
                <a16:creationId xmlns:a16="http://schemas.microsoft.com/office/drawing/2014/main" id="{69D4D39C-AF84-0A52-6C31-CD959E49C001}"/>
              </a:ext>
            </a:extLst>
          </p:cNvPr>
          <p:cNvSpPr/>
          <p:nvPr/>
        </p:nvSpPr>
        <p:spPr>
          <a:xfrm>
            <a:off x="7815264" y="1670718"/>
            <a:ext cx="2251073" cy="1806561"/>
          </a:xfrm>
          <a:custGeom>
            <a:avLst/>
            <a:gdLst/>
            <a:ahLst/>
            <a:cxnLst>
              <a:cxn ang="3cd4">
                <a:pos x="hc" y="t"/>
              </a:cxn>
              <a:cxn ang="cd2">
                <a:pos x="l" y="vc"/>
              </a:cxn>
              <a:cxn ang="cd4">
                <a:pos x="hc" y="b"/>
              </a:cxn>
              <a:cxn ang="0">
                <a:pos x="r" y="vc"/>
              </a:cxn>
            </a:cxnLst>
            <a:rect l="l" t="t" r="r" b="b"/>
            <a:pathLst>
              <a:path w="1343" h="1078">
                <a:moveTo>
                  <a:pt x="1173" y="0"/>
                </a:moveTo>
                <a:cubicBezTo>
                  <a:pt x="606" y="12"/>
                  <a:pt x="133" y="404"/>
                  <a:pt x="0" y="932"/>
                </a:cubicBezTo>
                <a:lnTo>
                  <a:pt x="360" y="840"/>
                </a:lnTo>
                <a:lnTo>
                  <a:pt x="643" y="1078"/>
                </a:lnTo>
                <a:cubicBezTo>
                  <a:pt x="710" y="845"/>
                  <a:pt x="920" y="672"/>
                  <a:pt x="1173" y="660"/>
                </a:cubicBezTo>
                <a:lnTo>
                  <a:pt x="1343" y="331"/>
                </a:lnTo>
                <a:close/>
              </a:path>
            </a:pathLst>
          </a:custGeom>
          <a:solidFill>
            <a:srgbClr val="003A79"/>
          </a:solidFill>
          <a:ln cap="flat">
            <a:noFill/>
            <a:prstDash val="solid"/>
          </a:ln>
        </p:spPr>
        <p:txBody>
          <a:bodyPr vert="horz" wrap="none" lIns="45000" tIns="22500" rIns="45000" bIns="22500" anchor="ctr" anchorCtr="1" compatLnSpc="0"/>
          <a:lstStyle/>
          <a:p>
            <a:pPr hangingPunct="0"/>
            <a:endParaRPr lang="pt-BR" sz="900" dirty="0">
              <a:latin typeface="Calibri" panose="020F0502020204030204" pitchFamily="34" charset="0"/>
              <a:ea typeface="Arial Unicode MS" pitchFamily="2"/>
              <a:cs typeface="Arial Unicode MS" pitchFamily="2"/>
            </a:endParaRPr>
          </a:p>
        </p:txBody>
      </p:sp>
      <p:sp>
        <p:nvSpPr>
          <p:cNvPr id="27" name="Freeform: Shape 3926">
            <a:extLst>
              <a:ext uri="{FF2B5EF4-FFF2-40B4-BE49-F238E27FC236}">
                <a16:creationId xmlns:a16="http://schemas.microsoft.com/office/drawing/2014/main" id="{EF97B333-17AF-FF0B-ABD8-36B23E4E8010}"/>
              </a:ext>
            </a:extLst>
          </p:cNvPr>
          <p:cNvSpPr/>
          <p:nvPr/>
        </p:nvSpPr>
        <p:spPr>
          <a:xfrm>
            <a:off x="7749850" y="3178701"/>
            <a:ext cx="1496242" cy="2272879"/>
          </a:xfrm>
          <a:custGeom>
            <a:avLst/>
            <a:gdLst/>
            <a:ahLst/>
            <a:cxnLst>
              <a:cxn ang="3cd4">
                <a:pos x="hc" y="t"/>
              </a:cxn>
              <a:cxn ang="cd2">
                <a:pos x="l" y="vc"/>
              </a:cxn>
              <a:cxn ang="cd4">
                <a:pos x="hc" y="b"/>
              </a:cxn>
              <a:cxn ang="0">
                <a:pos x="r" y="vc"/>
              </a:cxn>
            </a:cxnLst>
            <a:rect l="l" t="t" r="r" b="b"/>
            <a:pathLst>
              <a:path w="893" h="1356">
                <a:moveTo>
                  <a:pt x="660" y="338"/>
                </a:moveTo>
                <a:cubicBezTo>
                  <a:pt x="660" y="304"/>
                  <a:pt x="663" y="271"/>
                  <a:pt x="668" y="239"/>
                </a:cubicBezTo>
                <a:lnTo>
                  <a:pt x="669" y="239"/>
                </a:lnTo>
                <a:lnTo>
                  <a:pt x="668" y="239"/>
                </a:lnTo>
                <a:cubicBezTo>
                  <a:pt x="668" y="238"/>
                  <a:pt x="668" y="238"/>
                  <a:pt x="668" y="237"/>
                </a:cubicBezTo>
                <a:lnTo>
                  <a:pt x="665" y="236"/>
                </a:lnTo>
                <a:lnTo>
                  <a:pt x="385" y="0"/>
                </a:lnTo>
                <a:lnTo>
                  <a:pt x="25" y="92"/>
                </a:lnTo>
                <a:cubicBezTo>
                  <a:pt x="9" y="172"/>
                  <a:pt x="0" y="254"/>
                  <a:pt x="0" y="338"/>
                </a:cubicBezTo>
                <a:cubicBezTo>
                  <a:pt x="0" y="760"/>
                  <a:pt x="211" y="1133"/>
                  <a:pt x="534" y="1356"/>
                </a:cubicBezTo>
                <a:lnTo>
                  <a:pt x="571" y="986"/>
                </a:lnTo>
                <a:lnTo>
                  <a:pt x="893" y="802"/>
                </a:lnTo>
                <a:cubicBezTo>
                  <a:pt x="751" y="697"/>
                  <a:pt x="660" y="528"/>
                  <a:pt x="660" y="338"/>
                </a:cubicBezTo>
                <a:close/>
              </a:path>
            </a:pathLst>
          </a:custGeom>
          <a:solidFill>
            <a:schemeClr val="accent5"/>
          </a:solidFill>
          <a:ln cap="flat">
            <a:noFill/>
            <a:prstDash val="solid"/>
          </a:ln>
        </p:spPr>
        <p:txBody>
          <a:bodyPr vert="horz" wrap="none" lIns="45000" tIns="22500" rIns="45000" bIns="22500" anchor="ctr" anchorCtr="1" compatLnSpc="0"/>
          <a:lstStyle/>
          <a:p>
            <a:pPr hangingPunct="0"/>
            <a:endParaRPr lang="pt-BR" sz="900" dirty="0">
              <a:latin typeface="Calibri" panose="020F0502020204030204" pitchFamily="34" charset="0"/>
              <a:ea typeface="Arial Unicode MS" pitchFamily="2"/>
              <a:cs typeface="Arial Unicode MS" pitchFamily="2"/>
            </a:endParaRPr>
          </a:p>
        </p:txBody>
      </p:sp>
      <p:sp>
        <p:nvSpPr>
          <p:cNvPr id="28" name="Text Placeholder 33">
            <a:extLst>
              <a:ext uri="{FF2B5EF4-FFF2-40B4-BE49-F238E27FC236}">
                <a16:creationId xmlns:a16="http://schemas.microsoft.com/office/drawing/2014/main" id="{AC697D4E-0D22-968C-5C4E-A824EEAB62E3}"/>
              </a:ext>
            </a:extLst>
          </p:cNvPr>
          <p:cNvSpPr txBox="1">
            <a:spLocks/>
          </p:cNvSpPr>
          <p:nvPr/>
        </p:nvSpPr>
        <p:spPr>
          <a:xfrm>
            <a:off x="9045333" y="1964125"/>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Calibri" panose="020F0502020204030204" pitchFamily="34" charset="0"/>
                <a:cs typeface="Roboto Regular"/>
              </a:rPr>
              <a:t>01</a:t>
            </a:r>
            <a:endParaRPr lang="pt-BR" sz="3300" dirty="0">
              <a:solidFill>
                <a:schemeClr val="bg1"/>
              </a:solidFill>
              <a:latin typeface="Calibri" panose="020F0502020204030204" pitchFamily="34" charset="0"/>
              <a:cs typeface="Roboto Regular"/>
            </a:endParaRPr>
          </a:p>
        </p:txBody>
      </p:sp>
      <p:sp>
        <p:nvSpPr>
          <p:cNvPr id="29" name="TextBox 475">
            <a:extLst>
              <a:ext uri="{FF2B5EF4-FFF2-40B4-BE49-F238E27FC236}">
                <a16:creationId xmlns:a16="http://schemas.microsoft.com/office/drawing/2014/main" id="{973851AE-CD86-7E38-30B9-8257231EBC46}"/>
              </a:ext>
            </a:extLst>
          </p:cNvPr>
          <p:cNvSpPr txBox="1"/>
          <p:nvPr/>
        </p:nvSpPr>
        <p:spPr>
          <a:xfrm>
            <a:off x="8286154" y="2404235"/>
            <a:ext cx="1441239" cy="379656"/>
          </a:xfrm>
          <a:prstGeom prst="rect">
            <a:avLst/>
          </a:prstGeom>
          <a:noFill/>
        </p:spPr>
        <p:txBody>
          <a:bodyPr wrap="square" rtlCol="0">
            <a:spAutoFit/>
          </a:bodyPr>
          <a:lstStyle/>
          <a:p>
            <a:r>
              <a:rPr lang="pt-BR" sz="1867" dirty="0">
                <a:solidFill>
                  <a:schemeClr val="bg1"/>
                </a:solidFill>
                <a:latin typeface="Calibri" panose="020F0502020204030204" pitchFamily="34" charset="0"/>
                <a:ea typeface="Lato Light" charset="0"/>
                <a:cs typeface="Lato Light" charset="0"/>
              </a:rPr>
              <a:t>Igualdade</a:t>
            </a:r>
            <a:endParaRPr lang="pt-BR" sz="800" dirty="0">
              <a:solidFill>
                <a:schemeClr val="bg1"/>
              </a:solidFill>
              <a:latin typeface="Calibri" panose="020F0502020204030204" pitchFamily="34" charset="0"/>
              <a:ea typeface="Lato Light" charset="0"/>
              <a:cs typeface="Lato Light" charset="0"/>
            </a:endParaRPr>
          </a:p>
        </p:txBody>
      </p:sp>
      <p:sp>
        <p:nvSpPr>
          <p:cNvPr id="31" name="Text Placeholder 33">
            <a:extLst>
              <a:ext uri="{FF2B5EF4-FFF2-40B4-BE49-F238E27FC236}">
                <a16:creationId xmlns:a16="http://schemas.microsoft.com/office/drawing/2014/main" id="{F0E8CD12-1125-F092-6BFF-74E9DC9DFE6B}"/>
              </a:ext>
            </a:extLst>
          </p:cNvPr>
          <p:cNvSpPr txBox="1">
            <a:spLocks/>
          </p:cNvSpPr>
          <p:nvPr/>
        </p:nvSpPr>
        <p:spPr>
          <a:xfrm>
            <a:off x="10362098" y="1999263"/>
            <a:ext cx="776565"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Calibri" panose="020F0502020204030204" pitchFamily="34" charset="0"/>
                <a:cs typeface="Roboto Regular"/>
              </a:rPr>
              <a:t>02</a:t>
            </a:r>
            <a:endParaRPr lang="pt-BR" sz="3300" dirty="0">
              <a:solidFill>
                <a:schemeClr val="bg1"/>
              </a:solidFill>
              <a:latin typeface="Calibri" panose="020F0502020204030204" pitchFamily="34" charset="0"/>
              <a:cs typeface="Roboto Regular"/>
            </a:endParaRPr>
          </a:p>
        </p:txBody>
      </p:sp>
      <p:sp>
        <p:nvSpPr>
          <p:cNvPr id="32" name="TextBox 478">
            <a:extLst>
              <a:ext uri="{FF2B5EF4-FFF2-40B4-BE49-F238E27FC236}">
                <a16:creationId xmlns:a16="http://schemas.microsoft.com/office/drawing/2014/main" id="{86C451E5-79B0-ACE5-B161-92D9D19523C8}"/>
              </a:ext>
            </a:extLst>
          </p:cNvPr>
          <p:cNvSpPr txBox="1"/>
          <p:nvPr/>
        </p:nvSpPr>
        <p:spPr>
          <a:xfrm>
            <a:off x="10339589" y="2482999"/>
            <a:ext cx="1521404" cy="379656"/>
          </a:xfrm>
          <a:prstGeom prst="rect">
            <a:avLst/>
          </a:prstGeom>
          <a:noFill/>
        </p:spPr>
        <p:txBody>
          <a:bodyPr wrap="square" rtlCol="0">
            <a:spAutoFit/>
          </a:bodyPr>
          <a:lstStyle/>
          <a:p>
            <a:r>
              <a:rPr lang="pt-BR" sz="1867" dirty="0">
                <a:solidFill>
                  <a:schemeClr val="bg1"/>
                </a:solidFill>
                <a:latin typeface="Calibri" panose="020F0502020204030204" pitchFamily="34" charset="0"/>
                <a:ea typeface="Lato Light" charset="0"/>
                <a:cs typeface="Lato Light" charset="0"/>
              </a:rPr>
              <a:t>Equidade</a:t>
            </a:r>
          </a:p>
        </p:txBody>
      </p:sp>
      <p:sp>
        <p:nvSpPr>
          <p:cNvPr id="33" name="Text Placeholder 33">
            <a:extLst>
              <a:ext uri="{FF2B5EF4-FFF2-40B4-BE49-F238E27FC236}">
                <a16:creationId xmlns:a16="http://schemas.microsoft.com/office/drawing/2014/main" id="{BC811CC8-FC11-95F8-30C0-3FC8520D01AA}"/>
              </a:ext>
            </a:extLst>
          </p:cNvPr>
          <p:cNvSpPr txBox="1">
            <a:spLocks/>
          </p:cNvSpPr>
          <p:nvPr/>
        </p:nvSpPr>
        <p:spPr>
          <a:xfrm>
            <a:off x="10941113" y="3888291"/>
            <a:ext cx="862354"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Calibri" panose="020F0502020204030204" pitchFamily="34" charset="0"/>
                <a:cs typeface="Roboto Regular"/>
              </a:rPr>
              <a:t>03</a:t>
            </a:r>
            <a:endParaRPr lang="pt-BR" sz="3300" dirty="0">
              <a:solidFill>
                <a:schemeClr val="bg1"/>
              </a:solidFill>
              <a:latin typeface="Calibri" panose="020F0502020204030204" pitchFamily="34" charset="0"/>
              <a:cs typeface="Roboto Regular"/>
            </a:endParaRPr>
          </a:p>
        </p:txBody>
      </p:sp>
      <p:sp>
        <p:nvSpPr>
          <p:cNvPr id="34" name="TextBox 480">
            <a:extLst>
              <a:ext uri="{FF2B5EF4-FFF2-40B4-BE49-F238E27FC236}">
                <a16:creationId xmlns:a16="http://schemas.microsoft.com/office/drawing/2014/main" id="{1B172544-9AED-C882-DD7E-4756646D260E}"/>
              </a:ext>
            </a:extLst>
          </p:cNvPr>
          <p:cNvSpPr txBox="1"/>
          <p:nvPr/>
        </p:nvSpPr>
        <p:spPr>
          <a:xfrm>
            <a:off x="10593040" y="4360735"/>
            <a:ext cx="1450115" cy="379656"/>
          </a:xfrm>
          <a:prstGeom prst="rect">
            <a:avLst/>
          </a:prstGeom>
          <a:noFill/>
        </p:spPr>
        <p:txBody>
          <a:bodyPr wrap="square" rtlCol="0">
            <a:spAutoFit/>
          </a:bodyPr>
          <a:lstStyle/>
          <a:p>
            <a:r>
              <a:rPr lang="pt-BR" sz="1867" dirty="0">
                <a:solidFill>
                  <a:schemeClr val="bg1"/>
                </a:solidFill>
                <a:latin typeface="Calibri" panose="020F0502020204030204" pitchFamily="34" charset="0"/>
                <a:ea typeface="Lato Light" charset="0"/>
                <a:cs typeface="Lato Light" charset="0"/>
              </a:rPr>
              <a:t>Respeito</a:t>
            </a:r>
            <a:endParaRPr lang="pt-BR" sz="800" dirty="0">
              <a:solidFill>
                <a:schemeClr val="bg1"/>
              </a:solidFill>
              <a:latin typeface="Calibri" panose="020F0502020204030204" pitchFamily="34" charset="0"/>
              <a:ea typeface="Lato Light" charset="0"/>
              <a:cs typeface="Lato Light" charset="0"/>
            </a:endParaRPr>
          </a:p>
        </p:txBody>
      </p:sp>
      <p:sp>
        <p:nvSpPr>
          <p:cNvPr id="35" name="Text Placeholder 33">
            <a:extLst>
              <a:ext uri="{FF2B5EF4-FFF2-40B4-BE49-F238E27FC236}">
                <a16:creationId xmlns:a16="http://schemas.microsoft.com/office/drawing/2014/main" id="{42C73B7B-5E5A-72D1-8A38-94A66094AD6E}"/>
              </a:ext>
            </a:extLst>
          </p:cNvPr>
          <p:cNvSpPr txBox="1">
            <a:spLocks/>
          </p:cNvSpPr>
          <p:nvPr/>
        </p:nvSpPr>
        <p:spPr>
          <a:xfrm>
            <a:off x="9233666" y="4762497"/>
            <a:ext cx="649839"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Calibri" panose="020F0502020204030204" pitchFamily="34" charset="0"/>
                <a:cs typeface="Roboto Regular"/>
              </a:rPr>
              <a:t>04</a:t>
            </a:r>
            <a:endParaRPr lang="pt-BR" sz="3300" dirty="0">
              <a:solidFill>
                <a:schemeClr val="bg1"/>
              </a:solidFill>
              <a:latin typeface="Calibri" panose="020F0502020204030204" pitchFamily="34" charset="0"/>
              <a:cs typeface="Roboto Regular"/>
            </a:endParaRPr>
          </a:p>
        </p:txBody>
      </p:sp>
      <p:sp>
        <p:nvSpPr>
          <p:cNvPr id="36" name="TextBox 482">
            <a:extLst>
              <a:ext uri="{FF2B5EF4-FFF2-40B4-BE49-F238E27FC236}">
                <a16:creationId xmlns:a16="http://schemas.microsoft.com/office/drawing/2014/main" id="{10553406-3091-A075-6E52-A551491BB8B3}"/>
              </a:ext>
            </a:extLst>
          </p:cNvPr>
          <p:cNvSpPr txBox="1"/>
          <p:nvPr/>
        </p:nvSpPr>
        <p:spPr>
          <a:xfrm>
            <a:off x="8940800" y="5244246"/>
            <a:ext cx="2000313" cy="379656"/>
          </a:xfrm>
          <a:prstGeom prst="rect">
            <a:avLst/>
          </a:prstGeom>
          <a:noFill/>
        </p:spPr>
        <p:txBody>
          <a:bodyPr wrap="square" rtlCol="0">
            <a:spAutoFit/>
          </a:bodyPr>
          <a:lstStyle/>
          <a:p>
            <a:r>
              <a:rPr lang="pt-BR" sz="1867" dirty="0">
                <a:solidFill>
                  <a:schemeClr val="bg1"/>
                </a:solidFill>
                <a:latin typeface="Calibri" panose="020F0502020204030204" pitchFamily="34" charset="0"/>
                <a:ea typeface="Lato Light" charset="0"/>
                <a:cs typeface="Lato Light" charset="0"/>
              </a:rPr>
              <a:t>Honestidade</a:t>
            </a:r>
            <a:endParaRPr lang="pt-BR" sz="800" dirty="0">
              <a:solidFill>
                <a:schemeClr val="bg1"/>
              </a:solidFill>
              <a:latin typeface="Calibri" panose="020F0502020204030204" pitchFamily="34" charset="0"/>
              <a:ea typeface="Lato Light" charset="0"/>
              <a:cs typeface="Lato Light" charset="0"/>
            </a:endParaRPr>
          </a:p>
        </p:txBody>
      </p:sp>
      <p:sp>
        <p:nvSpPr>
          <p:cNvPr id="37" name="Text Placeholder 33">
            <a:extLst>
              <a:ext uri="{FF2B5EF4-FFF2-40B4-BE49-F238E27FC236}">
                <a16:creationId xmlns:a16="http://schemas.microsoft.com/office/drawing/2014/main" id="{26B3D7D3-D997-E7EC-8A56-9465BCCE8477}"/>
              </a:ext>
            </a:extLst>
          </p:cNvPr>
          <p:cNvSpPr txBox="1">
            <a:spLocks/>
          </p:cNvSpPr>
          <p:nvPr/>
        </p:nvSpPr>
        <p:spPr>
          <a:xfrm>
            <a:off x="7905300" y="3552963"/>
            <a:ext cx="82583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Calibri" panose="020F0502020204030204" pitchFamily="34" charset="0"/>
                <a:cs typeface="Roboto Regular"/>
              </a:rPr>
              <a:t>05</a:t>
            </a:r>
            <a:endParaRPr lang="pt-BR" sz="3300" dirty="0">
              <a:solidFill>
                <a:schemeClr val="bg1"/>
              </a:solidFill>
              <a:latin typeface="Calibri" panose="020F0502020204030204" pitchFamily="34" charset="0"/>
              <a:cs typeface="Roboto Regular"/>
            </a:endParaRPr>
          </a:p>
        </p:txBody>
      </p:sp>
      <p:sp>
        <p:nvSpPr>
          <p:cNvPr id="38" name="TextBox 484">
            <a:extLst>
              <a:ext uri="{FF2B5EF4-FFF2-40B4-BE49-F238E27FC236}">
                <a16:creationId xmlns:a16="http://schemas.microsoft.com/office/drawing/2014/main" id="{1438FFC8-1731-BDD0-FEB4-0F24A553D03E}"/>
              </a:ext>
            </a:extLst>
          </p:cNvPr>
          <p:cNvSpPr txBox="1"/>
          <p:nvPr/>
        </p:nvSpPr>
        <p:spPr>
          <a:xfrm>
            <a:off x="7796993" y="4006323"/>
            <a:ext cx="1953997" cy="338554"/>
          </a:xfrm>
          <a:prstGeom prst="rect">
            <a:avLst/>
          </a:prstGeom>
          <a:noFill/>
        </p:spPr>
        <p:txBody>
          <a:bodyPr wrap="square" rtlCol="0">
            <a:spAutoFit/>
          </a:bodyPr>
          <a:lstStyle/>
          <a:p>
            <a:r>
              <a:rPr lang="pt-BR" sz="1600" dirty="0">
                <a:solidFill>
                  <a:schemeClr val="bg1"/>
                </a:solidFill>
                <a:latin typeface="Calibri" panose="020F0502020204030204" pitchFamily="34" charset="0"/>
                <a:ea typeface="Lato Light" charset="0"/>
                <a:cs typeface="Lato Light" charset="0"/>
              </a:rPr>
              <a:t>Liberdade</a:t>
            </a:r>
            <a:endParaRPr lang="pt-BR" sz="733" dirty="0">
              <a:solidFill>
                <a:schemeClr val="bg1"/>
              </a:solidFill>
              <a:latin typeface="Calibri" panose="020F0502020204030204" pitchFamily="34" charset="0"/>
              <a:ea typeface="Lato Light" charset="0"/>
              <a:cs typeface="Lato Light" charset="0"/>
            </a:endParaRPr>
          </a:p>
        </p:txBody>
      </p:sp>
      <p:sp>
        <p:nvSpPr>
          <p:cNvPr id="41" name="Text Placeholder 33">
            <a:extLst>
              <a:ext uri="{FF2B5EF4-FFF2-40B4-BE49-F238E27FC236}">
                <a16:creationId xmlns:a16="http://schemas.microsoft.com/office/drawing/2014/main" id="{965F7D13-A550-861A-5856-5A38603CEAEB}"/>
              </a:ext>
            </a:extLst>
          </p:cNvPr>
          <p:cNvSpPr txBox="1">
            <a:spLocks/>
          </p:cNvSpPr>
          <p:nvPr/>
        </p:nvSpPr>
        <p:spPr>
          <a:xfrm>
            <a:off x="8592289" y="3435528"/>
            <a:ext cx="2443421" cy="263670"/>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1333" b="1" dirty="0">
                <a:solidFill>
                  <a:schemeClr val="tx2"/>
                </a:solidFill>
                <a:latin typeface="Calibri" panose="020F0502020204030204" pitchFamily="34" charset="0"/>
                <a:cs typeface="Roboto Regular"/>
              </a:rPr>
              <a:t>VALORES </a:t>
            </a:r>
          </a:p>
          <a:p>
            <a:pPr marL="0" indent="0" algn="ctr">
              <a:lnSpc>
                <a:spcPct val="100000"/>
              </a:lnSpc>
              <a:buNone/>
            </a:pPr>
            <a:r>
              <a:rPr lang="pt-BR" sz="1333" b="1" dirty="0">
                <a:solidFill>
                  <a:schemeClr val="tx2"/>
                </a:solidFill>
                <a:latin typeface="Calibri" panose="020F0502020204030204" pitchFamily="34" charset="0"/>
                <a:cs typeface="Roboto Regular"/>
              </a:rPr>
              <a:t>UNIVERSALIZÁVEIS</a:t>
            </a:r>
            <a:endParaRPr lang="pt-BR" sz="1333" dirty="0">
              <a:solidFill>
                <a:schemeClr val="tx2"/>
              </a:solidFill>
              <a:latin typeface="Calibri" panose="020F0502020204030204" pitchFamily="34" charset="0"/>
              <a:cs typeface="Roboto Regular"/>
            </a:endParaRPr>
          </a:p>
        </p:txBody>
      </p:sp>
      <p:grpSp>
        <p:nvGrpSpPr>
          <p:cNvPr id="15" name="Agrupar 14">
            <a:extLst>
              <a:ext uri="{FF2B5EF4-FFF2-40B4-BE49-F238E27FC236}">
                <a16:creationId xmlns:a16="http://schemas.microsoft.com/office/drawing/2014/main" id="{87D7B851-194A-2236-B9D5-85F0265A4CF4}"/>
              </a:ext>
            </a:extLst>
          </p:cNvPr>
          <p:cNvGrpSpPr/>
          <p:nvPr/>
        </p:nvGrpSpPr>
        <p:grpSpPr>
          <a:xfrm>
            <a:off x="1060696" y="190140"/>
            <a:ext cx="5269101" cy="514762"/>
            <a:chOff x="1591043" y="-316366"/>
            <a:chExt cx="7903651" cy="772143"/>
          </a:xfrm>
        </p:grpSpPr>
        <p:grpSp>
          <p:nvGrpSpPr>
            <p:cNvPr id="17" name="Group 9">
              <a:extLst>
                <a:ext uri="{FF2B5EF4-FFF2-40B4-BE49-F238E27FC236}">
                  <a16:creationId xmlns:a16="http://schemas.microsoft.com/office/drawing/2014/main" id="{5F266180-9126-E267-B8E2-E188C1E5384C}"/>
                </a:ext>
              </a:extLst>
            </p:cNvPr>
            <p:cNvGrpSpPr/>
            <p:nvPr/>
          </p:nvGrpSpPr>
          <p:grpSpPr>
            <a:xfrm>
              <a:off x="1591043" y="-207422"/>
              <a:ext cx="7903651" cy="573614"/>
              <a:chOff x="0" y="0"/>
              <a:chExt cx="9624410" cy="698500"/>
            </a:xfrm>
          </p:grpSpPr>
          <p:sp>
            <p:nvSpPr>
              <p:cNvPr id="42" name="Freeform 10">
                <a:extLst>
                  <a:ext uri="{FF2B5EF4-FFF2-40B4-BE49-F238E27FC236}">
                    <a16:creationId xmlns:a16="http://schemas.microsoft.com/office/drawing/2014/main" id="{72E8376F-B766-86B1-3218-FD7B41AFDE40}"/>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43" name="TextBox 11">
                <a:extLst>
                  <a:ext uri="{FF2B5EF4-FFF2-40B4-BE49-F238E27FC236}">
                    <a16:creationId xmlns:a16="http://schemas.microsoft.com/office/drawing/2014/main" id="{191F492A-F9D2-288F-1333-29455CA467D7}"/>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20" name="Group 12">
              <a:extLst>
                <a:ext uri="{FF2B5EF4-FFF2-40B4-BE49-F238E27FC236}">
                  <a16:creationId xmlns:a16="http://schemas.microsoft.com/office/drawing/2014/main" id="{115C6382-AE87-6284-207E-FCFED5B4684A}"/>
                </a:ext>
              </a:extLst>
            </p:cNvPr>
            <p:cNvGrpSpPr/>
            <p:nvPr/>
          </p:nvGrpSpPr>
          <p:grpSpPr>
            <a:xfrm>
              <a:off x="3407983" y="-316366"/>
              <a:ext cx="5321601" cy="772143"/>
              <a:chOff x="0" y="0"/>
              <a:chExt cx="4814056" cy="698500"/>
            </a:xfrm>
          </p:grpSpPr>
          <p:sp>
            <p:nvSpPr>
              <p:cNvPr id="25" name="Freeform 13">
                <a:extLst>
                  <a:ext uri="{FF2B5EF4-FFF2-40B4-BE49-F238E27FC236}">
                    <a16:creationId xmlns:a16="http://schemas.microsoft.com/office/drawing/2014/main" id="{158C867B-BE81-65C2-4266-73B8489AF359}"/>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p>
            </p:txBody>
          </p:sp>
          <p:sp>
            <p:nvSpPr>
              <p:cNvPr id="39" name="TextBox 14">
                <a:extLst>
                  <a:ext uri="{FF2B5EF4-FFF2-40B4-BE49-F238E27FC236}">
                    <a16:creationId xmlns:a16="http://schemas.microsoft.com/office/drawing/2014/main" id="{F5468AC2-6DBA-F22D-F18C-FEB4110DE0AD}"/>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spTree>
    <p:extLst>
      <p:ext uri="{BB962C8B-B14F-4D97-AF65-F5344CB8AC3E}">
        <p14:creationId xmlns:p14="http://schemas.microsoft.com/office/powerpoint/2010/main" val="3934012281"/>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9FC70-7F1C-3EB4-8EAA-8CD3E49049F0}"/>
            </a:ext>
          </a:extLst>
        </p:cNvPr>
        <p:cNvGrpSpPr/>
        <p:nvPr/>
      </p:nvGrpSpPr>
      <p:grpSpPr>
        <a:xfrm>
          <a:off x="0" y="0"/>
          <a:ext cx="0" cy="0"/>
          <a:chOff x="0" y="0"/>
          <a:chExt cx="0" cy="0"/>
        </a:xfrm>
      </p:grpSpPr>
      <p:sp>
        <p:nvSpPr>
          <p:cNvPr id="28" name="Text Placeholder 33">
            <a:extLst>
              <a:ext uri="{FF2B5EF4-FFF2-40B4-BE49-F238E27FC236}">
                <a16:creationId xmlns:a16="http://schemas.microsoft.com/office/drawing/2014/main" id="{6F607F95-A47E-B061-253E-995F18C3F895}"/>
              </a:ext>
            </a:extLst>
          </p:cNvPr>
          <p:cNvSpPr txBox="1">
            <a:spLocks/>
          </p:cNvSpPr>
          <p:nvPr/>
        </p:nvSpPr>
        <p:spPr>
          <a:xfrm>
            <a:off x="9047039" y="25225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01</a:t>
            </a:r>
            <a:endParaRPr lang="pt-BR" sz="3300" dirty="0">
              <a:solidFill>
                <a:schemeClr val="bg1"/>
              </a:solidFill>
              <a:latin typeface="Montserrat 1" panose="020B0604020202020204" charset="0"/>
              <a:cs typeface="Roboto Regular"/>
            </a:endParaRPr>
          </a:p>
        </p:txBody>
      </p:sp>
      <p:sp>
        <p:nvSpPr>
          <p:cNvPr id="31" name="Text Placeholder 33">
            <a:extLst>
              <a:ext uri="{FF2B5EF4-FFF2-40B4-BE49-F238E27FC236}">
                <a16:creationId xmlns:a16="http://schemas.microsoft.com/office/drawing/2014/main" id="{34FFE3D1-173A-0498-454E-7D7F5E9F2A70}"/>
              </a:ext>
            </a:extLst>
          </p:cNvPr>
          <p:cNvSpPr txBox="1">
            <a:spLocks/>
          </p:cNvSpPr>
          <p:nvPr/>
        </p:nvSpPr>
        <p:spPr>
          <a:xfrm>
            <a:off x="10362098" y="19992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02</a:t>
            </a:r>
            <a:endParaRPr lang="pt-BR" sz="3300" dirty="0">
              <a:solidFill>
                <a:schemeClr val="bg1"/>
              </a:solidFill>
              <a:latin typeface="Montserrat 1" panose="020B0604020202020204" charset="0"/>
              <a:cs typeface="Roboto Regular"/>
            </a:endParaRPr>
          </a:p>
        </p:txBody>
      </p:sp>
      <p:grpSp>
        <p:nvGrpSpPr>
          <p:cNvPr id="15" name="Group 24">
            <a:extLst>
              <a:ext uri="{FF2B5EF4-FFF2-40B4-BE49-F238E27FC236}">
                <a16:creationId xmlns:a16="http://schemas.microsoft.com/office/drawing/2014/main" id="{C43CBF0D-DEAC-4BC5-9E6E-B1E462342440}"/>
              </a:ext>
            </a:extLst>
          </p:cNvPr>
          <p:cNvGrpSpPr/>
          <p:nvPr/>
        </p:nvGrpSpPr>
        <p:grpSpPr>
          <a:xfrm>
            <a:off x="2377715" y="1797192"/>
            <a:ext cx="7880703" cy="1540413"/>
            <a:chOff x="14890712" y="1514457"/>
            <a:chExt cx="13788092" cy="4106698"/>
          </a:xfrm>
        </p:grpSpPr>
        <p:sp>
          <p:nvSpPr>
            <p:cNvPr id="17" name="TextBox 25">
              <a:extLst>
                <a:ext uri="{FF2B5EF4-FFF2-40B4-BE49-F238E27FC236}">
                  <a16:creationId xmlns:a16="http://schemas.microsoft.com/office/drawing/2014/main" id="{7B60B4FA-87B9-9565-E790-44360677D993}"/>
                </a:ext>
              </a:extLst>
            </p:cNvPr>
            <p:cNvSpPr txBox="1"/>
            <p:nvPr/>
          </p:nvSpPr>
          <p:spPr>
            <a:xfrm>
              <a:off x="14891642" y="1514457"/>
              <a:ext cx="5315773" cy="738472"/>
            </a:xfrm>
            <a:prstGeom prst="rect">
              <a:avLst/>
            </a:prstGeom>
            <a:noFill/>
          </p:spPr>
          <p:txBody>
            <a:bodyPr wrap="square" rtlCol="0">
              <a:spAutoFit/>
            </a:bodyPr>
            <a:lstStyle/>
            <a:p>
              <a:pPr defTabSz="609660" fontAlgn="base">
                <a:spcBef>
                  <a:spcPct val="0"/>
                </a:spcBef>
                <a:spcAft>
                  <a:spcPct val="0"/>
                </a:spcAft>
              </a:pPr>
              <a:r>
                <a:rPr lang="pt-BR" sz="1200" spc="450" dirty="0">
                  <a:solidFill>
                    <a:prstClr val="black"/>
                  </a:solidFill>
                  <a:latin typeface="Calibri" panose="020F0502020204030204" pitchFamily="34" charset="0"/>
                  <a:ea typeface="Calibri" panose="020F0502020204030204" pitchFamily="34" charset="0"/>
                  <a:cs typeface="Calibri" panose="020F0502020204030204" pitchFamily="34" charset="0"/>
                </a:rPr>
                <a:t>Sobre os </a:t>
              </a:r>
              <a:endParaRPr lang="pt-BR" sz="667" spc="45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TextBox 26">
              <a:extLst>
                <a:ext uri="{FF2B5EF4-FFF2-40B4-BE49-F238E27FC236}">
                  <a16:creationId xmlns:a16="http://schemas.microsoft.com/office/drawing/2014/main" id="{D6FAD5E0-8489-F6BC-CAB3-C244D7A6F8D0}"/>
                </a:ext>
              </a:extLst>
            </p:cNvPr>
            <p:cNvSpPr txBox="1"/>
            <p:nvPr/>
          </p:nvSpPr>
          <p:spPr>
            <a:xfrm>
              <a:off x="14890712" y="4646953"/>
              <a:ext cx="12448198" cy="974202"/>
            </a:xfrm>
            <a:prstGeom prst="rect">
              <a:avLst/>
            </a:prstGeom>
            <a:noFill/>
          </p:spPr>
          <p:txBody>
            <a:bodyPr wrap="square" rtlCol="0">
              <a:spAutoFit/>
            </a:bodyPr>
            <a:lstStyle/>
            <a:p>
              <a:pPr defTabSz="609660" fontAlgn="base">
                <a:lnSpc>
                  <a:spcPct val="150000"/>
                </a:lnSpc>
                <a:spcBef>
                  <a:spcPct val="0"/>
                </a:spcBef>
                <a:spcAft>
                  <a:spcPct val="0"/>
                </a:spcAft>
              </a:pPr>
              <a:r>
                <a:rPr lang="pt-BR" sz="1333" dirty="0">
                  <a:solidFill>
                    <a:prstClr val="black"/>
                  </a:solidFill>
                  <a:latin typeface="Montserrat Light" charset="0"/>
                  <a:ea typeface="Montserrat Light" charset="0"/>
                  <a:cs typeface="Montserrat Light" charset="0"/>
                </a:rPr>
                <a:t>pode-se dizer com toda segurança que...</a:t>
              </a:r>
              <a:endParaRPr lang="pt-BR" sz="750" dirty="0">
                <a:solidFill>
                  <a:prstClr val="black"/>
                </a:solidFill>
                <a:latin typeface="Montserrat Light" charset="0"/>
                <a:ea typeface="Montserrat Light" charset="0"/>
                <a:cs typeface="Montserrat Light" charset="0"/>
              </a:endParaRPr>
            </a:p>
          </p:txBody>
        </p:sp>
        <p:sp>
          <p:nvSpPr>
            <p:cNvPr id="25" name="TextBox 28">
              <a:extLst>
                <a:ext uri="{FF2B5EF4-FFF2-40B4-BE49-F238E27FC236}">
                  <a16:creationId xmlns:a16="http://schemas.microsoft.com/office/drawing/2014/main" id="{9A3D6780-3C0A-DC18-124C-DB9DBDE0DBF0}"/>
                </a:ext>
              </a:extLst>
            </p:cNvPr>
            <p:cNvSpPr txBox="1"/>
            <p:nvPr/>
          </p:nvSpPr>
          <p:spPr>
            <a:xfrm>
              <a:off x="14890712" y="2155845"/>
              <a:ext cx="13788092" cy="1449422"/>
            </a:xfrm>
            <a:prstGeom prst="rect">
              <a:avLst/>
            </a:prstGeom>
            <a:noFill/>
          </p:spPr>
          <p:txBody>
            <a:bodyPr wrap="square" rtlCol="0">
              <a:spAutoFit/>
            </a:bodyPr>
            <a:lstStyle/>
            <a:p>
              <a:pPr defTabSz="609660" fontAlgn="base">
                <a:spcBef>
                  <a:spcPct val="0"/>
                </a:spcBef>
                <a:spcAft>
                  <a:spcPct val="0"/>
                </a:spcAft>
              </a:pPr>
              <a:r>
                <a:rPr lang="pt-BR" sz="2933" spc="225" dirty="0">
                  <a:solidFill>
                    <a:prstClr val="black"/>
                  </a:solidFill>
                  <a:latin typeface="Calibri" panose="020F0502020204030204" pitchFamily="34" charset="0"/>
                  <a:ea typeface="Calibri" panose="020F0502020204030204" pitchFamily="34" charset="0"/>
                  <a:cs typeface="Calibri" panose="020F0502020204030204" pitchFamily="34" charset="0"/>
                </a:rPr>
                <a:t>VALORES UNIVERSALIZÁVEIS (ÉTICOS)</a:t>
              </a:r>
            </a:p>
          </p:txBody>
        </p:sp>
      </p:grpSp>
      <p:grpSp>
        <p:nvGrpSpPr>
          <p:cNvPr id="39" name="Group 3">
            <a:extLst>
              <a:ext uri="{FF2B5EF4-FFF2-40B4-BE49-F238E27FC236}">
                <a16:creationId xmlns:a16="http://schemas.microsoft.com/office/drawing/2014/main" id="{FA3B0A28-E767-675D-512C-BFA86ACB3111}"/>
              </a:ext>
            </a:extLst>
          </p:cNvPr>
          <p:cNvGrpSpPr/>
          <p:nvPr/>
        </p:nvGrpSpPr>
        <p:grpSpPr>
          <a:xfrm>
            <a:off x="2377717" y="3654804"/>
            <a:ext cx="2547839" cy="1685404"/>
            <a:chOff x="1437135" y="5907822"/>
            <a:chExt cx="6792467" cy="4493236"/>
          </a:xfrm>
        </p:grpSpPr>
        <p:sp>
          <p:nvSpPr>
            <p:cNvPr id="42" name="TextBox 29">
              <a:extLst>
                <a:ext uri="{FF2B5EF4-FFF2-40B4-BE49-F238E27FC236}">
                  <a16:creationId xmlns:a16="http://schemas.microsoft.com/office/drawing/2014/main" id="{68721676-4D28-2CDF-F61D-2A724312FB99}"/>
                </a:ext>
              </a:extLst>
            </p:cNvPr>
            <p:cNvSpPr txBox="1"/>
            <p:nvPr/>
          </p:nvSpPr>
          <p:spPr>
            <a:xfrm>
              <a:off x="1437140" y="7284265"/>
              <a:ext cx="6792462" cy="3116793"/>
            </a:xfrm>
            <a:prstGeom prst="rect">
              <a:avLst/>
            </a:prstGeom>
            <a:noFill/>
          </p:spPr>
          <p:txBody>
            <a:bodyPr wrap="square" rtlCol="0">
              <a:spAutoFit/>
            </a:bodyPr>
            <a:lstStyle/>
            <a:p>
              <a:pPr defTabSz="609660" fontAlgn="base">
                <a:lnSpc>
                  <a:spcPct val="150000"/>
                </a:lnSpc>
                <a:spcBef>
                  <a:spcPct val="0"/>
                </a:spcBef>
                <a:spcAft>
                  <a:spcPct val="0"/>
                </a:spcAft>
              </a:pPr>
              <a:r>
                <a:rPr lang="pt-BR" sz="1200" dirty="0">
                  <a:solidFill>
                    <a:prstClr val="black"/>
                  </a:solidFill>
                  <a:latin typeface="Montserrat Light" charset="0"/>
                  <a:ea typeface="Montserrat Light" charset="0"/>
                  <a:cs typeface="Montserrat Light" charset="0"/>
                </a:rPr>
                <a:t>esses valores se seguidos elevam a potência máxima aquilo que podemos chamar de bem comum</a:t>
              </a:r>
            </a:p>
          </p:txBody>
        </p:sp>
        <p:sp>
          <p:nvSpPr>
            <p:cNvPr id="43" name="TextBox 30">
              <a:extLst>
                <a:ext uri="{FF2B5EF4-FFF2-40B4-BE49-F238E27FC236}">
                  <a16:creationId xmlns:a16="http://schemas.microsoft.com/office/drawing/2014/main" id="{C8119089-22D7-CE1E-8C83-D20A805C34C1}"/>
                </a:ext>
              </a:extLst>
            </p:cNvPr>
            <p:cNvSpPr txBox="1"/>
            <p:nvPr/>
          </p:nvSpPr>
          <p:spPr>
            <a:xfrm>
              <a:off x="1437135" y="5907822"/>
              <a:ext cx="4059030" cy="1230785"/>
            </a:xfrm>
            <a:prstGeom prst="rect">
              <a:avLst/>
            </a:prstGeom>
            <a:noFill/>
          </p:spPr>
          <p:txBody>
            <a:bodyPr wrap="none" rtlCol="0">
              <a:spAutoFit/>
            </a:bodyPr>
            <a:lstStyle/>
            <a:p>
              <a:pPr defTabSz="609660" fontAlgn="base">
                <a:spcBef>
                  <a:spcPct val="0"/>
                </a:spcBef>
                <a:spcAft>
                  <a:spcPct val="0"/>
                </a:spcAft>
              </a:pPr>
              <a:r>
                <a:rPr lang="pt-BR" sz="1200" spc="225" dirty="0">
                  <a:solidFill>
                    <a:prstClr val="black"/>
                  </a:solidFill>
                  <a:latin typeface="Calibri" panose="020F0502020204030204" pitchFamily="34" charset="0"/>
                  <a:ea typeface="Calibri" panose="020F0502020204030204" pitchFamily="34" charset="0"/>
                  <a:cs typeface="Calibri" panose="020F0502020204030204" pitchFamily="34" charset="0"/>
                </a:rPr>
                <a:t>CONSTROEM O </a:t>
              </a:r>
            </a:p>
            <a:p>
              <a:pPr defTabSz="609660" fontAlgn="base">
                <a:spcBef>
                  <a:spcPct val="0"/>
                </a:spcBef>
                <a:spcAft>
                  <a:spcPct val="0"/>
                </a:spcAft>
              </a:pPr>
              <a:r>
                <a:rPr lang="pt-BR" sz="1200" spc="225" dirty="0">
                  <a:solidFill>
                    <a:prstClr val="black"/>
                  </a:solidFill>
                  <a:latin typeface="Calibri" panose="020F0502020204030204" pitchFamily="34" charset="0"/>
                  <a:ea typeface="Calibri" panose="020F0502020204030204" pitchFamily="34" charset="0"/>
                  <a:cs typeface="Calibri" panose="020F0502020204030204" pitchFamily="34" charset="0"/>
                </a:rPr>
                <a:t>BEM COMUM</a:t>
              </a:r>
              <a:endParaRPr lang="pt-BR" sz="2025" spc="225"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44" name="TextBox 30">
            <a:extLst>
              <a:ext uri="{FF2B5EF4-FFF2-40B4-BE49-F238E27FC236}">
                <a16:creationId xmlns:a16="http://schemas.microsoft.com/office/drawing/2014/main" id="{1BD962EF-4F9A-217D-BE84-4BB3B7320FFA}"/>
              </a:ext>
            </a:extLst>
          </p:cNvPr>
          <p:cNvSpPr txBox="1"/>
          <p:nvPr/>
        </p:nvSpPr>
        <p:spPr>
          <a:xfrm>
            <a:off x="5371173" y="3678436"/>
            <a:ext cx="2151059" cy="461665"/>
          </a:xfrm>
          <a:prstGeom prst="rect">
            <a:avLst/>
          </a:prstGeom>
          <a:noFill/>
        </p:spPr>
        <p:txBody>
          <a:bodyPr wrap="square" rtlCol="0">
            <a:spAutoFit/>
          </a:bodyPr>
          <a:lstStyle/>
          <a:p>
            <a:pPr defTabSz="609660" fontAlgn="base">
              <a:spcBef>
                <a:spcPct val="0"/>
              </a:spcBef>
              <a:spcAft>
                <a:spcPct val="0"/>
              </a:spcAft>
            </a:pPr>
            <a:r>
              <a:rPr lang="pt-BR" sz="1200" spc="225" dirty="0">
                <a:solidFill>
                  <a:prstClr val="black"/>
                </a:solidFill>
                <a:latin typeface="Calibri" panose="020F0502020204030204" pitchFamily="34" charset="0"/>
                <a:ea typeface="Calibri" panose="020F0502020204030204" pitchFamily="34" charset="0"/>
                <a:cs typeface="Calibri" panose="020F0502020204030204" pitchFamily="34" charset="0"/>
              </a:rPr>
              <a:t>SÃO AS MELHORES </a:t>
            </a:r>
          </a:p>
          <a:p>
            <a:pPr defTabSz="609660" fontAlgn="base">
              <a:spcBef>
                <a:spcPct val="0"/>
              </a:spcBef>
              <a:spcAft>
                <a:spcPct val="0"/>
              </a:spcAft>
            </a:pPr>
            <a:r>
              <a:rPr lang="pt-BR" sz="1200" spc="225" dirty="0">
                <a:solidFill>
                  <a:prstClr val="black"/>
                </a:solidFill>
                <a:latin typeface="Calibri" panose="020F0502020204030204" pitchFamily="34" charset="0"/>
                <a:ea typeface="Calibri" panose="020F0502020204030204" pitchFamily="34" charset="0"/>
                <a:cs typeface="Calibri" panose="020F0502020204030204" pitchFamily="34" charset="0"/>
              </a:rPr>
              <a:t>REFERÊNCIAS</a:t>
            </a:r>
            <a:endParaRPr lang="pt-BR" sz="2025" spc="225"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45" name="TextBox 29">
            <a:extLst>
              <a:ext uri="{FF2B5EF4-FFF2-40B4-BE49-F238E27FC236}">
                <a16:creationId xmlns:a16="http://schemas.microsoft.com/office/drawing/2014/main" id="{886C1DD2-8A6A-1D44-86CF-97716F414F35}"/>
              </a:ext>
            </a:extLst>
          </p:cNvPr>
          <p:cNvSpPr txBox="1"/>
          <p:nvPr/>
        </p:nvSpPr>
        <p:spPr>
          <a:xfrm>
            <a:off x="5353776" y="4169871"/>
            <a:ext cx="3185749" cy="1169103"/>
          </a:xfrm>
          <a:prstGeom prst="rect">
            <a:avLst/>
          </a:prstGeom>
          <a:noFill/>
        </p:spPr>
        <p:txBody>
          <a:bodyPr wrap="square" rtlCol="0">
            <a:spAutoFit/>
          </a:bodyPr>
          <a:lstStyle/>
          <a:p>
            <a:pPr defTabSz="609660" fontAlgn="base">
              <a:lnSpc>
                <a:spcPct val="150000"/>
              </a:lnSpc>
              <a:spcBef>
                <a:spcPct val="0"/>
              </a:spcBef>
              <a:spcAft>
                <a:spcPct val="0"/>
              </a:spcAft>
            </a:pPr>
            <a:r>
              <a:rPr lang="pt-BR" sz="1200" dirty="0">
                <a:solidFill>
                  <a:prstClr val="black"/>
                </a:solidFill>
                <a:latin typeface="Montserrat Light" charset="0"/>
                <a:ea typeface="Montserrat Light" charset="0"/>
                <a:cs typeface="Montserrat Light" charset="0"/>
              </a:rPr>
              <a:t>para definirmos certo ou errado, bem ou mal e deveriam ser a base de todo sistema legal tanto corporativo quanto nacional</a:t>
            </a:r>
          </a:p>
        </p:txBody>
      </p:sp>
      <p:sp>
        <p:nvSpPr>
          <p:cNvPr id="46" name="Freeform 26">
            <a:extLst>
              <a:ext uri="{FF2B5EF4-FFF2-40B4-BE49-F238E27FC236}">
                <a16:creationId xmlns:a16="http://schemas.microsoft.com/office/drawing/2014/main" id="{48C6F0AE-08CB-AD73-E137-639DE65EB687}"/>
              </a:ext>
            </a:extLst>
          </p:cNvPr>
          <p:cNvSpPr/>
          <p:nvPr/>
        </p:nvSpPr>
        <p:spPr>
          <a:xfrm rot="-10800000" flipH="1">
            <a:off x="1070628" y="814149"/>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54" name="Freeform 9">
            <a:extLst>
              <a:ext uri="{FF2B5EF4-FFF2-40B4-BE49-F238E27FC236}">
                <a16:creationId xmlns:a16="http://schemas.microsoft.com/office/drawing/2014/main" id="{80A06996-EAA1-B553-B134-5DF4EA809AB9}"/>
              </a:ext>
            </a:extLst>
          </p:cNvPr>
          <p:cNvSpPr/>
          <p:nvPr/>
        </p:nvSpPr>
        <p:spPr>
          <a:xfrm>
            <a:off x="9322753" y="29922"/>
            <a:ext cx="2869248"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4">
              <a:extLst>
                <a:ext uri="{96DAC541-7B7A-43D3-8B79-37D633B846F1}">
                  <asvg:svgBlip xmlns:asvg="http://schemas.microsoft.com/office/drawing/2016/SVG/main" r:embed="rId5"/>
                </a:ext>
              </a:extLst>
            </a:blip>
            <a:stretch>
              <a:fillRect r="-83633"/>
            </a:stretch>
          </a:blipFill>
        </p:spPr>
        <p:txBody>
          <a:bodyPr/>
          <a:lstStyle/>
          <a:p>
            <a:endParaRPr lang="pt-BR" sz="1200" dirty="0"/>
          </a:p>
        </p:txBody>
      </p:sp>
      <p:grpSp>
        <p:nvGrpSpPr>
          <p:cNvPr id="30" name="Agrupar 29">
            <a:extLst>
              <a:ext uri="{FF2B5EF4-FFF2-40B4-BE49-F238E27FC236}">
                <a16:creationId xmlns:a16="http://schemas.microsoft.com/office/drawing/2014/main" id="{BAD395C3-F2B3-08CC-681F-AED7AC3588D2}"/>
              </a:ext>
            </a:extLst>
          </p:cNvPr>
          <p:cNvGrpSpPr/>
          <p:nvPr/>
        </p:nvGrpSpPr>
        <p:grpSpPr>
          <a:xfrm>
            <a:off x="1060696" y="206182"/>
            <a:ext cx="5269101" cy="514762"/>
            <a:chOff x="1591043" y="-316366"/>
            <a:chExt cx="7903651" cy="772143"/>
          </a:xfrm>
        </p:grpSpPr>
        <p:grpSp>
          <p:nvGrpSpPr>
            <p:cNvPr id="32" name="Group 9">
              <a:extLst>
                <a:ext uri="{FF2B5EF4-FFF2-40B4-BE49-F238E27FC236}">
                  <a16:creationId xmlns:a16="http://schemas.microsoft.com/office/drawing/2014/main" id="{47BBAB5C-3C9A-528E-EAC8-DBCDAE505F64}"/>
                </a:ext>
              </a:extLst>
            </p:cNvPr>
            <p:cNvGrpSpPr/>
            <p:nvPr/>
          </p:nvGrpSpPr>
          <p:grpSpPr>
            <a:xfrm>
              <a:off x="1591043" y="-207422"/>
              <a:ext cx="7903651" cy="573614"/>
              <a:chOff x="0" y="0"/>
              <a:chExt cx="9624410" cy="698500"/>
            </a:xfrm>
          </p:grpSpPr>
          <p:sp>
            <p:nvSpPr>
              <p:cNvPr id="36" name="Freeform 10">
                <a:extLst>
                  <a:ext uri="{FF2B5EF4-FFF2-40B4-BE49-F238E27FC236}">
                    <a16:creationId xmlns:a16="http://schemas.microsoft.com/office/drawing/2014/main" id="{2AE69EC3-DD94-FCD3-BE8D-FB163967CCC3}"/>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37" name="TextBox 11">
                <a:extLst>
                  <a:ext uri="{FF2B5EF4-FFF2-40B4-BE49-F238E27FC236}">
                    <a16:creationId xmlns:a16="http://schemas.microsoft.com/office/drawing/2014/main" id="{7D2A20B3-27A8-D5DF-89AB-D637BC833A7A}"/>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33" name="Group 12">
              <a:extLst>
                <a:ext uri="{FF2B5EF4-FFF2-40B4-BE49-F238E27FC236}">
                  <a16:creationId xmlns:a16="http://schemas.microsoft.com/office/drawing/2014/main" id="{746661D9-4484-203D-FD17-6729AC7485EC}"/>
                </a:ext>
              </a:extLst>
            </p:cNvPr>
            <p:cNvGrpSpPr/>
            <p:nvPr/>
          </p:nvGrpSpPr>
          <p:grpSpPr>
            <a:xfrm>
              <a:off x="3407983" y="-316366"/>
              <a:ext cx="5321601" cy="772143"/>
              <a:chOff x="0" y="0"/>
              <a:chExt cx="4814056" cy="698500"/>
            </a:xfrm>
          </p:grpSpPr>
          <p:sp>
            <p:nvSpPr>
              <p:cNvPr id="34" name="Freeform 13">
                <a:extLst>
                  <a:ext uri="{FF2B5EF4-FFF2-40B4-BE49-F238E27FC236}">
                    <a16:creationId xmlns:a16="http://schemas.microsoft.com/office/drawing/2014/main" id="{3D7DF7EF-BCDE-2579-4068-EE4E5684E645}"/>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p>
            </p:txBody>
          </p:sp>
          <p:sp>
            <p:nvSpPr>
              <p:cNvPr id="35" name="TextBox 14">
                <a:extLst>
                  <a:ext uri="{FF2B5EF4-FFF2-40B4-BE49-F238E27FC236}">
                    <a16:creationId xmlns:a16="http://schemas.microsoft.com/office/drawing/2014/main" id="{0705CE93-472B-5C6C-FB2B-A2B05A0FF564}"/>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spTree>
    <p:extLst>
      <p:ext uri="{BB962C8B-B14F-4D97-AF65-F5344CB8AC3E}">
        <p14:creationId xmlns:p14="http://schemas.microsoft.com/office/powerpoint/2010/main" val="1082269882"/>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58089" y="949909"/>
            <a:ext cx="6083236" cy="952691"/>
            <a:chOff x="0" y="0"/>
            <a:chExt cx="4996431" cy="698500"/>
          </a:xfrm>
        </p:grpSpPr>
        <p:sp>
          <p:nvSpPr>
            <p:cNvPr id="4" name="Freeform 4"/>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latin typeface="Calibri" panose="020F0502020204030204" pitchFamily="34" charset="0"/>
              </a:endParaRPr>
            </a:p>
          </p:txBody>
        </p:sp>
        <p:sp>
          <p:nvSpPr>
            <p:cNvPr id="5" name="TextBox 5"/>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6" name="Group 6"/>
          <p:cNvGrpSpPr/>
          <p:nvPr/>
        </p:nvGrpSpPr>
        <p:grpSpPr>
          <a:xfrm>
            <a:off x="998884" y="911809"/>
            <a:ext cx="6707019" cy="863683"/>
            <a:chOff x="0" y="0"/>
            <a:chExt cx="5424277" cy="698500"/>
          </a:xfrm>
        </p:grpSpPr>
        <p:sp>
          <p:nvSpPr>
            <p:cNvPr id="7" name="Freeform 7"/>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latin typeface="Calibri" panose="020F0502020204030204" pitchFamily="34" charset="0"/>
              </a:endParaRPr>
            </a:p>
          </p:txBody>
        </p:sp>
        <p:sp>
          <p:nvSpPr>
            <p:cNvPr id="8" name="TextBox 8"/>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9" name="Freeform 9"/>
          <p:cNvSpPr/>
          <p:nvPr/>
        </p:nvSpPr>
        <p:spPr>
          <a:xfrm>
            <a:off x="7539711" y="1144252"/>
            <a:ext cx="4620206"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14040"/>
            </a:stretch>
          </a:blipFill>
        </p:spPr>
        <p:txBody>
          <a:bodyPr/>
          <a:lstStyle/>
          <a:p>
            <a:endParaRPr lang="pt-BR" sz="1200" dirty="0"/>
          </a:p>
        </p:txBody>
      </p:sp>
      <p:sp>
        <p:nvSpPr>
          <p:cNvPr id="10" name="Freeform 10"/>
          <p:cNvSpPr/>
          <p:nvPr/>
        </p:nvSpPr>
        <p:spPr>
          <a:xfrm>
            <a:off x="8681609" y="4848162"/>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p:cNvGrpSpPr/>
          <p:nvPr/>
        </p:nvGrpSpPr>
        <p:grpSpPr>
          <a:xfrm>
            <a:off x="8135038" y="2038417"/>
            <a:ext cx="3981857" cy="3421909"/>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25645" t="2308" r="-24436" b="2308"/>
              </a:stretch>
            </a:blipFill>
            <a:ln w="190500" cap="sq">
              <a:solidFill>
                <a:srgbClr val="1A86AD"/>
              </a:solidFill>
              <a:prstDash val="solid"/>
              <a:miter/>
            </a:ln>
          </p:spPr>
          <p:txBody>
            <a:bodyPr/>
            <a:lstStyle/>
            <a:p>
              <a:endParaRPr lang="pt-BR" sz="1200" dirty="0"/>
            </a:p>
          </p:txBody>
        </p:sp>
      </p:grpSp>
      <p:sp>
        <p:nvSpPr>
          <p:cNvPr id="19" name="Freeform 19"/>
          <p:cNvSpPr/>
          <p:nvPr/>
        </p:nvSpPr>
        <p:spPr>
          <a:xfrm rot="-10800000" flipH="1">
            <a:off x="7087371" y="1186936"/>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latin typeface="Calibri" panose="020F0502020204030204" pitchFamily="34" charset="0"/>
            </a:endParaRPr>
          </a:p>
        </p:txBody>
      </p:sp>
      <p:sp>
        <p:nvSpPr>
          <p:cNvPr id="25" name="TextBox 25"/>
          <p:cNvSpPr txBox="1"/>
          <p:nvPr/>
        </p:nvSpPr>
        <p:spPr>
          <a:xfrm>
            <a:off x="1630636" y="1166683"/>
            <a:ext cx="5904793" cy="359586"/>
          </a:xfrm>
          <a:prstGeom prst="rect">
            <a:avLst/>
          </a:prstGeom>
        </p:spPr>
        <p:txBody>
          <a:bodyPr wrap="square" lIns="0" tIns="0" rIns="0" bIns="0" rtlCol="0" anchor="t">
            <a:spAutoFit/>
          </a:bodyPr>
          <a:lstStyle/>
          <a:p>
            <a:pPr>
              <a:lnSpc>
                <a:spcPts val="2773"/>
              </a:lnSpc>
            </a:pPr>
            <a:r>
              <a:rPr lang="pt-BR" sz="2667" b="1" dirty="0">
                <a:solidFill>
                  <a:srgbClr val="FFFFFF"/>
                </a:solidFill>
                <a:latin typeface="Calibri" panose="020F0502020204030204" pitchFamily="34" charset="0"/>
                <a:ea typeface="Montserrat 1 Bold"/>
                <a:cs typeface="Montserrat 1 Bold"/>
                <a:sym typeface="Montserrat 1 Bold"/>
              </a:rPr>
              <a:t>Conflito ético? O que é isso?</a:t>
            </a:r>
          </a:p>
        </p:txBody>
      </p:sp>
      <p:sp>
        <p:nvSpPr>
          <p:cNvPr id="26" name="TextBox 26"/>
          <p:cNvSpPr txBox="1"/>
          <p:nvPr/>
        </p:nvSpPr>
        <p:spPr>
          <a:xfrm>
            <a:off x="1403414" y="2106776"/>
            <a:ext cx="6083235" cy="3546099"/>
          </a:xfrm>
          <a:prstGeom prst="rect">
            <a:avLst/>
          </a:prstGeom>
        </p:spPr>
        <p:txBody>
          <a:bodyPr wrap="square" lIns="0" tIns="0" rIns="0" bIns="0" rtlCol="0" anchor="t">
            <a:spAutoFit/>
          </a:bodyPr>
          <a:lstStyle/>
          <a:p>
            <a:pPr>
              <a:lnSpc>
                <a:spcPts val="2799"/>
              </a:lnSpc>
              <a:spcBef>
                <a:spcPct val="0"/>
              </a:spcBef>
            </a:pPr>
            <a:r>
              <a:rPr lang="pt-BR" sz="1333" dirty="0">
                <a:solidFill>
                  <a:srgbClr val="000000"/>
                </a:solidFill>
                <a:latin typeface="Calibri" panose="020F0502020204030204" pitchFamily="34" charset="0"/>
                <a:ea typeface="Montserrat 1"/>
                <a:cs typeface="Montserrat 1"/>
                <a:sym typeface="Montserrat 1"/>
              </a:rPr>
              <a:t>Nos negócios, sempre que nos encontramos em situações onde seguir valores como igualdade, equidade, respeito, honestidade e liberdade pode resultar em consequências negativas ou desconfortáveis para a empresa, como possíveis perdas financeiras, desvantagens competitivas ou decisões impopulares, </a:t>
            </a:r>
            <a:r>
              <a:rPr lang="pt-BR" sz="1333" b="1" dirty="0">
                <a:solidFill>
                  <a:srgbClr val="000000"/>
                </a:solidFill>
                <a:latin typeface="Calibri" panose="020F0502020204030204" pitchFamily="34" charset="0"/>
                <a:ea typeface="Montserrat 1"/>
                <a:cs typeface="Montserrat 1"/>
                <a:sym typeface="Montserrat 1"/>
              </a:rPr>
              <a:t>estamos diante de um verdadeiro conflito ético</a:t>
            </a:r>
            <a:r>
              <a:rPr lang="pt-BR" sz="1333" dirty="0">
                <a:solidFill>
                  <a:srgbClr val="000000"/>
                </a:solidFill>
                <a:latin typeface="Calibri" panose="020F0502020204030204" pitchFamily="34" charset="0"/>
                <a:ea typeface="Montserrat 1"/>
                <a:cs typeface="Montserrat 1"/>
                <a:sym typeface="Montserrat 1"/>
              </a:rPr>
              <a:t>. É nestes momentos cruciais que o caráter da organização é verdadeiramente testado, pois o desafio não está em seguir princípios éticos quando é conveniente ou lucrativo, mas precisamente quando há um preço a pagar por fazer a coisa certa. Estes dilemas revelam se os valores declarados pela empresa são apenas palavras em um código de conduta ou se realmente orientam suas decisões mesmo quando o caminho eticamente correto não é o mais fácil ou vantajoso no curto prazo.</a:t>
            </a:r>
          </a:p>
        </p:txBody>
      </p:sp>
    </p:spTree>
    <p:extLst>
      <p:ext uri="{BB962C8B-B14F-4D97-AF65-F5344CB8AC3E}">
        <p14:creationId xmlns:p14="http://schemas.microsoft.com/office/powerpoint/2010/main" val="2689083099"/>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CE954-CB31-1C5A-8BAD-C2795FBACE3C}"/>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F2DAB843-AAFA-C186-BA00-500CA07FE2C2}"/>
              </a:ext>
            </a:extLst>
          </p:cNvPr>
          <p:cNvSpPr/>
          <p:nvPr/>
        </p:nvSpPr>
        <p:spPr>
          <a:xfrm rot="-10800000">
            <a:off x="4295715" y="1110821"/>
            <a:ext cx="0" cy="336000"/>
          </a:xfrm>
          <a:prstGeom prst="rect">
            <a:avLst/>
          </a:prstGeom>
          <a:solidFill>
            <a:srgbClr val="171717">
              <a:alpha val="29804"/>
            </a:srgbClr>
          </a:solidFill>
        </p:spPr>
        <p:txBody>
          <a:bodyPr/>
          <a:lstStyle/>
          <a:p>
            <a:endParaRPr lang="pt-BR" sz="1200" dirty="0">
              <a:latin typeface="Calibri" panose="020F0502020204030204" pitchFamily="34" charset="0"/>
            </a:endParaRPr>
          </a:p>
        </p:txBody>
      </p:sp>
      <p:sp>
        <p:nvSpPr>
          <p:cNvPr id="28" name="Text Placeholder 33">
            <a:extLst>
              <a:ext uri="{FF2B5EF4-FFF2-40B4-BE49-F238E27FC236}">
                <a16:creationId xmlns:a16="http://schemas.microsoft.com/office/drawing/2014/main" id="{053E1A11-C8F6-5F54-55F6-23C8B34525AF}"/>
              </a:ext>
            </a:extLst>
          </p:cNvPr>
          <p:cNvSpPr txBox="1">
            <a:spLocks/>
          </p:cNvSpPr>
          <p:nvPr/>
        </p:nvSpPr>
        <p:spPr>
          <a:xfrm>
            <a:off x="9047039" y="25225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01</a:t>
            </a:r>
            <a:endParaRPr lang="pt-BR" sz="3300" dirty="0">
              <a:solidFill>
                <a:schemeClr val="bg1"/>
              </a:solidFill>
              <a:latin typeface="Montserrat 1" panose="020B0604020202020204" charset="0"/>
              <a:cs typeface="Roboto Regular"/>
            </a:endParaRPr>
          </a:p>
        </p:txBody>
      </p:sp>
      <p:sp>
        <p:nvSpPr>
          <p:cNvPr id="31" name="Text Placeholder 33">
            <a:extLst>
              <a:ext uri="{FF2B5EF4-FFF2-40B4-BE49-F238E27FC236}">
                <a16:creationId xmlns:a16="http://schemas.microsoft.com/office/drawing/2014/main" id="{6E0F6252-1F91-7337-3F1C-12CC4B597CA9}"/>
              </a:ext>
            </a:extLst>
          </p:cNvPr>
          <p:cNvSpPr txBox="1">
            <a:spLocks/>
          </p:cNvSpPr>
          <p:nvPr/>
        </p:nvSpPr>
        <p:spPr>
          <a:xfrm>
            <a:off x="10362098" y="19992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02</a:t>
            </a:r>
            <a:endParaRPr lang="pt-BR" sz="3300" dirty="0">
              <a:solidFill>
                <a:schemeClr val="bg1"/>
              </a:solidFill>
              <a:latin typeface="Montserrat 1" panose="020B0604020202020204" charset="0"/>
              <a:cs typeface="Roboto Regular"/>
            </a:endParaRPr>
          </a:p>
        </p:txBody>
      </p:sp>
      <p:sp>
        <p:nvSpPr>
          <p:cNvPr id="46" name="Freeform 26">
            <a:extLst>
              <a:ext uri="{FF2B5EF4-FFF2-40B4-BE49-F238E27FC236}">
                <a16:creationId xmlns:a16="http://schemas.microsoft.com/office/drawing/2014/main" id="{E61DAF38-511A-C44A-97BA-D16ED202553A}"/>
              </a:ext>
            </a:extLst>
          </p:cNvPr>
          <p:cNvSpPr/>
          <p:nvPr/>
        </p:nvSpPr>
        <p:spPr>
          <a:xfrm rot="-10800000" flipH="1">
            <a:off x="1070628" y="814149"/>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54" name="Freeform 9">
            <a:extLst>
              <a:ext uri="{FF2B5EF4-FFF2-40B4-BE49-F238E27FC236}">
                <a16:creationId xmlns:a16="http://schemas.microsoft.com/office/drawing/2014/main" id="{9D5807A8-0AE0-0D15-ACBA-F52A4CCE975F}"/>
              </a:ext>
            </a:extLst>
          </p:cNvPr>
          <p:cNvSpPr/>
          <p:nvPr/>
        </p:nvSpPr>
        <p:spPr>
          <a:xfrm>
            <a:off x="9322753" y="48972"/>
            <a:ext cx="2869248"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4">
              <a:extLst>
                <a:ext uri="{96DAC541-7B7A-43D3-8B79-37D633B846F1}">
                  <asvg:svgBlip xmlns:asvg="http://schemas.microsoft.com/office/drawing/2016/SVG/main" r:embed="rId5"/>
                </a:ext>
              </a:extLst>
            </a:blip>
            <a:stretch>
              <a:fillRect r="-83633"/>
            </a:stretch>
          </a:blipFill>
        </p:spPr>
        <p:txBody>
          <a:bodyPr/>
          <a:lstStyle/>
          <a:p>
            <a:endParaRPr lang="pt-BR" sz="1200" dirty="0"/>
          </a:p>
        </p:txBody>
      </p:sp>
      <p:grpSp>
        <p:nvGrpSpPr>
          <p:cNvPr id="30" name="Agrupar 29">
            <a:extLst>
              <a:ext uri="{FF2B5EF4-FFF2-40B4-BE49-F238E27FC236}">
                <a16:creationId xmlns:a16="http://schemas.microsoft.com/office/drawing/2014/main" id="{BA98C74A-3617-F918-A662-F3F5F0C41351}"/>
              </a:ext>
            </a:extLst>
          </p:cNvPr>
          <p:cNvGrpSpPr/>
          <p:nvPr/>
        </p:nvGrpSpPr>
        <p:grpSpPr>
          <a:xfrm>
            <a:off x="1060696" y="206182"/>
            <a:ext cx="5269101" cy="514762"/>
            <a:chOff x="1591043" y="-316366"/>
            <a:chExt cx="7903651" cy="772143"/>
          </a:xfrm>
        </p:grpSpPr>
        <p:grpSp>
          <p:nvGrpSpPr>
            <p:cNvPr id="32" name="Group 9">
              <a:extLst>
                <a:ext uri="{FF2B5EF4-FFF2-40B4-BE49-F238E27FC236}">
                  <a16:creationId xmlns:a16="http://schemas.microsoft.com/office/drawing/2014/main" id="{365E1C4A-0F25-7D31-7DA8-919FAA4F6758}"/>
                </a:ext>
              </a:extLst>
            </p:cNvPr>
            <p:cNvGrpSpPr/>
            <p:nvPr/>
          </p:nvGrpSpPr>
          <p:grpSpPr>
            <a:xfrm>
              <a:off x="1591043" y="-207422"/>
              <a:ext cx="7903651" cy="573614"/>
              <a:chOff x="0" y="0"/>
              <a:chExt cx="9624410" cy="698500"/>
            </a:xfrm>
          </p:grpSpPr>
          <p:sp>
            <p:nvSpPr>
              <p:cNvPr id="36" name="Freeform 10">
                <a:extLst>
                  <a:ext uri="{FF2B5EF4-FFF2-40B4-BE49-F238E27FC236}">
                    <a16:creationId xmlns:a16="http://schemas.microsoft.com/office/drawing/2014/main" id="{157DFA4A-00FC-C1E8-D9DD-51F4E7183702}"/>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37" name="TextBox 11">
                <a:extLst>
                  <a:ext uri="{FF2B5EF4-FFF2-40B4-BE49-F238E27FC236}">
                    <a16:creationId xmlns:a16="http://schemas.microsoft.com/office/drawing/2014/main" id="{5AA0FA0E-7A05-81C9-8F13-34CB2B31C362}"/>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33" name="Group 12">
              <a:extLst>
                <a:ext uri="{FF2B5EF4-FFF2-40B4-BE49-F238E27FC236}">
                  <a16:creationId xmlns:a16="http://schemas.microsoft.com/office/drawing/2014/main" id="{2959CF31-072B-A198-7DC6-DA55D024C620}"/>
                </a:ext>
              </a:extLst>
            </p:cNvPr>
            <p:cNvGrpSpPr/>
            <p:nvPr/>
          </p:nvGrpSpPr>
          <p:grpSpPr>
            <a:xfrm>
              <a:off x="3407983" y="-316366"/>
              <a:ext cx="5321601" cy="772143"/>
              <a:chOff x="0" y="0"/>
              <a:chExt cx="4814056" cy="698500"/>
            </a:xfrm>
          </p:grpSpPr>
          <p:sp>
            <p:nvSpPr>
              <p:cNvPr id="34" name="Freeform 13">
                <a:extLst>
                  <a:ext uri="{FF2B5EF4-FFF2-40B4-BE49-F238E27FC236}">
                    <a16:creationId xmlns:a16="http://schemas.microsoft.com/office/drawing/2014/main" id="{065D75CE-7D64-CDBD-68BC-CE07722D7C43}"/>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p>
            </p:txBody>
          </p:sp>
          <p:sp>
            <p:nvSpPr>
              <p:cNvPr id="35" name="TextBox 14">
                <a:extLst>
                  <a:ext uri="{FF2B5EF4-FFF2-40B4-BE49-F238E27FC236}">
                    <a16:creationId xmlns:a16="http://schemas.microsoft.com/office/drawing/2014/main" id="{26D6BE00-A642-7469-8548-9BF22613AB55}"/>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grpSp>
        <p:nvGrpSpPr>
          <p:cNvPr id="2" name="Group 24">
            <a:extLst>
              <a:ext uri="{FF2B5EF4-FFF2-40B4-BE49-F238E27FC236}">
                <a16:creationId xmlns:a16="http://schemas.microsoft.com/office/drawing/2014/main" id="{7E4721AD-F231-407F-B8C7-C45F174D291B}"/>
              </a:ext>
            </a:extLst>
          </p:cNvPr>
          <p:cNvGrpSpPr/>
          <p:nvPr/>
        </p:nvGrpSpPr>
        <p:grpSpPr>
          <a:xfrm>
            <a:off x="1102137" y="2159415"/>
            <a:ext cx="5171881" cy="1595043"/>
            <a:chOff x="14890712" y="1514457"/>
            <a:chExt cx="13788092" cy="4252340"/>
          </a:xfrm>
        </p:grpSpPr>
        <p:sp>
          <p:nvSpPr>
            <p:cNvPr id="9" name="TextBox 25">
              <a:extLst>
                <a:ext uri="{FF2B5EF4-FFF2-40B4-BE49-F238E27FC236}">
                  <a16:creationId xmlns:a16="http://schemas.microsoft.com/office/drawing/2014/main" id="{5F0199D3-7D7B-2812-727B-3B3CD2723F10}"/>
                </a:ext>
              </a:extLst>
            </p:cNvPr>
            <p:cNvSpPr txBox="1"/>
            <p:nvPr/>
          </p:nvSpPr>
          <p:spPr>
            <a:xfrm>
              <a:off x="14891642" y="1514457"/>
              <a:ext cx="5315773" cy="902575"/>
            </a:xfrm>
            <a:prstGeom prst="rect">
              <a:avLst/>
            </a:prstGeom>
            <a:noFill/>
          </p:spPr>
          <p:txBody>
            <a:bodyPr wrap="square" rtlCol="0">
              <a:spAutoFit/>
            </a:bodyPr>
            <a:lstStyle/>
            <a:p>
              <a:pPr defTabSz="609660" fontAlgn="base">
                <a:spcBef>
                  <a:spcPct val="0"/>
                </a:spcBef>
                <a:spcAft>
                  <a:spcPct val="0"/>
                </a:spcAft>
              </a:pPr>
              <a:r>
                <a:rPr lang="pt-BR" sz="1600" spc="450" dirty="0">
                  <a:solidFill>
                    <a:prstClr val="black"/>
                  </a:solidFill>
                  <a:latin typeface="Calibri" panose="020F0502020204030204" pitchFamily="34" charset="0"/>
                  <a:ea typeface="Calibri" panose="020F0502020204030204" pitchFamily="34" charset="0"/>
                  <a:cs typeface="Calibri" panose="020F0502020204030204" pitchFamily="34" charset="0"/>
                </a:rPr>
                <a:t>Sobre os </a:t>
              </a:r>
              <a:endParaRPr lang="pt-BR" sz="900" spc="45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26">
              <a:extLst>
                <a:ext uri="{FF2B5EF4-FFF2-40B4-BE49-F238E27FC236}">
                  <a16:creationId xmlns:a16="http://schemas.microsoft.com/office/drawing/2014/main" id="{8576033B-A6B0-AB3C-48C0-81C67858140F}"/>
                </a:ext>
              </a:extLst>
            </p:cNvPr>
            <p:cNvSpPr txBox="1"/>
            <p:nvPr/>
          </p:nvSpPr>
          <p:spPr>
            <a:xfrm>
              <a:off x="14890712" y="4646953"/>
              <a:ext cx="12448198" cy="1119844"/>
            </a:xfrm>
            <a:prstGeom prst="rect">
              <a:avLst/>
            </a:prstGeom>
            <a:noFill/>
          </p:spPr>
          <p:txBody>
            <a:bodyPr wrap="square" rtlCol="0">
              <a:spAutoFit/>
            </a:bodyPr>
            <a:lstStyle/>
            <a:p>
              <a:pPr defTabSz="609660" fontAlgn="base">
                <a:lnSpc>
                  <a:spcPct val="150000"/>
                </a:lnSpc>
                <a:spcBef>
                  <a:spcPct val="0"/>
                </a:spcBef>
                <a:spcAft>
                  <a:spcPct val="0"/>
                </a:spcAft>
              </a:pPr>
              <a:r>
                <a:rPr lang="pt-BR" sz="1600" dirty="0">
                  <a:solidFill>
                    <a:prstClr val="black"/>
                  </a:solidFill>
                  <a:latin typeface="Calibri" panose="020F0502020204030204" pitchFamily="34" charset="0"/>
                  <a:ea typeface="Montserrat Light" charset="0"/>
                  <a:cs typeface="Montserrat Light" charset="0"/>
                </a:rPr>
                <a:t>pode-se dizer com toda segurança que...</a:t>
              </a:r>
              <a:endParaRPr lang="pt-BR" sz="900" dirty="0">
                <a:solidFill>
                  <a:prstClr val="black"/>
                </a:solidFill>
                <a:latin typeface="Calibri" panose="020F0502020204030204" pitchFamily="34" charset="0"/>
                <a:ea typeface="Montserrat Light" charset="0"/>
                <a:cs typeface="Montserrat Light" charset="0"/>
              </a:endParaRPr>
            </a:p>
          </p:txBody>
        </p:sp>
        <p:sp>
          <p:nvSpPr>
            <p:cNvPr id="11" name="TextBox 28">
              <a:extLst>
                <a:ext uri="{FF2B5EF4-FFF2-40B4-BE49-F238E27FC236}">
                  <a16:creationId xmlns:a16="http://schemas.microsoft.com/office/drawing/2014/main" id="{68F72604-C1AB-EF6E-FE8D-3708CAACC59A}"/>
                </a:ext>
              </a:extLst>
            </p:cNvPr>
            <p:cNvSpPr txBox="1"/>
            <p:nvPr/>
          </p:nvSpPr>
          <p:spPr>
            <a:xfrm>
              <a:off x="14890712" y="2155845"/>
              <a:ext cx="13788092" cy="3200044"/>
            </a:xfrm>
            <a:prstGeom prst="rect">
              <a:avLst/>
            </a:prstGeom>
            <a:noFill/>
          </p:spPr>
          <p:txBody>
            <a:bodyPr wrap="square" rtlCol="0">
              <a:spAutoFit/>
            </a:bodyPr>
            <a:lstStyle/>
            <a:p>
              <a:pPr defTabSz="609660" fontAlgn="base">
                <a:spcBef>
                  <a:spcPct val="0"/>
                </a:spcBef>
                <a:spcAft>
                  <a:spcPct val="0"/>
                </a:spcAft>
              </a:pPr>
              <a:r>
                <a:rPr lang="pt-BR" sz="3600" spc="225" dirty="0">
                  <a:solidFill>
                    <a:prstClr val="black"/>
                  </a:solidFill>
                  <a:latin typeface="Calibri" panose="020F0502020204030204" pitchFamily="34" charset="0"/>
                  <a:ea typeface="Calibri" panose="020F0502020204030204" pitchFamily="34" charset="0"/>
                  <a:cs typeface="Calibri" panose="020F0502020204030204" pitchFamily="34" charset="0"/>
                </a:rPr>
                <a:t>VALORES </a:t>
              </a:r>
            </a:p>
            <a:p>
              <a:pPr defTabSz="609660" fontAlgn="base">
                <a:spcBef>
                  <a:spcPct val="0"/>
                </a:spcBef>
                <a:spcAft>
                  <a:spcPct val="0"/>
                </a:spcAft>
              </a:pPr>
              <a:r>
                <a:rPr lang="pt-BR" sz="3600" spc="225" dirty="0">
                  <a:solidFill>
                    <a:prstClr val="black"/>
                  </a:solidFill>
                  <a:latin typeface="Calibri" panose="020F0502020204030204" pitchFamily="34" charset="0"/>
                  <a:ea typeface="Calibri" panose="020F0502020204030204" pitchFamily="34" charset="0"/>
                  <a:cs typeface="Calibri" panose="020F0502020204030204" pitchFamily="34" charset="0"/>
                </a:rPr>
                <a:t>NEUTROS</a:t>
              </a:r>
            </a:p>
          </p:txBody>
        </p:sp>
      </p:grpSp>
      <p:grpSp>
        <p:nvGrpSpPr>
          <p:cNvPr id="12" name="Group 3">
            <a:extLst>
              <a:ext uri="{FF2B5EF4-FFF2-40B4-BE49-F238E27FC236}">
                <a16:creationId xmlns:a16="http://schemas.microsoft.com/office/drawing/2014/main" id="{A263F178-5EBD-713E-2557-30DC9D301259}"/>
              </a:ext>
            </a:extLst>
          </p:cNvPr>
          <p:cNvGrpSpPr/>
          <p:nvPr/>
        </p:nvGrpSpPr>
        <p:grpSpPr>
          <a:xfrm>
            <a:off x="1102136" y="4017026"/>
            <a:ext cx="5184304" cy="1305684"/>
            <a:chOff x="1437135" y="5907822"/>
            <a:chExt cx="13821208" cy="3480915"/>
          </a:xfrm>
        </p:grpSpPr>
        <p:sp>
          <p:nvSpPr>
            <p:cNvPr id="13" name="TextBox 29">
              <a:extLst>
                <a:ext uri="{FF2B5EF4-FFF2-40B4-BE49-F238E27FC236}">
                  <a16:creationId xmlns:a16="http://schemas.microsoft.com/office/drawing/2014/main" id="{82B7BEF5-6367-415A-EB84-13185DF8D900}"/>
                </a:ext>
              </a:extLst>
            </p:cNvPr>
            <p:cNvSpPr txBox="1"/>
            <p:nvPr/>
          </p:nvSpPr>
          <p:spPr>
            <a:xfrm>
              <a:off x="1437140" y="7284265"/>
              <a:ext cx="9009926" cy="2104472"/>
            </a:xfrm>
            <a:prstGeom prst="rect">
              <a:avLst/>
            </a:prstGeom>
            <a:noFill/>
          </p:spPr>
          <p:txBody>
            <a:bodyPr wrap="square" rtlCol="0">
              <a:spAutoFit/>
            </a:bodyPr>
            <a:lstStyle/>
            <a:p>
              <a:pPr defTabSz="609660" fontAlgn="base">
                <a:lnSpc>
                  <a:spcPct val="150000"/>
                </a:lnSpc>
                <a:spcBef>
                  <a:spcPct val="0"/>
                </a:spcBef>
                <a:spcAft>
                  <a:spcPct val="0"/>
                </a:spcAft>
              </a:pPr>
              <a:r>
                <a:rPr lang="pt-BR" sz="1600" dirty="0">
                  <a:solidFill>
                    <a:prstClr val="black"/>
                  </a:solidFill>
                  <a:latin typeface="Calibri" panose="020F0502020204030204" pitchFamily="34" charset="0"/>
                  <a:ea typeface="Montserrat Light" charset="0"/>
                  <a:cs typeface="Montserrat Light" charset="0"/>
                </a:rPr>
                <a:t>e nem nos ajudam a discernir certo ou errado, bem ou mal</a:t>
              </a:r>
            </a:p>
          </p:txBody>
        </p:sp>
        <p:sp>
          <p:nvSpPr>
            <p:cNvPr id="14" name="TextBox 30">
              <a:extLst>
                <a:ext uri="{FF2B5EF4-FFF2-40B4-BE49-F238E27FC236}">
                  <a16:creationId xmlns:a16="http://schemas.microsoft.com/office/drawing/2014/main" id="{5FBA6B2B-B7CB-D34B-120E-F9685C00349C}"/>
                </a:ext>
              </a:extLst>
            </p:cNvPr>
            <p:cNvSpPr txBox="1"/>
            <p:nvPr/>
          </p:nvSpPr>
          <p:spPr>
            <a:xfrm>
              <a:off x="1437135" y="5907822"/>
              <a:ext cx="13821208" cy="1558993"/>
            </a:xfrm>
            <a:prstGeom prst="rect">
              <a:avLst/>
            </a:prstGeom>
            <a:noFill/>
          </p:spPr>
          <p:txBody>
            <a:bodyPr wrap="square" rtlCol="0">
              <a:spAutoFit/>
            </a:bodyPr>
            <a:lstStyle/>
            <a:p>
              <a:pPr defTabSz="609660" fontAlgn="base">
                <a:spcBef>
                  <a:spcPct val="0"/>
                </a:spcBef>
                <a:spcAft>
                  <a:spcPct val="0"/>
                </a:spcAft>
              </a:pPr>
              <a:r>
                <a:rPr lang="pt-BR" sz="1600" spc="225" dirty="0">
                  <a:solidFill>
                    <a:prstClr val="black"/>
                  </a:solidFill>
                  <a:latin typeface="Calibri" panose="020F0502020204030204" pitchFamily="34" charset="0"/>
                  <a:ea typeface="Calibri" panose="020F0502020204030204" pitchFamily="34" charset="0"/>
                  <a:cs typeface="Calibri" panose="020F0502020204030204" pitchFamily="34" charset="0"/>
                </a:rPr>
                <a:t>NÃO NECESSARIAMENTE</a:t>
              </a:r>
            </a:p>
            <a:p>
              <a:pPr defTabSz="609660" fontAlgn="base">
                <a:spcBef>
                  <a:spcPct val="0"/>
                </a:spcBef>
                <a:spcAft>
                  <a:spcPct val="0"/>
                </a:spcAft>
              </a:pPr>
              <a:r>
                <a:rPr lang="pt-BR" sz="1600" spc="225" dirty="0">
                  <a:solidFill>
                    <a:prstClr val="black"/>
                  </a:solidFill>
                  <a:latin typeface="Calibri" panose="020F0502020204030204" pitchFamily="34" charset="0"/>
                  <a:ea typeface="Calibri" panose="020F0502020204030204" pitchFamily="34" charset="0"/>
                  <a:cs typeface="Calibri" panose="020F0502020204030204" pitchFamily="34" charset="0"/>
                </a:rPr>
                <a:t>CONSTROEM O BEM COMUM</a:t>
              </a:r>
              <a:endParaRPr lang="pt-BR" sz="2800" spc="225"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8" name="TextBox 2">
            <a:extLst>
              <a:ext uri="{FF2B5EF4-FFF2-40B4-BE49-F238E27FC236}">
                <a16:creationId xmlns:a16="http://schemas.microsoft.com/office/drawing/2014/main" id="{BEF36F80-8300-7FAB-743D-68F849524921}"/>
              </a:ext>
            </a:extLst>
          </p:cNvPr>
          <p:cNvSpPr txBox="1"/>
          <p:nvPr/>
        </p:nvSpPr>
        <p:spPr>
          <a:xfrm>
            <a:off x="6164716" y="2352582"/>
            <a:ext cx="3496605" cy="501932"/>
          </a:xfrm>
          <a:prstGeom prst="rect">
            <a:avLst/>
          </a:prstGeom>
          <a:noFill/>
        </p:spPr>
        <p:txBody>
          <a:bodyPr wrap="square" rtlCol="0">
            <a:spAutoFit/>
          </a:bodyPr>
          <a:lstStyle/>
          <a:p>
            <a:pPr marL="285778" indent="-285778" defTabSz="609660" fontAlgn="base">
              <a:lnSpc>
                <a:spcPct val="150000"/>
              </a:lnSpc>
              <a:spcBef>
                <a:spcPct val="0"/>
              </a:spcBef>
              <a:spcAft>
                <a:spcPct val="0"/>
              </a:spcAft>
              <a:buFont typeface="Arial" panose="020B0604020202020204" pitchFamily="34" charset="0"/>
              <a:buChar char="•"/>
            </a:pPr>
            <a:r>
              <a:rPr lang="pt-BR" sz="2000" dirty="0">
                <a:solidFill>
                  <a:prstClr val="black">
                    <a:lumMod val="65000"/>
                    <a:lumOff val="35000"/>
                  </a:prstClr>
                </a:solidFill>
                <a:latin typeface="Calibri" panose="020F0502020204030204" pitchFamily="34" charset="0"/>
                <a:ea typeface="Verdana" panose="020B0604030504040204" pitchFamily="34" charset="0"/>
                <a:cs typeface="Verdana" panose="020B0604030504040204" pitchFamily="34" charset="0"/>
              </a:rPr>
              <a:t>Disciplina</a:t>
            </a:r>
          </a:p>
        </p:txBody>
      </p:sp>
      <p:cxnSp>
        <p:nvCxnSpPr>
          <p:cNvPr id="19" name="Conector de seta reta 14">
            <a:extLst>
              <a:ext uri="{FF2B5EF4-FFF2-40B4-BE49-F238E27FC236}">
                <a16:creationId xmlns:a16="http://schemas.microsoft.com/office/drawing/2014/main" id="{83B2CBED-0ECE-47FE-3623-7E31B31B7CC7}"/>
              </a:ext>
            </a:extLst>
          </p:cNvPr>
          <p:cNvCxnSpPr/>
          <p:nvPr/>
        </p:nvCxnSpPr>
        <p:spPr>
          <a:xfrm>
            <a:off x="5633114" y="2655319"/>
            <a:ext cx="314554" cy="0"/>
          </a:xfrm>
          <a:prstGeom prst="straightConnector1">
            <a:avLst/>
          </a:prstGeom>
          <a:ln w="12700" cap="flat" cmpd="sng" algn="ctr">
            <a:solidFill>
              <a:schemeClr val="tx1">
                <a:lumMod val="95000"/>
                <a:lumOff val="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
            <a:extLst>
              <a:ext uri="{FF2B5EF4-FFF2-40B4-BE49-F238E27FC236}">
                <a16:creationId xmlns:a16="http://schemas.microsoft.com/office/drawing/2014/main" id="{F6D329EC-36E7-EB20-3167-402CDA15D8CD}"/>
              </a:ext>
            </a:extLst>
          </p:cNvPr>
          <p:cNvSpPr txBox="1"/>
          <p:nvPr/>
        </p:nvSpPr>
        <p:spPr>
          <a:xfrm>
            <a:off x="6157643" y="2858378"/>
            <a:ext cx="3509777" cy="501932"/>
          </a:xfrm>
          <a:prstGeom prst="rect">
            <a:avLst/>
          </a:prstGeom>
          <a:noFill/>
        </p:spPr>
        <p:txBody>
          <a:bodyPr wrap="square" rtlCol="0">
            <a:spAutoFit/>
          </a:bodyPr>
          <a:lstStyle/>
          <a:p>
            <a:pPr marL="285778" indent="-285778" defTabSz="609660" fontAlgn="base">
              <a:lnSpc>
                <a:spcPct val="150000"/>
              </a:lnSpc>
              <a:spcBef>
                <a:spcPct val="0"/>
              </a:spcBef>
              <a:spcAft>
                <a:spcPct val="0"/>
              </a:spcAft>
              <a:buFont typeface="Arial" panose="020B0604020202020204" pitchFamily="34" charset="0"/>
              <a:buChar char="•"/>
            </a:pPr>
            <a:r>
              <a:rPr lang="pt-BR" sz="2000" dirty="0">
                <a:solidFill>
                  <a:prstClr val="black">
                    <a:lumMod val="65000"/>
                    <a:lumOff val="35000"/>
                  </a:prstClr>
                </a:solidFill>
                <a:latin typeface="Calibri" panose="020F0502020204030204" pitchFamily="34" charset="0"/>
                <a:ea typeface="Verdana" panose="020B0604030504040204" pitchFamily="34" charset="0"/>
                <a:cs typeface="Verdana" panose="020B0604030504040204" pitchFamily="34" charset="0"/>
              </a:rPr>
              <a:t>Simplicidade</a:t>
            </a:r>
          </a:p>
        </p:txBody>
      </p:sp>
      <p:cxnSp>
        <p:nvCxnSpPr>
          <p:cNvPr id="26" name="Conector de seta reta 10">
            <a:extLst>
              <a:ext uri="{FF2B5EF4-FFF2-40B4-BE49-F238E27FC236}">
                <a16:creationId xmlns:a16="http://schemas.microsoft.com/office/drawing/2014/main" id="{F90B8452-74B0-9C15-D78E-881C95E61F3C}"/>
              </a:ext>
            </a:extLst>
          </p:cNvPr>
          <p:cNvCxnSpPr/>
          <p:nvPr/>
        </p:nvCxnSpPr>
        <p:spPr>
          <a:xfrm>
            <a:off x="5624581" y="3177081"/>
            <a:ext cx="315739" cy="0"/>
          </a:xfrm>
          <a:prstGeom prst="straightConnector1">
            <a:avLst/>
          </a:prstGeom>
          <a:ln w="12700" cap="flat" cmpd="sng" algn="ctr">
            <a:solidFill>
              <a:schemeClr val="tx1">
                <a:lumMod val="95000"/>
                <a:lumOff val="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
            <a:extLst>
              <a:ext uri="{FF2B5EF4-FFF2-40B4-BE49-F238E27FC236}">
                <a16:creationId xmlns:a16="http://schemas.microsoft.com/office/drawing/2014/main" id="{EFBDE231-DBAE-97B0-E027-5524D7AEC88F}"/>
              </a:ext>
            </a:extLst>
          </p:cNvPr>
          <p:cNvSpPr txBox="1"/>
          <p:nvPr/>
        </p:nvSpPr>
        <p:spPr>
          <a:xfrm>
            <a:off x="6182186" y="3362434"/>
            <a:ext cx="3496605" cy="501932"/>
          </a:xfrm>
          <a:prstGeom prst="rect">
            <a:avLst/>
          </a:prstGeom>
          <a:noFill/>
        </p:spPr>
        <p:txBody>
          <a:bodyPr wrap="square" rtlCol="0">
            <a:spAutoFit/>
          </a:bodyPr>
          <a:lstStyle/>
          <a:p>
            <a:pPr marL="285778" indent="-285778" defTabSz="609660" fontAlgn="base">
              <a:lnSpc>
                <a:spcPct val="150000"/>
              </a:lnSpc>
              <a:spcBef>
                <a:spcPct val="0"/>
              </a:spcBef>
              <a:spcAft>
                <a:spcPct val="0"/>
              </a:spcAft>
              <a:buFont typeface="Arial" panose="020B0604020202020204" pitchFamily="34" charset="0"/>
              <a:buChar char="•"/>
            </a:pPr>
            <a:r>
              <a:rPr lang="pt-BR" sz="2000" dirty="0">
                <a:solidFill>
                  <a:prstClr val="black">
                    <a:lumMod val="65000"/>
                    <a:lumOff val="35000"/>
                  </a:prstClr>
                </a:solidFill>
                <a:latin typeface="Calibri" panose="020F0502020204030204" pitchFamily="34" charset="0"/>
                <a:ea typeface="Verdana" panose="020B0604030504040204" pitchFamily="34" charset="0"/>
                <a:cs typeface="Verdana" panose="020B0604030504040204" pitchFamily="34" charset="0"/>
              </a:rPr>
              <a:t>Persistência</a:t>
            </a:r>
          </a:p>
        </p:txBody>
      </p:sp>
      <p:cxnSp>
        <p:nvCxnSpPr>
          <p:cNvPr id="29" name="Conector de seta reta 18">
            <a:extLst>
              <a:ext uri="{FF2B5EF4-FFF2-40B4-BE49-F238E27FC236}">
                <a16:creationId xmlns:a16="http://schemas.microsoft.com/office/drawing/2014/main" id="{FF2DE003-221E-3856-B4CE-0124AB5034BF}"/>
              </a:ext>
            </a:extLst>
          </p:cNvPr>
          <p:cNvCxnSpPr/>
          <p:nvPr/>
        </p:nvCxnSpPr>
        <p:spPr>
          <a:xfrm>
            <a:off x="5624580" y="3681137"/>
            <a:ext cx="314554" cy="0"/>
          </a:xfrm>
          <a:prstGeom prst="straightConnector1">
            <a:avLst/>
          </a:prstGeom>
          <a:ln w="12700" cap="flat" cmpd="sng" algn="ctr">
            <a:solidFill>
              <a:schemeClr val="tx1">
                <a:lumMod val="95000"/>
                <a:lumOff val="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TextBox 2">
            <a:extLst>
              <a:ext uri="{FF2B5EF4-FFF2-40B4-BE49-F238E27FC236}">
                <a16:creationId xmlns:a16="http://schemas.microsoft.com/office/drawing/2014/main" id="{FBD4DD63-4734-7286-6249-68629AF97956}"/>
              </a:ext>
            </a:extLst>
          </p:cNvPr>
          <p:cNvSpPr txBox="1"/>
          <p:nvPr/>
        </p:nvSpPr>
        <p:spPr>
          <a:xfrm>
            <a:off x="6170815" y="3866490"/>
            <a:ext cx="3496605" cy="501932"/>
          </a:xfrm>
          <a:prstGeom prst="rect">
            <a:avLst/>
          </a:prstGeom>
          <a:noFill/>
        </p:spPr>
        <p:txBody>
          <a:bodyPr wrap="square" rtlCol="0">
            <a:spAutoFit/>
          </a:bodyPr>
          <a:lstStyle/>
          <a:p>
            <a:pPr marL="285778" indent="-285778" defTabSz="609660" fontAlgn="base">
              <a:lnSpc>
                <a:spcPct val="150000"/>
              </a:lnSpc>
              <a:spcBef>
                <a:spcPct val="0"/>
              </a:spcBef>
              <a:spcAft>
                <a:spcPct val="0"/>
              </a:spcAft>
              <a:buFont typeface="Arial" panose="020B0604020202020204" pitchFamily="34" charset="0"/>
              <a:buChar char="•"/>
            </a:pPr>
            <a:r>
              <a:rPr lang="pt-BR" sz="2000" dirty="0">
                <a:solidFill>
                  <a:prstClr val="black">
                    <a:lumMod val="65000"/>
                    <a:lumOff val="35000"/>
                  </a:prstClr>
                </a:solidFill>
                <a:latin typeface="Calibri" panose="020F0502020204030204" pitchFamily="34" charset="0"/>
                <a:ea typeface="Verdana" panose="020B0604030504040204" pitchFamily="34" charset="0"/>
                <a:cs typeface="Verdana" panose="020B0604030504040204" pitchFamily="34" charset="0"/>
              </a:rPr>
              <a:t>Humildade</a:t>
            </a:r>
          </a:p>
        </p:txBody>
      </p:sp>
      <p:cxnSp>
        <p:nvCxnSpPr>
          <p:cNvPr id="41" name="Conector de seta reta 27">
            <a:extLst>
              <a:ext uri="{FF2B5EF4-FFF2-40B4-BE49-F238E27FC236}">
                <a16:creationId xmlns:a16="http://schemas.microsoft.com/office/drawing/2014/main" id="{022A1E6F-A712-CF88-4E85-0195E3CDEFC0}"/>
              </a:ext>
            </a:extLst>
          </p:cNvPr>
          <p:cNvCxnSpPr/>
          <p:nvPr/>
        </p:nvCxnSpPr>
        <p:spPr>
          <a:xfrm>
            <a:off x="5639212" y="4185193"/>
            <a:ext cx="314554" cy="0"/>
          </a:xfrm>
          <a:prstGeom prst="straightConnector1">
            <a:avLst/>
          </a:prstGeom>
          <a:ln w="12700" cap="flat" cmpd="sng" algn="ctr">
            <a:solidFill>
              <a:schemeClr val="tx1">
                <a:lumMod val="95000"/>
                <a:lumOff val="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2">
            <a:extLst>
              <a:ext uri="{FF2B5EF4-FFF2-40B4-BE49-F238E27FC236}">
                <a16:creationId xmlns:a16="http://schemas.microsoft.com/office/drawing/2014/main" id="{64AFBC99-8AFD-6A1B-A413-4D2A369417A1}"/>
              </a:ext>
            </a:extLst>
          </p:cNvPr>
          <p:cNvSpPr txBox="1"/>
          <p:nvPr/>
        </p:nvSpPr>
        <p:spPr>
          <a:xfrm>
            <a:off x="6170814" y="4370546"/>
            <a:ext cx="3496605" cy="501932"/>
          </a:xfrm>
          <a:prstGeom prst="rect">
            <a:avLst/>
          </a:prstGeom>
          <a:noFill/>
        </p:spPr>
        <p:txBody>
          <a:bodyPr wrap="square" rtlCol="0">
            <a:spAutoFit/>
          </a:bodyPr>
          <a:lstStyle/>
          <a:p>
            <a:pPr marL="285778" indent="-285778" defTabSz="609660" fontAlgn="base">
              <a:lnSpc>
                <a:spcPct val="150000"/>
              </a:lnSpc>
              <a:spcBef>
                <a:spcPct val="0"/>
              </a:spcBef>
              <a:spcAft>
                <a:spcPct val="0"/>
              </a:spcAft>
              <a:buFont typeface="Arial" panose="020B0604020202020204" pitchFamily="34" charset="0"/>
              <a:buChar char="•"/>
            </a:pPr>
            <a:r>
              <a:rPr lang="pt-BR" sz="2000" dirty="0">
                <a:solidFill>
                  <a:prstClr val="black">
                    <a:lumMod val="65000"/>
                    <a:lumOff val="35000"/>
                  </a:prstClr>
                </a:solidFill>
                <a:latin typeface="Calibri" panose="020F0502020204030204" pitchFamily="34" charset="0"/>
                <a:ea typeface="Verdana" panose="020B0604030504040204" pitchFamily="34" charset="0"/>
                <a:cs typeface="Verdana" panose="020B0604030504040204" pitchFamily="34" charset="0"/>
              </a:rPr>
              <a:t>Disponibilidade</a:t>
            </a:r>
          </a:p>
        </p:txBody>
      </p:sp>
      <p:cxnSp>
        <p:nvCxnSpPr>
          <p:cNvPr id="56" name="Conector de seta reta 33">
            <a:extLst>
              <a:ext uri="{FF2B5EF4-FFF2-40B4-BE49-F238E27FC236}">
                <a16:creationId xmlns:a16="http://schemas.microsoft.com/office/drawing/2014/main" id="{411401E4-7776-0D2B-4EB6-97682D07027C}"/>
              </a:ext>
            </a:extLst>
          </p:cNvPr>
          <p:cNvCxnSpPr/>
          <p:nvPr/>
        </p:nvCxnSpPr>
        <p:spPr>
          <a:xfrm>
            <a:off x="5639212" y="4689249"/>
            <a:ext cx="314554" cy="0"/>
          </a:xfrm>
          <a:prstGeom prst="straightConnector1">
            <a:avLst/>
          </a:prstGeom>
          <a:ln w="12700" cap="flat" cmpd="sng" algn="ctr">
            <a:solidFill>
              <a:schemeClr val="tx1">
                <a:lumMod val="95000"/>
                <a:lumOff val="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TextBox 2">
            <a:extLst>
              <a:ext uri="{FF2B5EF4-FFF2-40B4-BE49-F238E27FC236}">
                <a16:creationId xmlns:a16="http://schemas.microsoft.com/office/drawing/2014/main" id="{6E265076-8C1A-6127-C56F-268E7F9D5040}"/>
              </a:ext>
            </a:extLst>
          </p:cNvPr>
          <p:cNvSpPr txBox="1"/>
          <p:nvPr/>
        </p:nvSpPr>
        <p:spPr>
          <a:xfrm>
            <a:off x="6178128" y="4874602"/>
            <a:ext cx="3496605" cy="501932"/>
          </a:xfrm>
          <a:prstGeom prst="rect">
            <a:avLst/>
          </a:prstGeom>
          <a:noFill/>
        </p:spPr>
        <p:txBody>
          <a:bodyPr wrap="square" rtlCol="0">
            <a:spAutoFit/>
          </a:bodyPr>
          <a:lstStyle/>
          <a:p>
            <a:pPr marL="285778" indent="-285778" defTabSz="609660" fontAlgn="base">
              <a:lnSpc>
                <a:spcPct val="150000"/>
              </a:lnSpc>
              <a:spcBef>
                <a:spcPct val="0"/>
              </a:spcBef>
              <a:spcAft>
                <a:spcPct val="0"/>
              </a:spcAft>
              <a:buFont typeface="Arial" panose="020B0604020202020204" pitchFamily="34" charset="0"/>
              <a:buChar char="•"/>
            </a:pPr>
            <a:r>
              <a:rPr lang="pt-BR" sz="2000" dirty="0">
                <a:solidFill>
                  <a:prstClr val="black">
                    <a:lumMod val="65000"/>
                    <a:lumOff val="35000"/>
                  </a:prstClr>
                </a:solidFill>
                <a:latin typeface="Calibri" panose="020F0502020204030204" pitchFamily="34" charset="0"/>
                <a:ea typeface="Verdana" panose="020B0604030504040204" pitchFamily="34" charset="0"/>
                <a:cs typeface="Verdana" panose="020B0604030504040204" pitchFamily="34" charset="0"/>
              </a:rPr>
              <a:t>Determinação</a:t>
            </a:r>
          </a:p>
        </p:txBody>
      </p:sp>
      <p:cxnSp>
        <p:nvCxnSpPr>
          <p:cNvPr id="58" name="Conector de seta reta 36">
            <a:extLst>
              <a:ext uri="{FF2B5EF4-FFF2-40B4-BE49-F238E27FC236}">
                <a16:creationId xmlns:a16="http://schemas.microsoft.com/office/drawing/2014/main" id="{10191C43-02DA-380B-9BA6-83C75C92E4AB}"/>
              </a:ext>
            </a:extLst>
          </p:cNvPr>
          <p:cNvCxnSpPr/>
          <p:nvPr/>
        </p:nvCxnSpPr>
        <p:spPr>
          <a:xfrm>
            <a:off x="5646526" y="5193305"/>
            <a:ext cx="314554" cy="0"/>
          </a:xfrm>
          <a:prstGeom prst="straightConnector1">
            <a:avLst/>
          </a:prstGeom>
          <a:ln w="12700" cap="flat" cmpd="sng" algn="ctr">
            <a:solidFill>
              <a:schemeClr val="tx1">
                <a:lumMod val="95000"/>
                <a:lumOff val="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23640707"/>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36E26-9E10-9416-D339-4C047F9B7C95}"/>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1E2A975D-B9B6-EA5A-09B5-F9669F746775}"/>
              </a:ext>
            </a:extLst>
          </p:cNvPr>
          <p:cNvSpPr/>
          <p:nvPr/>
        </p:nvSpPr>
        <p:spPr>
          <a:xfrm rot="-10800000">
            <a:off x="4295715" y="1110821"/>
            <a:ext cx="0" cy="336000"/>
          </a:xfrm>
          <a:prstGeom prst="rect">
            <a:avLst/>
          </a:prstGeom>
          <a:solidFill>
            <a:srgbClr val="171717">
              <a:alpha val="29804"/>
            </a:srgbClr>
          </a:solidFill>
        </p:spPr>
        <p:txBody>
          <a:bodyPr/>
          <a:lstStyle/>
          <a:p>
            <a:endParaRPr lang="pt-BR" sz="1200" dirty="0"/>
          </a:p>
        </p:txBody>
      </p:sp>
      <p:sp>
        <p:nvSpPr>
          <p:cNvPr id="24" name="Freeform 33">
            <a:extLst>
              <a:ext uri="{FF2B5EF4-FFF2-40B4-BE49-F238E27FC236}">
                <a16:creationId xmlns:a16="http://schemas.microsoft.com/office/drawing/2014/main" id="{F26E8507-084D-CF72-4C46-8EBB1B125C3F}"/>
              </a:ext>
            </a:extLst>
          </p:cNvPr>
          <p:cNvSpPr/>
          <p:nvPr/>
        </p:nvSpPr>
        <p:spPr>
          <a:xfrm rot="5400000" flipH="1" flipV="1">
            <a:off x="7727501" y="-1736301"/>
            <a:ext cx="729695" cy="308297"/>
          </a:xfrm>
          <a:custGeom>
            <a:avLst/>
            <a:gdLst/>
            <a:ahLst/>
            <a:cxnLst/>
            <a:rect l="l" t="t" r="r" b="b"/>
            <a:pathLst>
              <a:path w="1094543" h="462445">
                <a:moveTo>
                  <a:pt x="0" y="0"/>
                </a:moveTo>
                <a:lnTo>
                  <a:pt x="1094544" y="0"/>
                </a:lnTo>
                <a:lnTo>
                  <a:pt x="1094544" y="462445"/>
                </a:lnTo>
                <a:lnTo>
                  <a:pt x="0" y="462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28" name="Text Placeholder 33">
            <a:extLst>
              <a:ext uri="{FF2B5EF4-FFF2-40B4-BE49-F238E27FC236}">
                <a16:creationId xmlns:a16="http://schemas.microsoft.com/office/drawing/2014/main" id="{28FC35ED-5C63-75C9-14AB-1FC46D0C5BBD}"/>
              </a:ext>
            </a:extLst>
          </p:cNvPr>
          <p:cNvSpPr txBox="1">
            <a:spLocks/>
          </p:cNvSpPr>
          <p:nvPr/>
        </p:nvSpPr>
        <p:spPr>
          <a:xfrm>
            <a:off x="9047039" y="25225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01</a:t>
            </a:r>
            <a:endParaRPr lang="pt-BR" sz="3300" dirty="0">
              <a:solidFill>
                <a:schemeClr val="bg1"/>
              </a:solidFill>
              <a:latin typeface="Montserrat 1" panose="020B0604020202020204" charset="0"/>
              <a:cs typeface="Roboto Regular"/>
            </a:endParaRPr>
          </a:p>
        </p:txBody>
      </p:sp>
      <p:sp>
        <p:nvSpPr>
          <p:cNvPr id="31" name="Text Placeholder 33">
            <a:extLst>
              <a:ext uri="{FF2B5EF4-FFF2-40B4-BE49-F238E27FC236}">
                <a16:creationId xmlns:a16="http://schemas.microsoft.com/office/drawing/2014/main" id="{05535740-733B-594F-D55F-436DFCE1229B}"/>
              </a:ext>
            </a:extLst>
          </p:cNvPr>
          <p:cNvSpPr txBox="1">
            <a:spLocks/>
          </p:cNvSpPr>
          <p:nvPr/>
        </p:nvSpPr>
        <p:spPr>
          <a:xfrm>
            <a:off x="10362098" y="19992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02</a:t>
            </a:r>
            <a:endParaRPr lang="pt-BR" sz="3300" dirty="0">
              <a:solidFill>
                <a:schemeClr val="bg1"/>
              </a:solidFill>
              <a:latin typeface="Montserrat 1" panose="020B0604020202020204" charset="0"/>
              <a:cs typeface="Roboto Regular"/>
            </a:endParaRPr>
          </a:p>
        </p:txBody>
      </p:sp>
      <p:sp>
        <p:nvSpPr>
          <p:cNvPr id="54" name="Freeform 9">
            <a:extLst>
              <a:ext uri="{FF2B5EF4-FFF2-40B4-BE49-F238E27FC236}">
                <a16:creationId xmlns:a16="http://schemas.microsoft.com/office/drawing/2014/main" id="{506A6DB2-35B2-4EEC-1690-0F7B1BC45522}"/>
              </a:ext>
            </a:extLst>
          </p:cNvPr>
          <p:cNvSpPr/>
          <p:nvPr/>
        </p:nvSpPr>
        <p:spPr>
          <a:xfrm>
            <a:off x="8211161" y="156531"/>
            <a:ext cx="398083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4">
              <a:extLst>
                <a:ext uri="{96DAC541-7B7A-43D3-8B79-37D633B846F1}">
                  <asvg:svgBlip xmlns:asvg="http://schemas.microsoft.com/office/drawing/2016/SVG/main" r:embed="rId5"/>
                </a:ext>
              </a:extLst>
            </a:blip>
            <a:stretch>
              <a:fillRect r="-32356"/>
            </a:stretch>
          </a:blipFill>
        </p:spPr>
        <p:txBody>
          <a:bodyPr/>
          <a:lstStyle/>
          <a:p>
            <a:endParaRPr lang="pt-BR" sz="1200" dirty="0"/>
          </a:p>
        </p:txBody>
      </p:sp>
      <p:grpSp>
        <p:nvGrpSpPr>
          <p:cNvPr id="30" name="Agrupar 29">
            <a:extLst>
              <a:ext uri="{FF2B5EF4-FFF2-40B4-BE49-F238E27FC236}">
                <a16:creationId xmlns:a16="http://schemas.microsoft.com/office/drawing/2014/main" id="{7E1E002C-1750-4091-A2C9-294CD59877F3}"/>
              </a:ext>
            </a:extLst>
          </p:cNvPr>
          <p:cNvGrpSpPr/>
          <p:nvPr/>
        </p:nvGrpSpPr>
        <p:grpSpPr>
          <a:xfrm>
            <a:off x="1060696" y="222224"/>
            <a:ext cx="5269101" cy="514762"/>
            <a:chOff x="1591043" y="-316366"/>
            <a:chExt cx="7903651" cy="772143"/>
          </a:xfrm>
        </p:grpSpPr>
        <p:grpSp>
          <p:nvGrpSpPr>
            <p:cNvPr id="32" name="Group 9">
              <a:extLst>
                <a:ext uri="{FF2B5EF4-FFF2-40B4-BE49-F238E27FC236}">
                  <a16:creationId xmlns:a16="http://schemas.microsoft.com/office/drawing/2014/main" id="{D07DC937-739D-8549-A87D-54A3DDFBC712}"/>
                </a:ext>
              </a:extLst>
            </p:cNvPr>
            <p:cNvGrpSpPr/>
            <p:nvPr/>
          </p:nvGrpSpPr>
          <p:grpSpPr>
            <a:xfrm>
              <a:off x="1591043" y="-207422"/>
              <a:ext cx="7903651" cy="573614"/>
              <a:chOff x="0" y="0"/>
              <a:chExt cx="9624410" cy="698500"/>
            </a:xfrm>
          </p:grpSpPr>
          <p:sp>
            <p:nvSpPr>
              <p:cNvPr id="36" name="Freeform 10">
                <a:extLst>
                  <a:ext uri="{FF2B5EF4-FFF2-40B4-BE49-F238E27FC236}">
                    <a16:creationId xmlns:a16="http://schemas.microsoft.com/office/drawing/2014/main" id="{BE872A85-2E21-048A-1368-273089739019}"/>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37" name="TextBox 11">
                <a:extLst>
                  <a:ext uri="{FF2B5EF4-FFF2-40B4-BE49-F238E27FC236}">
                    <a16:creationId xmlns:a16="http://schemas.microsoft.com/office/drawing/2014/main" id="{254D9B34-BA00-CFD8-A60F-5C965E50F6CC}"/>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33" name="Group 12">
              <a:extLst>
                <a:ext uri="{FF2B5EF4-FFF2-40B4-BE49-F238E27FC236}">
                  <a16:creationId xmlns:a16="http://schemas.microsoft.com/office/drawing/2014/main" id="{1C94653E-DC9D-6D25-1A61-B013E2D20C78}"/>
                </a:ext>
              </a:extLst>
            </p:cNvPr>
            <p:cNvGrpSpPr/>
            <p:nvPr/>
          </p:nvGrpSpPr>
          <p:grpSpPr>
            <a:xfrm>
              <a:off x="3407983" y="-316366"/>
              <a:ext cx="5321601" cy="772143"/>
              <a:chOff x="0" y="0"/>
              <a:chExt cx="4814056" cy="698500"/>
            </a:xfrm>
          </p:grpSpPr>
          <p:sp>
            <p:nvSpPr>
              <p:cNvPr id="34" name="Freeform 13">
                <a:extLst>
                  <a:ext uri="{FF2B5EF4-FFF2-40B4-BE49-F238E27FC236}">
                    <a16:creationId xmlns:a16="http://schemas.microsoft.com/office/drawing/2014/main" id="{3BAA141C-5868-98F7-A4C5-BFEE551720D1}"/>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Valores Éticos</a:t>
                </a:r>
              </a:p>
            </p:txBody>
          </p:sp>
          <p:sp>
            <p:nvSpPr>
              <p:cNvPr id="35" name="TextBox 14">
                <a:extLst>
                  <a:ext uri="{FF2B5EF4-FFF2-40B4-BE49-F238E27FC236}">
                    <a16:creationId xmlns:a16="http://schemas.microsoft.com/office/drawing/2014/main" id="{D0041546-3E0E-3ED9-6DC8-AD7EFB0877A2}"/>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sp>
        <p:nvSpPr>
          <p:cNvPr id="15" name="Freeform 143">
            <a:extLst>
              <a:ext uri="{FF2B5EF4-FFF2-40B4-BE49-F238E27FC236}">
                <a16:creationId xmlns:a16="http://schemas.microsoft.com/office/drawing/2014/main" id="{686A98DE-73CA-B32D-4FB9-1D402A4DE3CC}"/>
              </a:ext>
            </a:extLst>
          </p:cNvPr>
          <p:cNvSpPr>
            <a:spLocks noChangeArrowheads="1"/>
          </p:cNvSpPr>
          <p:nvPr/>
        </p:nvSpPr>
        <p:spPr bwMode="auto">
          <a:xfrm>
            <a:off x="1991395" y="2164134"/>
            <a:ext cx="4312807" cy="1192218"/>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4000" dirty="0">
              <a:solidFill>
                <a:schemeClr val="bg1">
                  <a:lumMod val="95000"/>
                </a:schemeClr>
              </a:solidFill>
              <a:latin typeface="Calibri" panose="020F0502020204030204" pitchFamily="34" charset="0"/>
              <a:ea typeface="Roboto" charset="0"/>
              <a:cs typeface="Roboto" charset="0"/>
            </a:endParaRPr>
          </a:p>
        </p:txBody>
      </p:sp>
      <p:sp>
        <p:nvSpPr>
          <p:cNvPr id="17" name="Freeform 144">
            <a:extLst>
              <a:ext uri="{FF2B5EF4-FFF2-40B4-BE49-F238E27FC236}">
                <a16:creationId xmlns:a16="http://schemas.microsoft.com/office/drawing/2014/main" id="{A9D411A5-A9A0-A94A-252D-B184A51A85F3}"/>
              </a:ext>
            </a:extLst>
          </p:cNvPr>
          <p:cNvSpPr>
            <a:spLocks noChangeArrowheads="1"/>
          </p:cNvSpPr>
          <p:nvPr/>
        </p:nvSpPr>
        <p:spPr bwMode="auto">
          <a:xfrm>
            <a:off x="2311924" y="2080409"/>
            <a:ext cx="997646" cy="1089356"/>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1"/>
          </a:solidFill>
          <a:ln>
            <a:noFill/>
          </a:ln>
          <a:effectLst>
            <a:outerShdw blurRad="165100" dist="127000" dir="5400000" sx="101000" sy="101000" algn="t" rotWithShape="0">
              <a:prstClr val="black">
                <a:alpha val="40000"/>
              </a:prstClr>
            </a:outerShdw>
          </a:effectLst>
        </p:spPr>
        <p:txBody>
          <a:bodyPr wrap="none" anchor="ctr"/>
          <a:lstStyle/>
          <a:p>
            <a:pPr algn="ctr"/>
            <a:r>
              <a:rPr lang="en-US" sz="1333" dirty="0">
                <a:solidFill>
                  <a:schemeClr val="bg1"/>
                </a:solidFill>
                <a:latin typeface="Calibri" panose="020F0502020204030204" pitchFamily="34" charset="0"/>
                <a:ea typeface="Roboto" charset="0"/>
                <a:cs typeface="Calibri" panose="020F0502020204030204" pitchFamily="34" charset="0"/>
              </a:rPr>
              <a:t>Valores </a:t>
            </a:r>
          </a:p>
          <a:p>
            <a:pPr algn="ctr"/>
            <a:r>
              <a:rPr lang="en-US" sz="1333" dirty="0" err="1">
                <a:solidFill>
                  <a:schemeClr val="bg1"/>
                </a:solidFill>
                <a:latin typeface="Calibri" panose="020F0502020204030204" pitchFamily="34" charset="0"/>
                <a:ea typeface="Roboto" charset="0"/>
                <a:cs typeface="Calibri" panose="020F0502020204030204" pitchFamily="34" charset="0"/>
              </a:rPr>
              <a:t>Neutros</a:t>
            </a:r>
            <a:endParaRPr lang="en-US" sz="1333" dirty="0">
              <a:solidFill>
                <a:schemeClr val="bg1"/>
              </a:solidFill>
              <a:latin typeface="Calibri" panose="020F0502020204030204" pitchFamily="34" charset="0"/>
              <a:ea typeface="Roboto" charset="0"/>
              <a:cs typeface="Calibri" panose="020F0502020204030204" pitchFamily="34" charset="0"/>
            </a:endParaRPr>
          </a:p>
        </p:txBody>
      </p:sp>
      <p:sp>
        <p:nvSpPr>
          <p:cNvPr id="20" name="Freeform 145">
            <a:extLst>
              <a:ext uri="{FF2B5EF4-FFF2-40B4-BE49-F238E27FC236}">
                <a16:creationId xmlns:a16="http://schemas.microsoft.com/office/drawing/2014/main" id="{8F0B5C5E-71A9-818B-478E-D10E39615F0F}"/>
              </a:ext>
            </a:extLst>
          </p:cNvPr>
          <p:cNvSpPr>
            <a:spLocks noChangeArrowheads="1"/>
          </p:cNvSpPr>
          <p:nvPr/>
        </p:nvSpPr>
        <p:spPr bwMode="auto">
          <a:xfrm flipH="1">
            <a:off x="2225590" y="2080409"/>
            <a:ext cx="172156" cy="86575"/>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1">
              <a:lumMod val="75000"/>
            </a:schemeClr>
          </a:solidFill>
          <a:ln>
            <a:noFill/>
          </a:ln>
          <a:effectLst/>
        </p:spPr>
        <p:txBody>
          <a:bodyPr wrap="none" anchor="ctr"/>
          <a:lstStyle/>
          <a:p>
            <a:endParaRPr lang="en-US" sz="4000" dirty="0">
              <a:latin typeface="Calibri" panose="020F0502020204030204" pitchFamily="34" charset="0"/>
              <a:ea typeface="Roboto" charset="0"/>
              <a:cs typeface="Roboto" charset="0"/>
            </a:endParaRPr>
          </a:p>
        </p:txBody>
      </p:sp>
      <p:sp>
        <p:nvSpPr>
          <p:cNvPr id="25" name="Freeform 146">
            <a:extLst>
              <a:ext uri="{FF2B5EF4-FFF2-40B4-BE49-F238E27FC236}">
                <a16:creationId xmlns:a16="http://schemas.microsoft.com/office/drawing/2014/main" id="{50B00FF9-F18C-D300-66D7-D0B53EC05EBD}"/>
              </a:ext>
            </a:extLst>
          </p:cNvPr>
          <p:cNvSpPr>
            <a:spLocks noChangeArrowheads="1"/>
          </p:cNvSpPr>
          <p:nvPr/>
        </p:nvSpPr>
        <p:spPr bwMode="auto">
          <a:xfrm>
            <a:off x="6304201" y="2166984"/>
            <a:ext cx="156564" cy="1189368"/>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1"/>
          </a:solidFill>
          <a:ln>
            <a:noFill/>
          </a:ln>
          <a:effectLst/>
        </p:spPr>
        <p:txBody>
          <a:bodyPr wrap="none" anchor="ctr"/>
          <a:lstStyle/>
          <a:p>
            <a:endParaRPr lang="en-US" sz="4000" dirty="0">
              <a:latin typeface="Calibri" panose="020F0502020204030204" pitchFamily="34" charset="0"/>
              <a:ea typeface="Roboto" charset="0"/>
              <a:cs typeface="Roboto" charset="0"/>
            </a:endParaRPr>
          </a:p>
        </p:txBody>
      </p:sp>
      <p:sp>
        <p:nvSpPr>
          <p:cNvPr id="42" name="Subtitle 2">
            <a:extLst>
              <a:ext uri="{FF2B5EF4-FFF2-40B4-BE49-F238E27FC236}">
                <a16:creationId xmlns:a16="http://schemas.microsoft.com/office/drawing/2014/main" id="{349B4A47-55E4-DB50-03D4-49740DF8555C}"/>
              </a:ext>
            </a:extLst>
          </p:cNvPr>
          <p:cNvSpPr txBox="1">
            <a:spLocks/>
          </p:cNvSpPr>
          <p:nvPr/>
        </p:nvSpPr>
        <p:spPr>
          <a:xfrm>
            <a:off x="3249651" y="2265030"/>
            <a:ext cx="2914251" cy="1055057"/>
          </a:xfrm>
          <a:prstGeom prst="rect">
            <a:avLst/>
          </a:prstGeom>
        </p:spPr>
        <p:txBody>
          <a:bodyPr vert="horz" wrap="square" lIns="144993" tIns="72497" rIns="144993" bIns="72497"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609660" fontAlgn="base">
              <a:spcBef>
                <a:spcPct val="0"/>
              </a:spcBef>
              <a:spcAft>
                <a:spcPct val="0"/>
              </a:spcAft>
            </a:pPr>
            <a:r>
              <a:rPr lang="pt-BR" sz="1600" dirty="0">
                <a:solidFill>
                  <a:schemeClr val="tx1"/>
                </a:solidFill>
                <a:latin typeface="Calibri" panose="020F0502020204030204" pitchFamily="34" charset="0"/>
                <a:ea typeface="Verdana" panose="020B0604030504040204" pitchFamily="34" charset="0"/>
                <a:cs typeface="Verdana" panose="020B0604030504040204" pitchFamily="34" charset="0"/>
              </a:rPr>
              <a:t>quando praticados, geram </a:t>
            </a:r>
            <a:r>
              <a:rPr lang="pt-BR" sz="1600" b="1" dirty="0">
                <a:solidFill>
                  <a:schemeClr val="tx1"/>
                </a:solidFill>
                <a:latin typeface="Calibri" panose="020F0502020204030204" pitchFamily="34" charset="0"/>
                <a:ea typeface="Verdana" panose="020B0604030504040204" pitchFamily="34" charset="0"/>
                <a:cs typeface="Verdana" panose="020B0604030504040204" pitchFamily="34" charset="0"/>
              </a:rPr>
              <a:t>COMPETÊNCIA</a:t>
            </a:r>
          </a:p>
          <a:p>
            <a:pPr defTabSz="609660" fontAlgn="base">
              <a:spcBef>
                <a:spcPct val="0"/>
              </a:spcBef>
              <a:spcAft>
                <a:spcPct val="0"/>
              </a:spcAft>
            </a:pPr>
            <a:endParaRPr lang="pt-BR" sz="1867" b="1" dirty="0">
              <a:solidFill>
                <a:srgbClr val="FFFFFF"/>
              </a:solidFill>
              <a:latin typeface="Calibri" panose="020F0502020204030204" pitchFamily="34" charset="0"/>
              <a:ea typeface="Roboto" charset="0"/>
              <a:cs typeface="Roboto" charset="0"/>
            </a:endParaRPr>
          </a:p>
        </p:txBody>
      </p:sp>
      <p:sp>
        <p:nvSpPr>
          <p:cNvPr id="65" name="Freeform: Shape 9003">
            <a:extLst>
              <a:ext uri="{FF2B5EF4-FFF2-40B4-BE49-F238E27FC236}">
                <a16:creationId xmlns:a16="http://schemas.microsoft.com/office/drawing/2014/main" id="{64AD6435-7D2D-F23F-9D39-2CCB8CE3322D}"/>
              </a:ext>
            </a:extLst>
          </p:cNvPr>
          <p:cNvSpPr/>
          <p:nvPr/>
        </p:nvSpPr>
        <p:spPr>
          <a:xfrm>
            <a:off x="1385726" y="2923593"/>
            <a:ext cx="159306" cy="76907"/>
          </a:xfrm>
          <a:custGeom>
            <a:avLst/>
            <a:gdLst/>
            <a:ahLst/>
            <a:cxnLst>
              <a:cxn ang="3cd4">
                <a:pos x="hc" y="t"/>
              </a:cxn>
              <a:cxn ang="cd2">
                <a:pos x="l" y="vc"/>
              </a:cxn>
              <a:cxn ang="cd4">
                <a:pos x="hc" y="b"/>
              </a:cxn>
              <a:cxn ang="0">
                <a:pos x="r" y="vc"/>
              </a:cxn>
            </a:cxnLst>
            <a:rect l="l" t="t" r="r" b="b"/>
            <a:pathLst>
              <a:path w="88" h="43">
                <a:moveTo>
                  <a:pt x="12" y="0"/>
                </a:moveTo>
                <a:lnTo>
                  <a:pt x="21" y="0"/>
                </a:lnTo>
                <a:cubicBezTo>
                  <a:pt x="26" y="8"/>
                  <a:pt x="34" y="14"/>
                  <a:pt x="44" y="14"/>
                </a:cubicBezTo>
                <a:cubicBezTo>
                  <a:pt x="54" y="14"/>
                  <a:pt x="63" y="8"/>
                  <a:pt x="68" y="0"/>
                </a:cubicBezTo>
                <a:lnTo>
                  <a:pt x="76" y="0"/>
                </a:lnTo>
                <a:cubicBezTo>
                  <a:pt x="91" y="0"/>
                  <a:pt x="88" y="29"/>
                  <a:pt x="88" y="43"/>
                </a:cubicBezTo>
                <a:lnTo>
                  <a:pt x="0" y="43"/>
                </a:lnTo>
                <a:cubicBezTo>
                  <a:pt x="0" y="29"/>
                  <a:pt x="-2" y="0"/>
                  <a:pt x="12" y="0"/>
                </a:cubicBezTo>
                <a:close/>
              </a:path>
            </a:pathLst>
          </a:custGeom>
          <a:solidFill>
            <a:srgbClr val="FFFFFF"/>
          </a:solidFill>
          <a:ln cap="flat">
            <a:noFill/>
            <a:prstDash val="solid"/>
          </a:ln>
        </p:spPr>
        <p:txBody>
          <a:bodyPr vert="horz" wrap="none" lIns="60000" tIns="30000" rIns="60000" bIns="30000" anchor="ctr" anchorCtr="1" compatLnSpc="0"/>
          <a:lstStyle/>
          <a:p>
            <a:pPr defTabSz="609660" fontAlgn="base" hangingPunct="0"/>
            <a:endParaRPr lang="pt-BR" sz="1200" dirty="0">
              <a:solidFill>
                <a:prstClr val="black"/>
              </a:solidFill>
              <a:latin typeface="Calibri" panose="020F0502020204030204" pitchFamily="34" charset="0"/>
              <a:ea typeface="Arial Unicode MS" pitchFamily="2"/>
              <a:cs typeface="Arial Unicode MS" pitchFamily="2"/>
            </a:endParaRPr>
          </a:p>
        </p:txBody>
      </p:sp>
      <p:sp>
        <p:nvSpPr>
          <p:cNvPr id="67" name="Freeform 143">
            <a:extLst>
              <a:ext uri="{FF2B5EF4-FFF2-40B4-BE49-F238E27FC236}">
                <a16:creationId xmlns:a16="http://schemas.microsoft.com/office/drawing/2014/main" id="{94AE6FEC-1C98-3860-08F1-CB8B3EC68CDC}"/>
              </a:ext>
            </a:extLst>
          </p:cNvPr>
          <p:cNvSpPr>
            <a:spLocks noChangeArrowheads="1"/>
          </p:cNvSpPr>
          <p:nvPr/>
        </p:nvSpPr>
        <p:spPr bwMode="auto">
          <a:xfrm>
            <a:off x="3055033" y="3974146"/>
            <a:ext cx="4312807" cy="1192218"/>
          </a:xfrm>
          <a:custGeom>
            <a:avLst/>
            <a:gdLst>
              <a:gd name="T0" fmla="*/ 283 w 15344"/>
              <a:gd name="T1" fmla="*/ 0 h 4244"/>
              <a:gd name="T2" fmla="*/ 283 w 15344"/>
              <a:gd name="T3" fmla="*/ 0 h 4244"/>
              <a:gd name="T4" fmla="*/ 0 w 15344"/>
              <a:gd name="T5" fmla="*/ 282 h 4244"/>
              <a:gd name="T6" fmla="*/ 0 w 15344"/>
              <a:gd name="T7" fmla="*/ 3951 h 4244"/>
              <a:gd name="T8" fmla="*/ 283 w 15344"/>
              <a:gd name="T9" fmla="*/ 4243 h 4244"/>
              <a:gd name="T10" fmla="*/ 15343 w 15344"/>
              <a:gd name="T11" fmla="*/ 4243 h 4244"/>
              <a:gd name="T12" fmla="*/ 15343 w 15344"/>
              <a:gd name="T13" fmla="*/ 0 h 4244"/>
              <a:gd name="T14" fmla="*/ 283 w 15344"/>
              <a:gd name="T15" fmla="*/ 0 h 4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44" h="4244">
                <a:moveTo>
                  <a:pt x="283" y="0"/>
                </a:moveTo>
                <a:lnTo>
                  <a:pt x="283" y="0"/>
                </a:lnTo>
                <a:cubicBezTo>
                  <a:pt x="129" y="0"/>
                  <a:pt x="0" y="128"/>
                  <a:pt x="0" y="282"/>
                </a:cubicBezTo>
                <a:cubicBezTo>
                  <a:pt x="0" y="3951"/>
                  <a:pt x="0" y="3951"/>
                  <a:pt x="0" y="3951"/>
                </a:cubicBezTo>
                <a:cubicBezTo>
                  <a:pt x="0" y="4114"/>
                  <a:pt x="129" y="4243"/>
                  <a:pt x="283" y="4243"/>
                </a:cubicBezTo>
                <a:cubicBezTo>
                  <a:pt x="15343" y="4243"/>
                  <a:pt x="15343" y="4243"/>
                  <a:pt x="15343" y="4243"/>
                </a:cubicBezTo>
                <a:cubicBezTo>
                  <a:pt x="15343" y="0"/>
                  <a:pt x="15343" y="0"/>
                  <a:pt x="15343" y="0"/>
                </a:cubicBezTo>
                <a:lnTo>
                  <a:pt x="283" y="0"/>
                </a:lnTo>
              </a:path>
            </a:pathLst>
          </a:custGeom>
          <a:solidFill>
            <a:schemeClr val="bg1">
              <a:lumMod val="95000"/>
            </a:schemeClr>
          </a:solidFill>
          <a:ln>
            <a:noFill/>
          </a:ln>
          <a:effectLst/>
        </p:spPr>
        <p:txBody>
          <a:bodyPr wrap="none" anchor="ctr"/>
          <a:lstStyle/>
          <a:p>
            <a:endParaRPr lang="en-US" sz="4000" dirty="0">
              <a:solidFill>
                <a:schemeClr val="bg1">
                  <a:lumMod val="95000"/>
                </a:schemeClr>
              </a:solidFill>
              <a:latin typeface="Calibri" panose="020F0502020204030204" pitchFamily="34" charset="0"/>
              <a:ea typeface="Roboto" charset="0"/>
              <a:cs typeface="Roboto" charset="0"/>
            </a:endParaRPr>
          </a:p>
        </p:txBody>
      </p:sp>
      <p:sp>
        <p:nvSpPr>
          <p:cNvPr id="68" name="Freeform 144">
            <a:extLst>
              <a:ext uri="{FF2B5EF4-FFF2-40B4-BE49-F238E27FC236}">
                <a16:creationId xmlns:a16="http://schemas.microsoft.com/office/drawing/2014/main" id="{FCCD2673-71FC-F04F-AE78-292F56429241}"/>
              </a:ext>
            </a:extLst>
          </p:cNvPr>
          <p:cNvSpPr>
            <a:spLocks noChangeArrowheads="1"/>
          </p:cNvSpPr>
          <p:nvPr/>
        </p:nvSpPr>
        <p:spPr bwMode="auto">
          <a:xfrm>
            <a:off x="3375562" y="3890420"/>
            <a:ext cx="997646" cy="1089356"/>
          </a:xfrm>
          <a:custGeom>
            <a:avLst/>
            <a:gdLst>
              <a:gd name="T0" fmla="*/ 3240 w 3550"/>
              <a:gd name="T1" fmla="*/ 0 h 3876"/>
              <a:gd name="T2" fmla="*/ 3240 w 3550"/>
              <a:gd name="T3" fmla="*/ 0 h 3876"/>
              <a:gd name="T4" fmla="*/ 300 w 3550"/>
              <a:gd name="T5" fmla="*/ 0 h 3876"/>
              <a:gd name="T6" fmla="*/ 0 w 3550"/>
              <a:gd name="T7" fmla="*/ 0 h 3876"/>
              <a:gd name="T8" fmla="*/ 300 w 3550"/>
              <a:gd name="T9" fmla="*/ 300 h 3876"/>
              <a:gd name="T10" fmla="*/ 300 w 3550"/>
              <a:gd name="T11" fmla="*/ 3695 h 3876"/>
              <a:gd name="T12" fmla="*/ 489 w 3550"/>
              <a:gd name="T13" fmla="*/ 3875 h 3876"/>
              <a:gd name="T14" fmla="*/ 3360 w 3550"/>
              <a:gd name="T15" fmla="*/ 3875 h 3876"/>
              <a:gd name="T16" fmla="*/ 3549 w 3550"/>
              <a:gd name="T17" fmla="*/ 3695 h 3876"/>
              <a:gd name="T18" fmla="*/ 3549 w 3550"/>
              <a:gd name="T19" fmla="*/ 300 h 3876"/>
              <a:gd name="T20" fmla="*/ 3240 w 3550"/>
              <a:gd name="T21" fmla="*/ 0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50" h="3876">
                <a:moveTo>
                  <a:pt x="3240" y="0"/>
                </a:moveTo>
                <a:lnTo>
                  <a:pt x="3240" y="0"/>
                </a:lnTo>
                <a:cubicBezTo>
                  <a:pt x="300" y="0"/>
                  <a:pt x="300" y="0"/>
                  <a:pt x="300" y="0"/>
                </a:cubicBezTo>
                <a:cubicBezTo>
                  <a:pt x="0" y="0"/>
                  <a:pt x="0" y="0"/>
                  <a:pt x="0" y="0"/>
                </a:cubicBezTo>
                <a:cubicBezTo>
                  <a:pt x="163" y="0"/>
                  <a:pt x="300" y="137"/>
                  <a:pt x="300" y="300"/>
                </a:cubicBezTo>
                <a:cubicBezTo>
                  <a:pt x="300" y="3695"/>
                  <a:pt x="300" y="3695"/>
                  <a:pt x="300" y="3695"/>
                </a:cubicBezTo>
                <a:cubicBezTo>
                  <a:pt x="300" y="3798"/>
                  <a:pt x="386" y="3875"/>
                  <a:pt x="489" y="3875"/>
                </a:cubicBezTo>
                <a:cubicBezTo>
                  <a:pt x="3360" y="3875"/>
                  <a:pt x="3360" y="3875"/>
                  <a:pt x="3360" y="3875"/>
                </a:cubicBezTo>
                <a:cubicBezTo>
                  <a:pt x="3463" y="3875"/>
                  <a:pt x="3549" y="3798"/>
                  <a:pt x="3549" y="3695"/>
                </a:cubicBezTo>
                <a:cubicBezTo>
                  <a:pt x="3549" y="300"/>
                  <a:pt x="3549" y="300"/>
                  <a:pt x="3549" y="300"/>
                </a:cubicBezTo>
                <a:cubicBezTo>
                  <a:pt x="3549" y="137"/>
                  <a:pt x="3412" y="0"/>
                  <a:pt x="3240" y="0"/>
                </a:cubicBezTo>
              </a:path>
            </a:pathLst>
          </a:custGeom>
          <a:solidFill>
            <a:schemeClr val="accent1"/>
          </a:solidFill>
          <a:ln>
            <a:noFill/>
          </a:ln>
          <a:effectLst>
            <a:outerShdw blurRad="165100" dist="127000" dir="5400000" sx="101000" sy="101000" algn="t" rotWithShape="0">
              <a:prstClr val="black">
                <a:alpha val="40000"/>
              </a:prstClr>
            </a:outerShdw>
          </a:effectLst>
        </p:spPr>
        <p:txBody>
          <a:bodyPr wrap="none" anchor="ctr"/>
          <a:lstStyle/>
          <a:p>
            <a:pPr algn="ctr"/>
            <a:r>
              <a:rPr lang="en-US" sz="1333" dirty="0">
                <a:solidFill>
                  <a:schemeClr val="bg1"/>
                </a:solidFill>
                <a:latin typeface="Calibri" panose="020F0502020204030204" pitchFamily="34" charset="0"/>
                <a:ea typeface="Roboto" charset="0"/>
                <a:cs typeface="Calibri" panose="020F0502020204030204" pitchFamily="34" charset="0"/>
              </a:rPr>
              <a:t>Valores </a:t>
            </a:r>
          </a:p>
          <a:p>
            <a:pPr algn="ctr"/>
            <a:r>
              <a:rPr lang="pt-BR" sz="1600" b="1" dirty="0">
                <a:solidFill>
                  <a:srgbClr val="FFFFFF"/>
                </a:solidFill>
                <a:latin typeface="Calibri" panose="020F0502020204030204" pitchFamily="34" charset="0"/>
                <a:ea typeface="Roboto" charset="0"/>
                <a:cs typeface="Roboto" charset="0"/>
              </a:rPr>
              <a:t>Éticos</a:t>
            </a:r>
          </a:p>
          <a:p>
            <a:pPr algn="ctr"/>
            <a:endParaRPr lang="en-US" sz="1333" dirty="0">
              <a:solidFill>
                <a:schemeClr val="bg1"/>
              </a:solidFill>
              <a:latin typeface="Calibri" panose="020F0502020204030204" pitchFamily="34" charset="0"/>
              <a:ea typeface="Roboto" charset="0"/>
              <a:cs typeface="Calibri" panose="020F0502020204030204" pitchFamily="34" charset="0"/>
            </a:endParaRPr>
          </a:p>
        </p:txBody>
      </p:sp>
      <p:sp>
        <p:nvSpPr>
          <p:cNvPr id="69" name="Freeform 145">
            <a:extLst>
              <a:ext uri="{FF2B5EF4-FFF2-40B4-BE49-F238E27FC236}">
                <a16:creationId xmlns:a16="http://schemas.microsoft.com/office/drawing/2014/main" id="{6F303D0B-BEBE-2940-B78B-29672AD4115B}"/>
              </a:ext>
            </a:extLst>
          </p:cNvPr>
          <p:cNvSpPr>
            <a:spLocks noChangeArrowheads="1"/>
          </p:cNvSpPr>
          <p:nvPr/>
        </p:nvSpPr>
        <p:spPr bwMode="auto">
          <a:xfrm flipH="1">
            <a:off x="3289228" y="3890421"/>
            <a:ext cx="172156" cy="86575"/>
          </a:xfrm>
          <a:custGeom>
            <a:avLst/>
            <a:gdLst>
              <a:gd name="T0" fmla="*/ 381 w 763"/>
              <a:gd name="T1" fmla="*/ 0 h 382"/>
              <a:gd name="T2" fmla="*/ 381 w 763"/>
              <a:gd name="T3" fmla="*/ 0 h 382"/>
              <a:gd name="T4" fmla="*/ 0 w 763"/>
              <a:gd name="T5" fmla="*/ 381 h 382"/>
              <a:gd name="T6" fmla="*/ 762 w 763"/>
              <a:gd name="T7" fmla="*/ 381 h 382"/>
              <a:gd name="T8" fmla="*/ 381 w 763"/>
              <a:gd name="T9" fmla="*/ 0 h 382"/>
            </a:gdLst>
            <a:ahLst/>
            <a:cxnLst>
              <a:cxn ang="0">
                <a:pos x="T0" y="T1"/>
              </a:cxn>
              <a:cxn ang="0">
                <a:pos x="T2" y="T3"/>
              </a:cxn>
              <a:cxn ang="0">
                <a:pos x="T4" y="T5"/>
              </a:cxn>
              <a:cxn ang="0">
                <a:pos x="T6" y="T7"/>
              </a:cxn>
              <a:cxn ang="0">
                <a:pos x="T8" y="T9"/>
              </a:cxn>
            </a:cxnLst>
            <a:rect l="0" t="0" r="r" b="b"/>
            <a:pathLst>
              <a:path w="763" h="382">
                <a:moveTo>
                  <a:pt x="381" y="0"/>
                </a:moveTo>
                <a:lnTo>
                  <a:pt x="381" y="0"/>
                </a:lnTo>
                <a:cubicBezTo>
                  <a:pt x="172" y="0"/>
                  <a:pt x="0" y="170"/>
                  <a:pt x="0" y="381"/>
                </a:cubicBezTo>
                <a:cubicBezTo>
                  <a:pt x="762" y="381"/>
                  <a:pt x="762" y="381"/>
                  <a:pt x="762" y="381"/>
                </a:cubicBezTo>
                <a:cubicBezTo>
                  <a:pt x="762" y="170"/>
                  <a:pt x="592" y="0"/>
                  <a:pt x="381" y="0"/>
                </a:cubicBezTo>
              </a:path>
            </a:pathLst>
          </a:custGeom>
          <a:solidFill>
            <a:schemeClr val="accent1">
              <a:lumMod val="75000"/>
            </a:schemeClr>
          </a:solidFill>
          <a:ln>
            <a:noFill/>
          </a:ln>
          <a:effectLst/>
        </p:spPr>
        <p:txBody>
          <a:bodyPr wrap="none" anchor="ctr"/>
          <a:lstStyle/>
          <a:p>
            <a:endParaRPr lang="en-US" sz="4000" dirty="0">
              <a:latin typeface="Calibri" panose="020F0502020204030204" pitchFamily="34" charset="0"/>
              <a:ea typeface="Roboto" charset="0"/>
              <a:cs typeface="Roboto" charset="0"/>
            </a:endParaRPr>
          </a:p>
        </p:txBody>
      </p:sp>
      <p:sp>
        <p:nvSpPr>
          <p:cNvPr id="70" name="Freeform 146">
            <a:extLst>
              <a:ext uri="{FF2B5EF4-FFF2-40B4-BE49-F238E27FC236}">
                <a16:creationId xmlns:a16="http://schemas.microsoft.com/office/drawing/2014/main" id="{6A08E95B-886A-F1A5-83E0-C1BB91184EE6}"/>
              </a:ext>
            </a:extLst>
          </p:cNvPr>
          <p:cNvSpPr>
            <a:spLocks noChangeArrowheads="1"/>
          </p:cNvSpPr>
          <p:nvPr/>
        </p:nvSpPr>
        <p:spPr bwMode="auto">
          <a:xfrm>
            <a:off x="7367839" y="3976995"/>
            <a:ext cx="156564" cy="1189368"/>
          </a:xfrm>
          <a:custGeom>
            <a:avLst/>
            <a:gdLst>
              <a:gd name="T0" fmla="*/ 253 w 526"/>
              <a:gd name="T1" fmla="*/ 0 h 3985"/>
              <a:gd name="T2" fmla="*/ 253 w 526"/>
              <a:gd name="T3" fmla="*/ 0 h 3985"/>
              <a:gd name="T4" fmla="*/ 0 w 526"/>
              <a:gd name="T5" fmla="*/ 0 h 3985"/>
              <a:gd name="T6" fmla="*/ 0 w 526"/>
              <a:gd name="T7" fmla="*/ 3984 h 3985"/>
              <a:gd name="T8" fmla="*/ 253 w 526"/>
              <a:gd name="T9" fmla="*/ 3984 h 3985"/>
              <a:gd name="T10" fmla="*/ 525 w 526"/>
              <a:gd name="T11" fmla="*/ 3716 h 3985"/>
              <a:gd name="T12" fmla="*/ 525 w 526"/>
              <a:gd name="T13" fmla="*/ 268 h 3985"/>
              <a:gd name="T14" fmla="*/ 253 w 526"/>
              <a:gd name="T15" fmla="*/ 0 h 3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3985">
                <a:moveTo>
                  <a:pt x="253" y="0"/>
                </a:moveTo>
                <a:lnTo>
                  <a:pt x="253" y="0"/>
                </a:lnTo>
                <a:cubicBezTo>
                  <a:pt x="0" y="0"/>
                  <a:pt x="0" y="0"/>
                  <a:pt x="0" y="0"/>
                </a:cubicBezTo>
                <a:cubicBezTo>
                  <a:pt x="0" y="3984"/>
                  <a:pt x="0" y="3984"/>
                  <a:pt x="0" y="3984"/>
                </a:cubicBezTo>
                <a:cubicBezTo>
                  <a:pt x="253" y="3984"/>
                  <a:pt x="253" y="3984"/>
                  <a:pt x="253" y="3984"/>
                </a:cubicBezTo>
                <a:cubicBezTo>
                  <a:pt x="404" y="3984"/>
                  <a:pt x="525" y="3863"/>
                  <a:pt x="525" y="3716"/>
                </a:cubicBezTo>
                <a:cubicBezTo>
                  <a:pt x="525" y="268"/>
                  <a:pt x="525" y="268"/>
                  <a:pt x="525" y="268"/>
                </a:cubicBezTo>
                <a:cubicBezTo>
                  <a:pt x="525" y="121"/>
                  <a:pt x="404" y="0"/>
                  <a:pt x="253" y="0"/>
                </a:cubicBezTo>
              </a:path>
            </a:pathLst>
          </a:custGeom>
          <a:solidFill>
            <a:schemeClr val="accent1"/>
          </a:solidFill>
          <a:ln>
            <a:noFill/>
          </a:ln>
          <a:effectLst/>
        </p:spPr>
        <p:txBody>
          <a:bodyPr wrap="none" anchor="ctr"/>
          <a:lstStyle/>
          <a:p>
            <a:endParaRPr lang="en-US" sz="4000" dirty="0">
              <a:latin typeface="Calibri" panose="020F0502020204030204" pitchFamily="34" charset="0"/>
              <a:ea typeface="Roboto" charset="0"/>
              <a:cs typeface="Roboto" charset="0"/>
            </a:endParaRPr>
          </a:p>
        </p:txBody>
      </p:sp>
      <p:sp>
        <p:nvSpPr>
          <p:cNvPr id="71" name="Subtitle 2">
            <a:extLst>
              <a:ext uri="{FF2B5EF4-FFF2-40B4-BE49-F238E27FC236}">
                <a16:creationId xmlns:a16="http://schemas.microsoft.com/office/drawing/2014/main" id="{5B5AC9CF-AC73-457A-34C0-93F5CA27BFB3}"/>
              </a:ext>
            </a:extLst>
          </p:cNvPr>
          <p:cNvSpPr txBox="1">
            <a:spLocks/>
          </p:cNvSpPr>
          <p:nvPr/>
        </p:nvSpPr>
        <p:spPr>
          <a:xfrm>
            <a:off x="4319134" y="3886348"/>
            <a:ext cx="2914251" cy="1326156"/>
          </a:xfrm>
          <a:prstGeom prst="rect">
            <a:avLst/>
          </a:prstGeom>
        </p:spPr>
        <p:txBody>
          <a:bodyPr vert="horz" wrap="square" lIns="144993" tIns="72497" rIns="144993" bIns="72497"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609660" fontAlgn="base">
              <a:lnSpc>
                <a:spcPct val="150000"/>
              </a:lnSpc>
              <a:spcBef>
                <a:spcPct val="0"/>
              </a:spcBef>
              <a:spcAft>
                <a:spcPct val="0"/>
              </a:spcAft>
            </a:pPr>
            <a:r>
              <a:rPr lang="pt-BR" sz="1867" dirty="0">
                <a:solidFill>
                  <a:prstClr val="black"/>
                </a:solidFill>
                <a:latin typeface="Calibri" panose="020F0502020204030204" pitchFamily="34" charset="0"/>
                <a:ea typeface="Verdana" panose="020B0604030504040204" pitchFamily="34" charset="0"/>
                <a:cs typeface="Verdana" panose="020B0604030504040204" pitchFamily="34" charset="0"/>
              </a:rPr>
              <a:t>quando praticados, geram </a:t>
            </a:r>
            <a:r>
              <a:rPr lang="pt-BR" sz="1867" b="1" dirty="0">
                <a:solidFill>
                  <a:prstClr val="black"/>
                </a:solidFill>
                <a:latin typeface="Calibri" panose="020F0502020204030204" pitchFamily="34" charset="0"/>
                <a:ea typeface="Verdana" panose="020B0604030504040204" pitchFamily="34" charset="0"/>
                <a:cs typeface="Verdana" panose="020B0604030504040204" pitchFamily="34" charset="0"/>
              </a:rPr>
              <a:t>CARÁTER</a:t>
            </a:r>
          </a:p>
          <a:p>
            <a:pPr defTabSz="609660" fontAlgn="base">
              <a:spcBef>
                <a:spcPct val="0"/>
              </a:spcBef>
              <a:spcAft>
                <a:spcPct val="0"/>
              </a:spcAft>
            </a:pPr>
            <a:endParaRPr lang="pt-BR" sz="1867" b="1" dirty="0">
              <a:solidFill>
                <a:srgbClr val="FFFFFF"/>
              </a:solidFill>
              <a:latin typeface="Calibri" panose="020F0502020204030204" pitchFamily="34" charset="0"/>
              <a:ea typeface="Roboto" charset="0"/>
              <a:cs typeface="Roboto" charset="0"/>
            </a:endParaRPr>
          </a:p>
        </p:txBody>
      </p:sp>
      <p:sp>
        <p:nvSpPr>
          <p:cNvPr id="72" name="Freeform: Shape 9003">
            <a:extLst>
              <a:ext uri="{FF2B5EF4-FFF2-40B4-BE49-F238E27FC236}">
                <a16:creationId xmlns:a16="http://schemas.microsoft.com/office/drawing/2014/main" id="{498D3C65-2ACB-3B85-FC4E-36E3E54AECD9}"/>
              </a:ext>
            </a:extLst>
          </p:cNvPr>
          <p:cNvSpPr/>
          <p:nvPr/>
        </p:nvSpPr>
        <p:spPr>
          <a:xfrm>
            <a:off x="2758624" y="4864815"/>
            <a:ext cx="159306" cy="76907"/>
          </a:xfrm>
          <a:custGeom>
            <a:avLst/>
            <a:gdLst/>
            <a:ahLst/>
            <a:cxnLst>
              <a:cxn ang="3cd4">
                <a:pos x="hc" y="t"/>
              </a:cxn>
              <a:cxn ang="cd2">
                <a:pos x="l" y="vc"/>
              </a:cxn>
              <a:cxn ang="cd4">
                <a:pos x="hc" y="b"/>
              </a:cxn>
              <a:cxn ang="0">
                <a:pos x="r" y="vc"/>
              </a:cxn>
            </a:cxnLst>
            <a:rect l="l" t="t" r="r" b="b"/>
            <a:pathLst>
              <a:path w="88" h="43">
                <a:moveTo>
                  <a:pt x="12" y="0"/>
                </a:moveTo>
                <a:lnTo>
                  <a:pt x="21" y="0"/>
                </a:lnTo>
                <a:cubicBezTo>
                  <a:pt x="26" y="8"/>
                  <a:pt x="34" y="14"/>
                  <a:pt x="44" y="14"/>
                </a:cubicBezTo>
                <a:cubicBezTo>
                  <a:pt x="54" y="14"/>
                  <a:pt x="63" y="8"/>
                  <a:pt x="68" y="0"/>
                </a:cubicBezTo>
                <a:lnTo>
                  <a:pt x="76" y="0"/>
                </a:lnTo>
                <a:cubicBezTo>
                  <a:pt x="91" y="0"/>
                  <a:pt x="88" y="29"/>
                  <a:pt x="88" y="43"/>
                </a:cubicBezTo>
                <a:lnTo>
                  <a:pt x="0" y="43"/>
                </a:lnTo>
                <a:cubicBezTo>
                  <a:pt x="0" y="29"/>
                  <a:pt x="-2" y="0"/>
                  <a:pt x="12" y="0"/>
                </a:cubicBezTo>
                <a:close/>
              </a:path>
            </a:pathLst>
          </a:custGeom>
          <a:solidFill>
            <a:srgbClr val="FFFFFF"/>
          </a:solidFill>
          <a:ln cap="flat">
            <a:noFill/>
            <a:prstDash val="solid"/>
          </a:ln>
        </p:spPr>
        <p:txBody>
          <a:bodyPr vert="horz" wrap="none" lIns="60000" tIns="30000" rIns="60000" bIns="30000" anchor="ctr" anchorCtr="1" compatLnSpc="0"/>
          <a:lstStyle/>
          <a:p>
            <a:pPr defTabSz="609660" fontAlgn="base" hangingPunct="0"/>
            <a:endParaRPr lang="pt-BR" sz="1200" dirty="0">
              <a:solidFill>
                <a:prstClr val="black"/>
              </a:solidFill>
              <a:latin typeface="Calibri" panose="020F0502020204030204" pitchFamily="34" charset="0"/>
              <a:ea typeface="Arial Unicode MS" pitchFamily="2"/>
              <a:cs typeface="Arial Unicode MS" pitchFamily="2"/>
            </a:endParaRPr>
          </a:p>
        </p:txBody>
      </p:sp>
      <p:sp>
        <p:nvSpPr>
          <p:cNvPr id="73" name="Freeform 26">
            <a:extLst>
              <a:ext uri="{FF2B5EF4-FFF2-40B4-BE49-F238E27FC236}">
                <a16:creationId xmlns:a16="http://schemas.microsoft.com/office/drawing/2014/main" id="{83144B7E-D1CB-EA94-5385-B1B16269F0D5}"/>
              </a:ext>
            </a:extLst>
          </p:cNvPr>
          <p:cNvSpPr/>
          <p:nvPr/>
        </p:nvSpPr>
        <p:spPr>
          <a:xfrm rot="-10800000" flipH="1">
            <a:off x="1172228" y="915749"/>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sz="1200" dirty="0"/>
          </a:p>
        </p:txBody>
      </p:sp>
    </p:spTree>
    <p:extLst>
      <p:ext uri="{BB962C8B-B14F-4D97-AF65-F5344CB8AC3E}">
        <p14:creationId xmlns:p14="http://schemas.microsoft.com/office/powerpoint/2010/main" val="2131562836"/>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C3BE-9C45-53EC-2AC3-081048236D3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CA31CAA-3AA5-0542-168D-A804FE0115D8}"/>
              </a:ext>
            </a:extLst>
          </p:cNvPr>
          <p:cNvSpPr/>
          <p:nvPr/>
        </p:nvSpPr>
        <p:spPr>
          <a:xfrm>
            <a:off x="10515600" y="262670"/>
            <a:ext cx="1003529" cy="993494"/>
          </a:xfrm>
          <a:custGeom>
            <a:avLst/>
            <a:gdLst/>
            <a:ahLst/>
            <a:cxnLst/>
            <a:rect l="l" t="t" r="r" b="b"/>
            <a:pathLst>
              <a:path w="1505294" h="1490241">
                <a:moveTo>
                  <a:pt x="0" y="0"/>
                </a:moveTo>
                <a:lnTo>
                  <a:pt x="1505294" y="0"/>
                </a:lnTo>
                <a:lnTo>
                  <a:pt x="1505294" y="1490241"/>
                </a:lnTo>
                <a:lnTo>
                  <a:pt x="0" y="14902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sz="1200" dirty="0"/>
          </a:p>
        </p:txBody>
      </p:sp>
      <p:sp>
        <p:nvSpPr>
          <p:cNvPr id="5" name="TextBox 8">
            <a:extLst>
              <a:ext uri="{FF2B5EF4-FFF2-40B4-BE49-F238E27FC236}">
                <a16:creationId xmlns:a16="http://schemas.microsoft.com/office/drawing/2014/main" id="{01ABC87B-65E1-8665-FF62-581BE8BB5C7A}"/>
              </a:ext>
            </a:extLst>
          </p:cNvPr>
          <p:cNvSpPr txBox="1"/>
          <p:nvPr/>
        </p:nvSpPr>
        <p:spPr>
          <a:xfrm>
            <a:off x="1138769" y="714291"/>
            <a:ext cx="11277499" cy="1360950"/>
          </a:xfrm>
          <a:prstGeom prst="rect">
            <a:avLst/>
          </a:prstGeom>
        </p:spPr>
        <p:txBody>
          <a:bodyPr lIns="0" tIns="0" rIns="0" bIns="0" rtlCol="0" anchor="t">
            <a:spAutoFit/>
          </a:bodyPr>
          <a:lstStyle/>
          <a:p>
            <a:pPr>
              <a:lnSpc>
                <a:spcPts val="5269"/>
              </a:lnSpc>
            </a:pPr>
            <a:r>
              <a:rPr lang="pt-BR" sz="3800" b="1" dirty="0">
                <a:solidFill>
                  <a:srgbClr val="000000"/>
                </a:solidFill>
                <a:latin typeface="Montserrat 1 Bold"/>
                <a:ea typeface="Montserrat 1 Bold"/>
                <a:cs typeface="Montserrat 1 Bold"/>
                <a:sym typeface="Montserrat 1 Bold"/>
              </a:rPr>
              <a:t>Valores: o fundamento</a:t>
            </a:r>
          </a:p>
          <a:p>
            <a:pPr>
              <a:lnSpc>
                <a:spcPts val="5269"/>
              </a:lnSpc>
            </a:pPr>
            <a:endParaRPr lang="pt-BR" sz="5066" b="1" dirty="0">
              <a:solidFill>
                <a:srgbClr val="000000"/>
              </a:solidFill>
              <a:latin typeface="Montserrat 1 Bold"/>
              <a:ea typeface="Montserrat 1 Bold"/>
              <a:cs typeface="Montserrat 1 Bold"/>
              <a:sym typeface="Montserrat 1 Bold"/>
            </a:endParaRPr>
          </a:p>
        </p:txBody>
      </p:sp>
      <p:pic>
        <p:nvPicPr>
          <p:cNvPr id="4" name="Graphic 17" descr="Email">
            <a:extLst>
              <a:ext uri="{FF2B5EF4-FFF2-40B4-BE49-F238E27FC236}">
                <a16:creationId xmlns:a16="http://schemas.microsoft.com/office/drawing/2014/main" id="{229A6B59-E427-4573-FF94-403FFA7189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3031" y="4214596"/>
            <a:ext cx="570475" cy="570475"/>
          </a:xfrm>
          <a:prstGeom prst="rect">
            <a:avLst/>
          </a:prstGeom>
        </p:spPr>
      </p:pic>
      <p:pic>
        <p:nvPicPr>
          <p:cNvPr id="8" name="Graphic 6" descr="Paperclip">
            <a:extLst>
              <a:ext uri="{FF2B5EF4-FFF2-40B4-BE49-F238E27FC236}">
                <a16:creationId xmlns:a16="http://schemas.microsoft.com/office/drawing/2014/main" id="{D0729F9F-5D34-50BC-35CE-83771587EE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7756" y="2853783"/>
            <a:ext cx="523292" cy="523292"/>
          </a:xfrm>
          <a:prstGeom prst="rect">
            <a:avLst/>
          </a:prstGeom>
        </p:spPr>
      </p:pic>
      <p:pic>
        <p:nvPicPr>
          <p:cNvPr id="9" name="Graphic 8" descr="Handshake">
            <a:extLst>
              <a:ext uri="{FF2B5EF4-FFF2-40B4-BE49-F238E27FC236}">
                <a16:creationId xmlns:a16="http://schemas.microsoft.com/office/drawing/2014/main" id="{A5B93936-80C7-6C9D-F109-A187A30AF8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6488" y="3483601"/>
            <a:ext cx="615105" cy="615105"/>
          </a:xfrm>
          <a:prstGeom prst="rect">
            <a:avLst/>
          </a:prstGeom>
        </p:spPr>
      </p:pic>
      <p:sp>
        <p:nvSpPr>
          <p:cNvPr id="10" name="TextBox 18">
            <a:extLst>
              <a:ext uri="{FF2B5EF4-FFF2-40B4-BE49-F238E27FC236}">
                <a16:creationId xmlns:a16="http://schemas.microsoft.com/office/drawing/2014/main" id="{7A32D6EF-9C1B-E32B-4291-DF5701F53CA1}"/>
              </a:ext>
            </a:extLst>
          </p:cNvPr>
          <p:cNvSpPr txBox="1"/>
          <p:nvPr/>
        </p:nvSpPr>
        <p:spPr>
          <a:xfrm>
            <a:off x="1649248" y="2908598"/>
            <a:ext cx="1224136" cy="379656"/>
          </a:xfrm>
          <a:prstGeom prst="rect">
            <a:avLst/>
          </a:prstGeom>
          <a:noFill/>
        </p:spPr>
        <p:txBody>
          <a:bodyPr wrap="square" rtlCol="0">
            <a:spAutoFit/>
          </a:bodyPr>
          <a:lstStyle/>
          <a:p>
            <a:pP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Produto</a:t>
            </a:r>
          </a:p>
        </p:txBody>
      </p:sp>
      <p:sp>
        <p:nvSpPr>
          <p:cNvPr id="11" name="TextBox 22">
            <a:extLst>
              <a:ext uri="{FF2B5EF4-FFF2-40B4-BE49-F238E27FC236}">
                <a16:creationId xmlns:a16="http://schemas.microsoft.com/office/drawing/2014/main" id="{5029E3EE-A57E-5714-6F0E-08AAE2339BB4}"/>
              </a:ext>
            </a:extLst>
          </p:cNvPr>
          <p:cNvSpPr txBox="1"/>
          <p:nvPr/>
        </p:nvSpPr>
        <p:spPr>
          <a:xfrm>
            <a:off x="1649248" y="3514279"/>
            <a:ext cx="1224136" cy="379656"/>
          </a:xfrm>
          <a:prstGeom prst="rect">
            <a:avLst/>
          </a:prstGeom>
          <a:noFill/>
        </p:spPr>
        <p:txBody>
          <a:bodyPr wrap="square" rtlCol="0">
            <a:spAutoFit/>
          </a:bodyPr>
          <a:lstStyle/>
          <a:p>
            <a:pP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Serviço</a:t>
            </a:r>
          </a:p>
        </p:txBody>
      </p:sp>
      <p:pic>
        <p:nvPicPr>
          <p:cNvPr id="12" name="Graphic 23" descr="Network">
            <a:extLst>
              <a:ext uri="{FF2B5EF4-FFF2-40B4-BE49-F238E27FC236}">
                <a16:creationId xmlns:a16="http://schemas.microsoft.com/office/drawing/2014/main" id="{F807B764-E04C-2780-B762-FB3BFF846D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83031" y="3521248"/>
            <a:ext cx="570475" cy="570475"/>
          </a:xfrm>
          <a:prstGeom prst="rect">
            <a:avLst/>
          </a:prstGeom>
        </p:spPr>
      </p:pic>
      <p:pic>
        <p:nvPicPr>
          <p:cNvPr id="13" name="Graphic 25" descr="Family with two children">
            <a:extLst>
              <a:ext uri="{FF2B5EF4-FFF2-40B4-BE49-F238E27FC236}">
                <a16:creationId xmlns:a16="http://schemas.microsoft.com/office/drawing/2014/main" id="{5837BA53-F3E6-AB67-0533-46913009C7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83031" y="2894968"/>
            <a:ext cx="570475" cy="570475"/>
          </a:xfrm>
          <a:prstGeom prst="rect">
            <a:avLst/>
          </a:prstGeom>
        </p:spPr>
      </p:pic>
      <p:pic>
        <p:nvPicPr>
          <p:cNvPr id="20" name="Graphic 27" descr="Plant">
            <a:extLst>
              <a:ext uri="{FF2B5EF4-FFF2-40B4-BE49-F238E27FC236}">
                <a16:creationId xmlns:a16="http://schemas.microsoft.com/office/drawing/2014/main" id="{A99CC354-2A36-3FD8-297A-E0385ECBBC0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83031" y="2226498"/>
            <a:ext cx="570475" cy="570475"/>
          </a:xfrm>
          <a:prstGeom prst="rect">
            <a:avLst/>
          </a:prstGeom>
        </p:spPr>
      </p:pic>
      <p:sp>
        <p:nvSpPr>
          <p:cNvPr id="21" name="TextBox 33">
            <a:extLst>
              <a:ext uri="{FF2B5EF4-FFF2-40B4-BE49-F238E27FC236}">
                <a16:creationId xmlns:a16="http://schemas.microsoft.com/office/drawing/2014/main" id="{D4C7A8AD-4B0C-BEF0-6E6B-C3D915B01E7E}"/>
              </a:ext>
            </a:extLst>
          </p:cNvPr>
          <p:cNvSpPr txBox="1"/>
          <p:nvPr/>
        </p:nvSpPr>
        <p:spPr>
          <a:xfrm>
            <a:off x="3953504" y="4314729"/>
            <a:ext cx="1800200" cy="379656"/>
          </a:xfrm>
          <a:prstGeom prst="rect">
            <a:avLst/>
          </a:prstGeom>
          <a:noFill/>
        </p:spPr>
        <p:txBody>
          <a:bodyPr wrap="square" rtlCol="0">
            <a:spAutoFit/>
          </a:bodyPr>
          <a:lstStyle/>
          <a:p>
            <a:pP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Necessidade</a:t>
            </a:r>
          </a:p>
        </p:txBody>
      </p:sp>
      <p:sp>
        <p:nvSpPr>
          <p:cNvPr id="22" name="TextBox 34">
            <a:extLst>
              <a:ext uri="{FF2B5EF4-FFF2-40B4-BE49-F238E27FC236}">
                <a16:creationId xmlns:a16="http://schemas.microsoft.com/office/drawing/2014/main" id="{D902457E-4767-87C3-FE44-788AAAD32504}"/>
              </a:ext>
            </a:extLst>
          </p:cNvPr>
          <p:cNvSpPr txBox="1"/>
          <p:nvPr/>
        </p:nvSpPr>
        <p:spPr>
          <a:xfrm>
            <a:off x="3881496" y="3602803"/>
            <a:ext cx="1800200" cy="379656"/>
          </a:xfrm>
          <a:prstGeom prst="rect">
            <a:avLst/>
          </a:prstGeom>
          <a:noFill/>
        </p:spPr>
        <p:txBody>
          <a:bodyPr wrap="square" rtlCol="0">
            <a:spAutoFit/>
          </a:bodyPr>
          <a:lstStyle/>
          <a:p>
            <a:pP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Desejo</a:t>
            </a:r>
          </a:p>
        </p:txBody>
      </p:sp>
      <p:sp>
        <p:nvSpPr>
          <p:cNvPr id="23" name="TextBox 35">
            <a:extLst>
              <a:ext uri="{FF2B5EF4-FFF2-40B4-BE49-F238E27FC236}">
                <a16:creationId xmlns:a16="http://schemas.microsoft.com/office/drawing/2014/main" id="{3F9848DC-459A-8875-4582-C1F665181A75}"/>
              </a:ext>
            </a:extLst>
          </p:cNvPr>
          <p:cNvSpPr txBox="1"/>
          <p:nvPr/>
        </p:nvSpPr>
        <p:spPr>
          <a:xfrm>
            <a:off x="3881496" y="2988968"/>
            <a:ext cx="1800200" cy="379656"/>
          </a:xfrm>
          <a:prstGeom prst="rect">
            <a:avLst/>
          </a:prstGeom>
          <a:noFill/>
        </p:spPr>
        <p:txBody>
          <a:bodyPr wrap="square" rtlCol="0">
            <a:spAutoFit/>
          </a:bodyPr>
          <a:lstStyle/>
          <a:p>
            <a:pP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Experiência</a:t>
            </a:r>
          </a:p>
        </p:txBody>
      </p:sp>
      <p:sp>
        <p:nvSpPr>
          <p:cNvPr id="24" name="TextBox 36">
            <a:extLst>
              <a:ext uri="{FF2B5EF4-FFF2-40B4-BE49-F238E27FC236}">
                <a16:creationId xmlns:a16="http://schemas.microsoft.com/office/drawing/2014/main" id="{2291EB7D-FE84-C5AB-6555-AD87DD640ED3}"/>
              </a:ext>
            </a:extLst>
          </p:cNvPr>
          <p:cNvSpPr txBox="1"/>
          <p:nvPr/>
        </p:nvSpPr>
        <p:spPr>
          <a:xfrm>
            <a:off x="3881496" y="2343281"/>
            <a:ext cx="1800200" cy="379656"/>
          </a:xfrm>
          <a:prstGeom prst="rect">
            <a:avLst/>
          </a:prstGeom>
          <a:noFill/>
        </p:spPr>
        <p:txBody>
          <a:bodyPr wrap="square" rtlCol="0">
            <a:spAutoFit/>
          </a:bodyPr>
          <a:lstStyle/>
          <a:p>
            <a:pP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Valores</a:t>
            </a:r>
          </a:p>
        </p:txBody>
      </p:sp>
      <p:cxnSp>
        <p:nvCxnSpPr>
          <p:cNvPr id="26" name="Straight Connector 29">
            <a:extLst>
              <a:ext uri="{FF2B5EF4-FFF2-40B4-BE49-F238E27FC236}">
                <a16:creationId xmlns:a16="http://schemas.microsoft.com/office/drawing/2014/main" id="{B6E261B0-A649-A533-D9DE-B4A1218F83A6}"/>
              </a:ext>
            </a:extLst>
          </p:cNvPr>
          <p:cNvCxnSpPr>
            <a:cxnSpLocks/>
          </p:cNvCxnSpPr>
          <p:nvPr/>
        </p:nvCxnSpPr>
        <p:spPr bwMode="auto">
          <a:xfrm>
            <a:off x="2945394" y="2514761"/>
            <a:ext cx="18446" cy="2088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048">
            <a:extLst>
              <a:ext uri="{FF2B5EF4-FFF2-40B4-BE49-F238E27FC236}">
                <a16:creationId xmlns:a16="http://schemas.microsoft.com/office/drawing/2014/main" id="{79AB9EC3-9251-9433-7B4C-719B32BFA05F}"/>
              </a:ext>
            </a:extLst>
          </p:cNvPr>
          <p:cNvCxnSpPr/>
          <p:nvPr/>
        </p:nvCxnSpPr>
        <p:spPr bwMode="auto">
          <a:xfrm>
            <a:off x="2981448" y="4602761"/>
            <a:ext cx="18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42">
            <a:extLst>
              <a:ext uri="{FF2B5EF4-FFF2-40B4-BE49-F238E27FC236}">
                <a16:creationId xmlns:a16="http://schemas.microsoft.com/office/drawing/2014/main" id="{E1B0192C-5D3E-697B-3D14-9F18DB81880C}"/>
              </a:ext>
            </a:extLst>
          </p:cNvPr>
          <p:cNvCxnSpPr/>
          <p:nvPr/>
        </p:nvCxnSpPr>
        <p:spPr bwMode="auto">
          <a:xfrm>
            <a:off x="3017400" y="3882681"/>
            <a:ext cx="18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43">
            <a:extLst>
              <a:ext uri="{FF2B5EF4-FFF2-40B4-BE49-F238E27FC236}">
                <a16:creationId xmlns:a16="http://schemas.microsoft.com/office/drawing/2014/main" id="{9C493B61-CD6B-936B-E7C6-13F9005E829D}"/>
              </a:ext>
            </a:extLst>
          </p:cNvPr>
          <p:cNvCxnSpPr/>
          <p:nvPr/>
        </p:nvCxnSpPr>
        <p:spPr bwMode="auto">
          <a:xfrm>
            <a:off x="3017400" y="3234609"/>
            <a:ext cx="18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44">
            <a:extLst>
              <a:ext uri="{FF2B5EF4-FFF2-40B4-BE49-F238E27FC236}">
                <a16:creationId xmlns:a16="http://schemas.microsoft.com/office/drawing/2014/main" id="{ED660E04-D132-299D-994C-E8B1D8E70B1D}"/>
              </a:ext>
            </a:extLst>
          </p:cNvPr>
          <p:cNvCxnSpPr/>
          <p:nvPr/>
        </p:nvCxnSpPr>
        <p:spPr bwMode="auto">
          <a:xfrm>
            <a:off x="2981416" y="2514529"/>
            <a:ext cx="18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45">
            <a:extLst>
              <a:ext uri="{FF2B5EF4-FFF2-40B4-BE49-F238E27FC236}">
                <a16:creationId xmlns:a16="http://schemas.microsoft.com/office/drawing/2014/main" id="{C4A2018A-6575-745B-37B2-2E0D0AF28C85}"/>
              </a:ext>
            </a:extLst>
          </p:cNvPr>
          <p:cNvCxnSpPr>
            <a:cxnSpLocks/>
          </p:cNvCxnSpPr>
          <p:nvPr/>
        </p:nvCxnSpPr>
        <p:spPr bwMode="auto">
          <a:xfrm rot="10800000">
            <a:off x="5698302" y="2514761"/>
            <a:ext cx="18446" cy="2088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46">
            <a:extLst>
              <a:ext uri="{FF2B5EF4-FFF2-40B4-BE49-F238E27FC236}">
                <a16:creationId xmlns:a16="http://schemas.microsoft.com/office/drawing/2014/main" id="{1477C7A2-789B-A2E8-EB8B-80CD22B0EFE5}"/>
              </a:ext>
            </a:extLst>
          </p:cNvPr>
          <p:cNvCxnSpPr>
            <a:cxnSpLocks/>
          </p:cNvCxnSpPr>
          <p:nvPr/>
        </p:nvCxnSpPr>
        <p:spPr bwMode="auto">
          <a:xfrm rot="10800000">
            <a:off x="5537682" y="4602761"/>
            <a:ext cx="18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47">
            <a:extLst>
              <a:ext uri="{FF2B5EF4-FFF2-40B4-BE49-F238E27FC236}">
                <a16:creationId xmlns:a16="http://schemas.microsoft.com/office/drawing/2014/main" id="{5D159056-4778-1562-717B-66824E0F92B8}"/>
              </a:ext>
            </a:extLst>
          </p:cNvPr>
          <p:cNvCxnSpPr>
            <a:cxnSpLocks/>
          </p:cNvCxnSpPr>
          <p:nvPr/>
        </p:nvCxnSpPr>
        <p:spPr bwMode="auto">
          <a:xfrm rot="10800000">
            <a:off x="5537682" y="3882681"/>
            <a:ext cx="18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48">
            <a:extLst>
              <a:ext uri="{FF2B5EF4-FFF2-40B4-BE49-F238E27FC236}">
                <a16:creationId xmlns:a16="http://schemas.microsoft.com/office/drawing/2014/main" id="{F7A29877-434F-1C32-E2EA-D2ED881359B9}"/>
              </a:ext>
            </a:extLst>
          </p:cNvPr>
          <p:cNvCxnSpPr>
            <a:cxnSpLocks/>
          </p:cNvCxnSpPr>
          <p:nvPr/>
        </p:nvCxnSpPr>
        <p:spPr bwMode="auto">
          <a:xfrm rot="10800000">
            <a:off x="5465672" y="3234609"/>
            <a:ext cx="18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49">
            <a:extLst>
              <a:ext uri="{FF2B5EF4-FFF2-40B4-BE49-F238E27FC236}">
                <a16:creationId xmlns:a16="http://schemas.microsoft.com/office/drawing/2014/main" id="{5E383BCE-A1F1-E15A-5BB0-638250A0C07D}"/>
              </a:ext>
            </a:extLst>
          </p:cNvPr>
          <p:cNvCxnSpPr>
            <a:cxnSpLocks/>
          </p:cNvCxnSpPr>
          <p:nvPr/>
        </p:nvCxnSpPr>
        <p:spPr bwMode="auto">
          <a:xfrm rot="10800000">
            <a:off x="5465672" y="2514529"/>
            <a:ext cx="180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6" name="Graphic 2052" descr="Man">
            <a:extLst>
              <a:ext uri="{FF2B5EF4-FFF2-40B4-BE49-F238E27FC236}">
                <a16:creationId xmlns:a16="http://schemas.microsoft.com/office/drawing/2014/main" id="{5351411E-29B3-5BC0-D03B-76D4E7DBBCF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932533" y="4050285"/>
            <a:ext cx="469245" cy="469245"/>
          </a:xfrm>
          <a:prstGeom prst="rect">
            <a:avLst/>
          </a:prstGeom>
        </p:spPr>
      </p:pic>
      <p:pic>
        <p:nvPicPr>
          <p:cNvPr id="37" name="Graphic 2056" descr="Group">
            <a:extLst>
              <a:ext uri="{FF2B5EF4-FFF2-40B4-BE49-F238E27FC236}">
                <a16:creationId xmlns:a16="http://schemas.microsoft.com/office/drawing/2014/main" id="{FF581937-44BC-445C-C9F4-42A93A8CB8A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946374" y="2819589"/>
            <a:ext cx="547812" cy="547812"/>
          </a:xfrm>
          <a:prstGeom prst="rect">
            <a:avLst/>
          </a:prstGeom>
        </p:spPr>
      </p:pic>
      <p:sp>
        <p:nvSpPr>
          <p:cNvPr id="38" name="TextBox 54">
            <a:extLst>
              <a:ext uri="{FF2B5EF4-FFF2-40B4-BE49-F238E27FC236}">
                <a16:creationId xmlns:a16="http://schemas.microsoft.com/office/drawing/2014/main" id="{0F32CE8A-2CF5-77AF-8103-8AAD32E430D6}"/>
              </a:ext>
            </a:extLst>
          </p:cNvPr>
          <p:cNvSpPr txBox="1"/>
          <p:nvPr/>
        </p:nvSpPr>
        <p:spPr>
          <a:xfrm>
            <a:off x="6329768" y="4067847"/>
            <a:ext cx="3096344" cy="379656"/>
          </a:xfrm>
          <a:prstGeom prst="rect">
            <a:avLst/>
          </a:prstGeom>
          <a:noFill/>
        </p:spPr>
        <p:txBody>
          <a:bodyPr wrap="square" rtlCol="0">
            <a:spAutoFit/>
          </a:bodyPr>
          <a:lstStyle/>
          <a:p>
            <a:pP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Consumidor |Imagem</a:t>
            </a:r>
          </a:p>
        </p:txBody>
      </p:sp>
      <p:sp>
        <p:nvSpPr>
          <p:cNvPr id="39" name="TextBox 55">
            <a:extLst>
              <a:ext uri="{FF2B5EF4-FFF2-40B4-BE49-F238E27FC236}">
                <a16:creationId xmlns:a16="http://schemas.microsoft.com/office/drawing/2014/main" id="{A28AE308-9C4C-1EBF-6023-4CE2855F4958}"/>
              </a:ext>
            </a:extLst>
          </p:cNvPr>
          <p:cNvSpPr txBox="1"/>
          <p:nvPr/>
        </p:nvSpPr>
        <p:spPr>
          <a:xfrm>
            <a:off x="6453426" y="2843443"/>
            <a:ext cx="2682552" cy="379656"/>
          </a:xfrm>
          <a:prstGeom prst="rect">
            <a:avLst/>
          </a:prstGeom>
          <a:noFill/>
        </p:spPr>
        <p:txBody>
          <a:bodyPr wrap="square" rtlCol="0">
            <a:spAutoFit/>
          </a:bodyPr>
          <a:lstStyle/>
          <a:p>
            <a:pP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Pessoa | Reputação</a:t>
            </a:r>
          </a:p>
        </p:txBody>
      </p:sp>
      <p:cxnSp>
        <p:nvCxnSpPr>
          <p:cNvPr id="40" name="Conector reto 39">
            <a:extLst>
              <a:ext uri="{FF2B5EF4-FFF2-40B4-BE49-F238E27FC236}">
                <a16:creationId xmlns:a16="http://schemas.microsoft.com/office/drawing/2014/main" id="{48596754-8ED8-73AB-E27A-346837BC76B1}"/>
              </a:ext>
            </a:extLst>
          </p:cNvPr>
          <p:cNvCxnSpPr/>
          <p:nvPr/>
        </p:nvCxnSpPr>
        <p:spPr bwMode="auto">
          <a:xfrm>
            <a:off x="2963841" y="3521247"/>
            <a:ext cx="689762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54">
            <a:extLst>
              <a:ext uri="{FF2B5EF4-FFF2-40B4-BE49-F238E27FC236}">
                <a16:creationId xmlns:a16="http://schemas.microsoft.com/office/drawing/2014/main" id="{65FE6164-42B5-F735-02FD-0A4BC6471544}"/>
              </a:ext>
            </a:extLst>
          </p:cNvPr>
          <p:cNvSpPr txBox="1"/>
          <p:nvPr/>
        </p:nvSpPr>
        <p:spPr>
          <a:xfrm>
            <a:off x="6482170" y="3572467"/>
            <a:ext cx="1651102" cy="379656"/>
          </a:xfrm>
          <a:prstGeom prst="rect">
            <a:avLst/>
          </a:prstGeom>
          <a:noFill/>
        </p:spPr>
        <p:txBody>
          <a:bodyPr wrap="square" rtlCol="0">
            <a:spAutoFit/>
          </a:bodyPr>
          <a:lstStyle/>
          <a:p>
            <a:pPr algn="ct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Marketing</a:t>
            </a:r>
          </a:p>
        </p:txBody>
      </p:sp>
      <p:sp>
        <p:nvSpPr>
          <p:cNvPr id="42" name="TextBox 54">
            <a:extLst>
              <a:ext uri="{FF2B5EF4-FFF2-40B4-BE49-F238E27FC236}">
                <a16:creationId xmlns:a16="http://schemas.microsoft.com/office/drawing/2014/main" id="{698157CB-B0AD-741A-3745-20CF812F67B4}"/>
              </a:ext>
            </a:extLst>
          </p:cNvPr>
          <p:cNvSpPr txBox="1"/>
          <p:nvPr/>
        </p:nvSpPr>
        <p:spPr>
          <a:xfrm>
            <a:off x="5812180" y="2483406"/>
            <a:ext cx="3434483" cy="379656"/>
          </a:xfrm>
          <a:prstGeom prst="rect">
            <a:avLst/>
          </a:prstGeom>
          <a:noFill/>
        </p:spPr>
        <p:txBody>
          <a:bodyPr wrap="square" rtlCol="0">
            <a:spAutoFit/>
          </a:bodyPr>
          <a:lstStyle/>
          <a:p>
            <a:pPr algn="ctr" defTabSz="914492" fontAlgn="base">
              <a:spcBef>
                <a:spcPct val="0"/>
              </a:spcBef>
              <a:spcAft>
                <a:spcPct val="0"/>
              </a:spcAft>
            </a:pPr>
            <a:r>
              <a:rPr lang="pt-BR" sz="1867" dirty="0">
                <a:solidFill>
                  <a:srgbClr val="000000"/>
                </a:solidFill>
                <a:latin typeface="Calibri" panose="020F0502020204030204" pitchFamily="34" charset="0"/>
                <a:ea typeface="ＭＳ Ｐゴシック" charset="0"/>
                <a:cs typeface="Arial" panose="020B0604020202020204" pitchFamily="34" charset="0"/>
              </a:rPr>
              <a:t>Branding (Marcar a marca)</a:t>
            </a:r>
          </a:p>
        </p:txBody>
      </p:sp>
    </p:spTree>
    <p:extLst>
      <p:ext uri="{BB962C8B-B14F-4D97-AF65-F5344CB8AC3E}">
        <p14:creationId xmlns:p14="http://schemas.microsoft.com/office/powerpoint/2010/main" val="73220955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P spid="22" grpId="0"/>
      <p:bldP spid="23" grpId="0"/>
      <p:bldP spid="24" grpId="0"/>
      <p:bldP spid="38" grpId="0"/>
      <p:bldP spid="39" grpId="0"/>
      <p:bldP spid="41" grpId="0"/>
      <p:bldP spid="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a:off x="-28739" y="-288866"/>
            <a:ext cx="4012071" cy="4112226"/>
          </a:xfrm>
          <a:custGeom>
            <a:avLst/>
            <a:gdLst/>
            <a:ahLst/>
            <a:cxnLst/>
            <a:rect l="l" t="t" r="r" b="b"/>
            <a:pathLst>
              <a:path w="6018107" h="6168339">
                <a:moveTo>
                  <a:pt x="0" y="0"/>
                </a:moveTo>
                <a:lnTo>
                  <a:pt x="6018107" y="0"/>
                </a:lnTo>
                <a:lnTo>
                  <a:pt x="6018107" y="6168339"/>
                </a:lnTo>
                <a:lnTo>
                  <a:pt x="0" y="6168339"/>
                </a:lnTo>
                <a:lnTo>
                  <a:pt x="0" y="0"/>
                </a:lnTo>
                <a:close/>
              </a:path>
            </a:pathLst>
          </a:custGeom>
          <a:blipFill>
            <a:blip r:embed="rId2"/>
            <a:stretch>
              <a:fillRect/>
            </a:stretch>
          </a:blipFill>
        </p:spPr>
        <p:txBody>
          <a:bodyPr/>
          <a:lstStyle/>
          <a:p>
            <a:endParaRPr lang="pt-BR" sz="1200" dirty="0"/>
          </a:p>
        </p:txBody>
      </p:sp>
      <p:sp>
        <p:nvSpPr>
          <p:cNvPr id="28" name="TextBox 28"/>
          <p:cNvSpPr txBox="1"/>
          <p:nvPr/>
        </p:nvSpPr>
        <p:spPr>
          <a:xfrm>
            <a:off x="1142976" y="1485590"/>
            <a:ext cx="9708927" cy="4330673"/>
          </a:xfrm>
          <a:prstGeom prst="rect">
            <a:avLst/>
          </a:prstGeom>
        </p:spPr>
        <p:txBody>
          <a:bodyPr wrap="square" lIns="0" tIns="0" rIns="0" bIns="0" rtlCol="0" anchor="t">
            <a:spAutoFit/>
          </a:bodyPr>
          <a:lstStyle/>
          <a:p>
            <a:pPr>
              <a:lnSpc>
                <a:spcPts val="3091"/>
              </a:lnSpc>
            </a:pPr>
            <a:r>
              <a:rPr lang="pt-BR" dirty="0">
                <a:solidFill>
                  <a:srgbClr val="171717"/>
                </a:solidFill>
                <a:latin typeface="Calibri" panose="020F0502020204030204" pitchFamily="34" charset="0"/>
                <a:ea typeface="Montserrat 1"/>
                <a:cs typeface="Montserrat 1"/>
                <a:sym typeface="Montserrat 1"/>
              </a:rPr>
              <a:t>V</a:t>
            </a:r>
            <a:r>
              <a:rPr lang="pt-BR" dirty="0" err="1">
                <a:solidFill>
                  <a:srgbClr val="171717"/>
                </a:solidFill>
                <a:latin typeface="Calibri" panose="020F0502020204030204" pitchFamily="34" charset="0"/>
                <a:ea typeface="Montserrat 1"/>
                <a:cs typeface="Montserrat 1"/>
                <a:sym typeface="Montserrat 1"/>
              </a:rPr>
              <a:t>alores</a:t>
            </a:r>
            <a:r>
              <a:rPr lang="pt-BR" dirty="0">
                <a:solidFill>
                  <a:srgbClr val="171717"/>
                </a:solidFill>
                <a:latin typeface="Calibri" panose="020F0502020204030204" pitchFamily="34" charset="0"/>
                <a:ea typeface="Montserrat 1"/>
                <a:cs typeface="Montserrat 1"/>
                <a:sym typeface="Montserrat 1"/>
              </a:rPr>
              <a:t> não são meras palavras em códigos de conduta ou estratégias de marketing, são a verdadeira essência que define quem somos e como agimos no mundo. Igualdade, equidade, respeito, honestidade e liberdade formam uma teia inseparável de valores universalizáveis que, quando genuinamente praticados, constroem o bem comum e servem como bússola moral para distinguirmos o certo do errado. Os maiores desafios éticos surgem precisamente nos momentos em que seguir esses valores tem um preço – quando há tensão entre o lucro imediato e a integridade, entre o conveniente e o correto. É nessas encruzilhadas que revelamos quem realmente somos. Lembre-se: construir uma sociedade e organizações éticas é um desafio constante, mas é também o único caminho para um futuro verdadeiramente sustentável</a:t>
            </a:r>
          </a:p>
          <a:p>
            <a:pPr>
              <a:lnSpc>
                <a:spcPts val="3091"/>
              </a:lnSpc>
            </a:pPr>
            <a:endParaRPr lang="pt-BR" dirty="0">
              <a:solidFill>
                <a:srgbClr val="171717"/>
              </a:solidFill>
              <a:latin typeface="Calibri" panose="020F0502020204030204" pitchFamily="34" charset="0"/>
              <a:ea typeface="Montserrat 1"/>
              <a:cs typeface="Montserrat 1"/>
              <a:sym typeface="Montserrat 1"/>
            </a:endParaRPr>
          </a:p>
          <a:p>
            <a:pPr>
              <a:lnSpc>
                <a:spcPts val="3091"/>
              </a:lnSpc>
            </a:pPr>
            <a:r>
              <a:rPr lang="pt-BR" dirty="0">
                <a:solidFill>
                  <a:srgbClr val="171717"/>
                </a:solidFill>
                <a:latin typeface="Calibri" panose="020F0502020204030204" pitchFamily="34" charset="0"/>
                <a:ea typeface="Montserrat 1"/>
                <a:cs typeface="Montserrat 1"/>
                <a:sym typeface="Montserrat 1"/>
              </a:rPr>
              <a:t>Prof. Eduardo Pedreira</a:t>
            </a:r>
          </a:p>
        </p:txBody>
      </p:sp>
    </p:spTree>
    <p:extLst>
      <p:ext uri="{BB962C8B-B14F-4D97-AF65-F5344CB8AC3E}">
        <p14:creationId xmlns:p14="http://schemas.microsoft.com/office/powerpoint/2010/main" val="1800791264"/>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41925-89C9-3489-3242-C7B13606F16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A575AA6-6D77-A63B-DAC6-E9D5EE760D91}"/>
              </a:ext>
            </a:extLst>
          </p:cNvPr>
          <p:cNvGrpSpPr/>
          <p:nvPr/>
        </p:nvGrpSpPr>
        <p:grpSpPr>
          <a:xfrm>
            <a:off x="6096000" y="-168771"/>
            <a:ext cx="6096000" cy="7026771"/>
            <a:chOff x="0" y="-66675"/>
            <a:chExt cx="2408296" cy="2776008"/>
          </a:xfrm>
        </p:grpSpPr>
        <p:sp>
          <p:nvSpPr>
            <p:cNvPr id="4" name="Freeform 4">
              <a:extLst>
                <a:ext uri="{FF2B5EF4-FFF2-40B4-BE49-F238E27FC236}">
                  <a16:creationId xmlns:a16="http://schemas.microsoft.com/office/drawing/2014/main" id="{E977C1DC-2930-2988-EA87-050C478B9AA9}"/>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1A86AD"/>
            </a:solidFill>
          </p:spPr>
          <p:txBody>
            <a:bodyPr/>
            <a:lstStyle/>
            <a:p>
              <a:endParaRPr lang="pt-BR" sz="1200" dirty="0"/>
            </a:p>
          </p:txBody>
        </p:sp>
        <p:sp>
          <p:nvSpPr>
            <p:cNvPr id="5" name="TextBox 5">
              <a:extLst>
                <a:ext uri="{FF2B5EF4-FFF2-40B4-BE49-F238E27FC236}">
                  <a16:creationId xmlns:a16="http://schemas.microsoft.com/office/drawing/2014/main" id="{06E36836-AC13-840C-1CEF-9154D253567A}"/>
                </a:ext>
              </a:extLst>
            </p:cNvPr>
            <p:cNvSpPr txBox="1"/>
            <p:nvPr/>
          </p:nvSpPr>
          <p:spPr>
            <a:xfrm>
              <a:off x="0" y="-66675"/>
              <a:ext cx="2408296" cy="2776008"/>
            </a:xfrm>
            <a:prstGeom prst="rect">
              <a:avLst/>
            </a:prstGeom>
          </p:spPr>
          <p:txBody>
            <a:bodyPr lIns="33867" tIns="33867" rIns="33867" bIns="33867" rtlCol="0" anchor="ctr"/>
            <a:lstStyle/>
            <a:p>
              <a:pPr algn="ctr">
                <a:lnSpc>
                  <a:spcPts val="2400"/>
                </a:lnSpc>
              </a:pPr>
              <a:endParaRPr lang="pt-BR" sz="1200" dirty="0"/>
            </a:p>
          </p:txBody>
        </p:sp>
      </p:grpSp>
      <p:sp>
        <p:nvSpPr>
          <p:cNvPr id="9" name="Freeform 9">
            <a:extLst>
              <a:ext uri="{FF2B5EF4-FFF2-40B4-BE49-F238E27FC236}">
                <a16:creationId xmlns:a16="http://schemas.microsoft.com/office/drawing/2014/main" id="{57823B67-0705-FBB9-1525-1B4D6365CE1C}"/>
              </a:ext>
            </a:extLst>
          </p:cNvPr>
          <p:cNvSpPr/>
          <p:nvPr/>
        </p:nvSpPr>
        <p:spPr>
          <a:xfrm>
            <a:off x="6698394" y="2041816"/>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0" name="TextBox 10">
            <a:extLst>
              <a:ext uri="{FF2B5EF4-FFF2-40B4-BE49-F238E27FC236}">
                <a16:creationId xmlns:a16="http://schemas.microsoft.com/office/drawing/2014/main" id="{FC9AFE42-F4A6-93F2-AE57-ACEE3B3FE291}"/>
              </a:ext>
            </a:extLst>
          </p:cNvPr>
          <p:cNvSpPr txBox="1"/>
          <p:nvPr/>
        </p:nvSpPr>
        <p:spPr>
          <a:xfrm>
            <a:off x="6698394" y="1929189"/>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Calibri" panose="020F0502020204030204" pitchFamily="34" charset="0"/>
                <a:cs typeface="Calibri" panose="020F0502020204030204" pitchFamily="34" charset="0"/>
                <a:sym typeface="Montaser Arabic Bold"/>
              </a:rPr>
              <a:t>1</a:t>
            </a:r>
          </a:p>
        </p:txBody>
      </p:sp>
      <p:sp>
        <p:nvSpPr>
          <p:cNvPr id="12" name="Freeform 12">
            <a:extLst>
              <a:ext uri="{FF2B5EF4-FFF2-40B4-BE49-F238E27FC236}">
                <a16:creationId xmlns:a16="http://schemas.microsoft.com/office/drawing/2014/main" id="{B8FA433E-D90B-0596-9333-D2EB1E5F965F}"/>
              </a:ext>
            </a:extLst>
          </p:cNvPr>
          <p:cNvSpPr/>
          <p:nvPr/>
        </p:nvSpPr>
        <p:spPr>
          <a:xfrm>
            <a:off x="6698394" y="3603250"/>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3" name="TextBox 13">
            <a:extLst>
              <a:ext uri="{FF2B5EF4-FFF2-40B4-BE49-F238E27FC236}">
                <a16:creationId xmlns:a16="http://schemas.microsoft.com/office/drawing/2014/main" id="{4F2E9492-7795-D9A1-13C8-FBA93910B04F}"/>
              </a:ext>
            </a:extLst>
          </p:cNvPr>
          <p:cNvSpPr txBox="1"/>
          <p:nvPr/>
        </p:nvSpPr>
        <p:spPr>
          <a:xfrm>
            <a:off x="6698394" y="3496466"/>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Montserrat 1"/>
                <a:cs typeface="Montserrat 1"/>
                <a:sym typeface="Montserrat 1"/>
              </a:rPr>
              <a:t>2</a:t>
            </a:r>
          </a:p>
        </p:txBody>
      </p:sp>
      <p:sp>
        <p:nvSpPr>
          <p:cNvPr id="15" name="Freeform 15">
            <a:extLst>
              <a:ext uri="{FF2B5EF4-FFF2-40B4-BE49-F238E27FC236}">
                <a16:creationId xmlns:a16="http://schemas.microsoft.com/office/drawing/2014/main" id="{885AE154-75BE-81B1-12CA-44C7B59493B9}"/>
              </a:ext>
            </a:extLst>
          </p:cNvPr>
          <p:cNvSpPr/>
          <p:nvPr/>
        </p:nvSpPr>
        <p:spPr>
          <a:xfrm>
            <a:off x="6698394" y="5116558"/>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6" name="TextBox 16">
            <a:extLst>
              <a:ext uri="{FF2B5EF4-FFF2-40B4-BE49-F238E27FC236}">
                <a16:creationId xmlns:a16="http://schemas.microsoft.com/office/drawing/2014/main" id="{71502DF4-00E2-C606-5109-4A4516F67C24}"/>
              </a:ext>
            </a:extLst>
          </p:cNvPr>
          <p:cNvSpPr txBox="1"/>
          <p:nvPr/>
        </p:nvSpPr>
        <p:spPr>
          <a:xfrm>
            <a:off x="6698394" y="4998587"/>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Montserrat 1"/>
                <a:cs typeface="Montserrat 1"/>
                <a:sym typeface="Montserrat 1"/>
              </a:rPr>
              <a:t>3</a:t>
            </a:r>
          </a:p>
        </p:txBody>
      </p:sp>
      <p:sp>
        <p:nvSpPr>
          <p:cNvPr id="17" name="AutoShape 17">
            <a:extLst>
              <a:ext uri="{FF2B5EF4-FFF2-40B4-BE49-F238E27FC236}">
                <a16:creationId xmlns:a16="http://schemas.microsoft.com/office/drawing/2014/main" id="{BF4EB9F9-82F4-E947-D6EA-0EDD36BE882B}"/>
              </a:ext>
            </a:extLst>
          </p:cNvPr>
          <p:cNvSpPr/>
          <p:nvPr/>
        </p:nvSpPr>
        <p:spPr>
          <a:xfrm>
            <a:off x="6698394" y="3233635"/>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18" name="AutoShape 18">
            <a:extLst>
              <a:ext uri="{FF2B5EF4-FFF2-40B4-BE49-F238E27FC236}">
                <a16:creationId xmlns:a16="http://schemas.microsoft.com/office/drawing/2014/main" id="{3EFADD3F-F4C9-9DB8-ACDC-47A617323164}"/>
              </a:ext>
            </a:extLst>
          </p:cNvPr>
          <p:cNvSpPr/>
          <p:nvPr/>
        </p:nvSpPr>
        <p:spPr>
          <a:xfrm>
            <a:off x="6698394" y="4802317"/>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21" name="Freeform 21">
            <a:extLst>
              <a:ext uri="{FF2B5EF4-FFF2-40B4-BE49-F238E27FC236}">
                <a16:creationId xmlns:a16="http://schemas.microsoft.com/office/drawing/2014/main" id="{A7C639CA-C7DE-4032-D948-E5CDE4298F60}"/>
              </a:ext>
            </a:extLst>
          </p:cNvPr>
          <p:cNvSpPr/>
          <p:nvPr/>
        </p:nvSpPr>
        <p:spPr>
          <a:xfrm>
            <a:off x="10444331" y="7150"/>
            <a:ext cx="1726280" cy="1918089"/>
          </a:xfrm>
          <a:custGeom>
            <a:avLst/>
            <a:gdLst/>
            <a:ahLst/>
            <a:cxnLst/>
            <a:rect l="l" t="t" r="r" b="b"/>
            <a:pathLst>
              <a:path w="2589420" h="2877133">
                <a:moveTo>
                  <a:pt x="0" y="0"/>
                </a:moveTo>
                <a:lnTo>
                  <a:pt x="2589420" y="0"/>
                </a:lnTo>
                <a:lnTo>
                  <a:pt x="2589420" y="2877133"/>
                </a:lnTo>
                <a:lnTo>
                  <a:pt x="0" y="2877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24" name="TextBox 24">
            <a:extLst>
              <a:ext uri="{FF2B5EF4-FFF2-40B4-BE49-F238E27FC236}">
                <a16:creationId xmlns:a16="http://schemas.microsoft.com/office/drawing/2014/main" id="{480D0CDE-C29B-155A-83D9-A00FA4B53CB3}"/>
              </a:ext>
            </a:extLst>
          </p:cNvPr>
          <p:cNvSpPr txBox="1"/>
          <p:nvPr/>
        </p:nvSpPr>
        <p:spPr>
          <a:xfrm>
            <a:off x="910704" y="2863946"/>
            <a:ext cx="4974528" cy="3045385"/>
          </a:xfrm>
          <a:prstGeom prst="rect">
            <a:avLst/>
          </a:prstGeom>
        </p:spPr>
        <p:txBody>
          <a:bodyPr wrap="square" lIns="0" tIns="0" rIns="0" bIns="0" rtlCol="0" anchor="t">
            <a:spAutoFit/>
          </a:bodyPr>
          <a:lstStyle/>
          <a:p>
            <a:pPr>
              <a:lnSpc>
                <a:spcPct val="150000"/>
              </a:lnSpc>
            </a:pPr>
            <a:r>
              <a:rPr lang="pt-BR" sz="1333" spc="13" dirty="0">
                <a:solidFill>
                  <a:srgbClr val="000000"/>
                </a:solidFill>
                <a:latin typeface="Calibri" panose="020F0502020204030204" pitchFamily="34" charset="0"/>
                <a:ea typeface="Montserrat 1"/>
                <a:cs typeface="Montserrat 1"/>
                <a:sym typeface="Montserrat 1"/>
              </a:rPr>
              <a:t>Nesta terceira aula, exploraremos a fascinante jornada de 4,6 bilhões de anos que transformou a Terra no planeta perfeito para a vida humana, compreendendo como sistemas naturais autorregulados criaram condições ideais de temperatura, atmosfera e biodiversidade. Analisaremos a transição do Homo sapiens para o Homo </a:t>
            </a:r>
            <a:r>
              <a:rPr lang="pt-BR" sz="1333" spc="13" dirty="0" err="1">
                <a:solidFill>
                  <a:srgbClr val="000000"/>
                </a:solidFill>
                <a:latin typeface="Calibri" panose="020F0502020204030204" pitchFamily="34" charset="0"/>
                <a:ea typeface="Montserrat 1"/>
                <a:cs typeface="Montserrat 1"/>
                <a:sym typeface="Montserrat 1"/>
              </a:rPr>
              <a:t>economicus</a:t>
            </a:r>
            <a:r>
              <a:rPr lang="pt-BR" sz="1333" spc="13" dirty="0">
                <a:solidFill>
                  <a:srgbClr val="000000"/>
                </a:solidFill>
                <a:latin typeface="Calibri" panose="020F0502020204030204" pitchFamily="34" charset="0"/>
                <a:ea typeface="Montserrat 1"/>
                <a:cs typeface="Montserrat 1"/>
                <a:sym typeface="Montserrat 1"/>
              </a:rPr>
              <a:t> e como essa mudança de paradigma nos últimos 250 anos desestabilizou sistemas milenares, culminando no Antropoceno. Discutiremos estratégias de descarbonização, tecnologias disruptivas e o papel integrado de governos, empresas e sociedade na construção de um futuro sustentável.</a:t>
            </a:r>
          </a:p>
        </p:txBody>
      </p:sp>
      <p:sp>
        <p:nvSpPr>
          <p:cNvPr id="25" name="TextBox 25">
            <a:extLst>
              <a:ext uri="{FF2B5EF4-FFF2-40B4-BE49-F238E27FC236}">
                <a16:creationId xmlns:a16="http://schemas.microsoft.com/office/drawing/2014/main" id="{B9AA89C0-73C7-F0BA-3AAF-B010098A6248}"/>
              </a:ext>
            </a:extLst>
          </p:cNvPr>
          <p:cNvSpPr txBox="1"/>
          <p:nvPr/>
        </p:nvSpPr>
        <p:spPr>
          <a:xfrm>
            <a:off x="7523109" y="1996557"/>
            <a:ext cx="4300147" cy="615553"/>
          </a:xfrm>
          <a:prstGeom prst="rect">
            <a:avLst/>
          </a:prstGeom>
        </p:spPr>
        <p:txBody>
          <a:bodyPr lIns="0" tIns="0" rIns="0" bIns="0" rtlCol="0" anchor="t">
            <a:spAutoFit/>
          </a:bodyPr>
          <a:lstStyle/>
          <a:p>
            <a:r>
              <a:rPr lang="pt-BR" sz="2000" b="1" spc="17" dirty="0">
                <a:solidFill>
                  <a:srgbClr val="FFFFFF"/>
                </a:solidFill>
                <a:latin typeface="Calibri" panose="020F0502020204030204" pitchFamily="34" charset="0"/>
                <a:ea typeface="Montserrat 1 Bold"/>
                <a:cs typeface="Montserrat 1 Bold"/>
                <a:sym typeface="Montserrat 1 Bold"/>
              </a:rPr>
              <a:t>Compreender a evolução dos sistemas naturais terrestres</a:t>
            </a:r>
          </a:p>
        </p:txBody>
      </p:sp>
      <p:sp>
        <p:nvSpPr>
          <p:cNvPr id="27" name="TextBox 27">
            <a:extLst>
              <a:ext uri="{FF2B5EF4-FFF2-40B4-BE49-F238E27FC236}">
                <a16:creationId xmlns:a16="http://schemas.microsoft.com/office/drawing/2014/main" id="{A59FC8EA-27E3-E39E-EDF7-77BB57D66AAC}"/>
              </a:ext>
            </a:extLst>
          </p:cNvPr>
          <p:cNvSpPr txBox="1"/>
          <p:nvPr/>
        </p:nvSpPr>
        <p:spPr>
          <a:xfrm>
            <a:off x="7523110" y="3563835"/>
            <a:ext cx="4024366" cy="660822"/>
          </a:xfrm>
          <a:prstGeom prst="rect">
            <a:avLst/>
          </a:prstGeom>
        </p:spPr>
        <p:txBody>
          <a:bodyPr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Entender as estratégias corporativas de descarbonização</a:t>
            </a:r>
          </a:p>
        </p:txBody>
      </p:sp>
      <p:sp>
        <p:nvSpPr>
          <p:cNvPr id="29" name="TextBox 29">
            <a:extLst>
              <a:ext uri="{FF2B5EF4-FFF2-40B4-BE49-F238E27FC236}">
                <a16:creationId xmlns:a16="http://schemas.microsoft.com/office/drawing/2014/main" id="{CD85E072-045A-C036-8C63-740B83462AF5}"/>
              </a:ext>
            </a:extLst>
          </p:cNvPr>
          <p:cNvSpPr txBox="1"/>
          <p:nvPr/>
        </p:nvSpPr>
        <p:spPr>
          <a:xfrm>
            <a:off x="7523109" y="5081718"/>
            <a:ext cx="4567291" cy="318357"/>
          </a:xfrm>
          <a:prstGeom prst="rect">
            <a:avLst/>
          </a:prstGeom>
        </p:spPr>
        <p:txBody>
          <a:bodyPr wrap="square"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Construir perfil de liderança sustentável</a:t>
            </a:r>
          </a:p>
        </p:txBody>
      </p:sp>
      <p:sp>
        <p:nvSpPr>
          <p:cNvPr id="6" name="Freeform 22">
            <a:extLst>
              <a:ext uri="{FF2B5EF4-FFF2-40B4-BE49-F238E27FC236}">
                <a16:creationId xmlns:a16="http://schemas.microsoft.com/office/drawing/2014/main" id="{9484A494-8FFD-2235-BD0B-E31EC5FD97FF}"/>
              </a:ext>
            </a:extLst>
          </p:cNvPr>
          <p:cNvSpPr/>
          <p:nvPr/>
        </p:nvSpPr>
        <p:spPr>
          <a:xfrm>
            <a:off x="895853" y="1521254"/>
            <a:ext cx="1944879" cy="257697"/>
          </a:xfrm>
          <a:custGeom>
            <a:avLst/>
            <a:gdLst/>
            <a:ahLst/>
            <a:cxnLst/>
            <a:rect l="l" t="t" r="r" b="b"/>
            <a:pathLst>
              <a:path w="2917319" h="386545">
                <a:moveTo>
                  <a:pt x="0" y="0"/>
                </a:moveTo>
                <a:lnTo>
                  <a:pt x="2917318" y="0"/>
                </a:lnTo>
                <a:lnTo>
                  <a:pt x="2917318" y="386545"/>
                </a:lnTo>
                <a:lnTo>
                  <a:pt x="0" y="386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14" name="TextBox 23">
            <a:extLst>
              <a:ext uri="{FF2B5EF4-FFF2-40B4-BE49-F238E27FC236}">
                <a16:creationId xmlns:a16="http://schemas.microsoft.com/office/drawing/2014/main" id="{A52A206D-6C6F-F095-51CC-0D885B0F2CED}"/>
              </a:ext>
            </a:extLst>
          </p:cNvPr>
          <p:cNvSpPr txBox="1"/>
          <p:nvPr/>
        </p:nvSpPr>
        <p:spPr>
          <a:xfrm>
            <a:off x="910704" y="1989757"/>
            <a:ext cx="4200157" cy="602729"/>
          </a:xfrm>
          <a:prstGeom prst="rect">
            <a:avLst/>
          </a:prstGeom>
        </p:spPr>
        <p:txBody>
          <a:bodyPr lIns="0" tIns="0" rIns="0" bIns="0" rtlCol="0" anchor="t">
            <a:spAutoFit/>
          </a:bodyPr>
          <a:lstStyle/>
          <a:p>
            <a:pPr>
              <a:lnSpc>
                <a:spcPts val="4714"/>
              </a:lnSpc>
            </a:pPr>
            <a:r>
              <a:rPr lang="pt-BR" sz="4000" b="1" dirty="0">
                <a:solidFill>
                  <a:srgbClr val="000000"/>
                </a:solidFill>
                <a:latin typeface="Calibri" panose="020F0502020204030204" pitchFamily="34" charset="0"/>
                <a:ea typeface="Montserrat 1 Bold"/>
                <a:cs typeface="Montserrat 1 Bold"/>
                <a:sym typeface="Montserrat 1 Bold"/>
              </a:rPr>
              <a:t>O E do ESG</a:t>
            </a:r>
            <a:endParaRPr lang="pt-BR" sz="4000" dirty="0">
              <a:solidFill>
                <a:srgbClr val="000000"/>
              </a:solidFill>
              <a:latin typeface="Calibri" panose="020F0502020204030204" pitchFamily="34" charset="0"/>
              <a:ea typeface="Montserrat 1"/>
              <a:cs typeface="Montserrat 1"/>
              <a:sym typeface="Montserrat 1"/>
            </a:endParaRPr>
          </a:p>
        </p:txBody>
      </p:sp>
      <p:sp>
        <p:nvSpPr>
          <p:cNvPr id="19" name="TextBox 23">
            <a:extLst>
              <a:ext uri="{FF2B5EF4-FFF2-40B4-BE49-F238E27FC236}">
                <a16:creationId xmlns:a16="http://schemas.microsoft.com/office/drawing/2014/main" id="{B5A0E0A2-2BD1-4181-7F87-28E51383546D}"/>
              </a:ext>
            </a:extLst>
          </p:cNvPr>
          <p:cNvSpPr txBox="1"/>
          <p:nvPr/>
        </p:nvSpPr>
        <p:spPr>
          <a:xfrm>
            <a:off x="895853" y="656799"/>
            <a:ext cx="4200157" cy="602729"/>
          </a:xfrm>
          <a:prstGeom prst="rect">
            <a:avLst/>
          </a:prstGeom>
        </p:spPr>
        <p:txBody>
          <a:bodyPr lIns="0" tIns="0" rIns="0" bIns="0" rtlCol="0" anchor="t">
            <a:spAutoFit/>
          </a:bodyPr>
          <a:lstStyle/>
          <a:p>
            <a:pPr>
              <a:lnSpc>
                <a:spcPts val="4714"/>
              </a:lnSpc>
            </a:pPr>
            <a:r>
              <a:rPr lang="pt-BR" sz="4533" b="1" dirty="0">
                <a:solidFill>
                  <a:srgbClr val="000000"/>
                </a:solidFill>
                <a:latin typeface="Calibri" panose="020F0502020204030204" pitchFamily="34" charset="0"/>
                <a:ea typeface="Montserrat 1 Bold"/>
                <a:cs typeface="Montserrat 1 Bold"/>
                <a:sym typeface="Montserrat 1 Bold"/>
              </a:rPr>
              <a:t>AULA 3</a:t>
            </a:r>
            <a:endParaRPr lang="pt-BR" sz="4533" dirty="0">
              <a:solidFill>
                <a:srgbClr val="000000"/>
              </a:solidFill>
              <a:latin typeface="Calibri" panose="020F0502020204030204" pitchFamily="34" charset="0"/>
              <a:ea typeface="Montserrat 1"/>
              <a:cs typeface="Montserrat 1"/>
              <a:sym typeface="Montserrat 1"/>
            </a:endParaRPr>
          </a:p>
        </p:txBody>
      </p:sp>
    </p:spTree>
    <p:extLst>
      <p:ext uri="{BB962C8B-B14F-4D97-AF65-F5344CB8AC3E}">
        <p14:creationId xmlns:p14="http://schemas.microsoft.com/office/powerpoint/2010/main" val="33708464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511333-B97A-07F4-9446-0284A5A5BFFD}"/>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8D59BF9-3C18-E2AE-CEDE-364B58C9148A}"/>
              </a:ext>
            </a:extLst>
          </p:cNvPr>
          <p:cNvGrpSpPr/>
          <p:nvPr/>
        </p:nvGrpSpPr>
        <p:grpSpPr>
          <a:xfrm>
            <a:off x="1048948" y="748403"/>
            <a:ext cx="6262526" cy="952691"/>
            <a:chOff x="0" y="0"/>
            <a:chExt cx="4996431" cy="698500"/>
          </a:xfrm>
        </p:grpSpPr>
        <p:sp>
          <p:nvSpPr>
            <p:cNvPr id="4" name="Freeform 4">
              <a:extLst>
                <a:ext uri="{FF2B5EF4-FFF2-40B4-BE49-F238E27FC236}">
                  <a16:creationId xmlns:a16="http://schemas.microsoft.com/office/drawing/2014/main" id="{1601AEE2-C72B-A33F-914F-66A26A27F494}"/>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a:extLst>
                <a:ext uri="{FF2B5EF4-FFF2-40B4-BE49-F238E27FC236}">
                  <a16:creationId xmlns:a16="http://schemas.microsoft.com/office/drawing/2014/main" id="{6E3B843E-261E-258E-AF8C-6A46AF623689}"/>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a:extLst>
              <a:ext uri="{FF2B5EF4-FFF2-40B4-BE49-F238E27FC236}">
                <a16:creationId xmlns:a16="http://schemas.microsoft.com/office/drawing/2014/main" id="{B0267A66-7F43-80DA-74E3-5FA93EEA33E4}"/>
              </a:ext>
            </a:extLst>
          </p:cNvPr>
          <p:cNvGrpSpPr/>
          <p:nvPr/>
        </p:nvGrpSpPr>
        <p:grpSpPr>
          <a:xfrm>
            <a:off x="1469033" y="710303"/>
            <a:ext cx="6707019" cy="863683"/>
            <a:chOff x="0" y="0"/>
            <a:chExt cx="5424277" cy="698500"/>
          </a:xfrm>
        </p:grpSpPr>
        <p:sp>
          <p:nvSpPr>
            <p:cNvPr id="7" name="Freeform 7">
              <a:extLst>
                <a:ext uri="{FF2B5EF4-FFF2-40B4-BE49-F238E27FC236}">
                  <a16:creationId xmlns:a16="http://schemas.microsoft.com/office/drawing/2014/main" id="{466961BF-38F3-383D-4C6D-8C0228A499F0}"/>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a:extLst>
                <a:ext uri="{FF2B5EF4-FFF2-40B4-BE49-F238E27FC236}">
                  <a16:creationId xmlns:a16="http://schemas.microsoft.com/office/drawing/2014/main" id="{86066DCF-1BDC-FEE3-0189-94CCFA789ED5}"/>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9" name="Freeform 9">
            <a:extLst>
              <a:ext uri="{FF2B5EF4-FFF2-40B4-BE49-F238E27FC236}">
                <a16:creationId xmlns:a16="http://schemas.microsoft.com/office/drawing/2014/main" id="{7B924CF1-26F2-642F-79BD-D44DCF417F82}"/>
              </a:ext>
            </a:extLst>
          </p:cNvPr>
          <p:cNvSpPr/>
          <p:nvPr/>
        </p:nvSpPr>
        <p:spPr>
          <a:xfrm>
            <a:off x="7343191" y="1144252"/>
            <a:ext cx="484880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8664"/>
            </a:stretch>
          </a:blipFill>
        </p:spPr>
        <p:txBody>
          <a:bodyPr/>
          <a:lstStyle/>
          <a:p>
            <a:endParaRPr lang="pt-BR" sz="1200" dirty="0"/>
          </a:p>
        </p:txBody>
      </p:sp>
      <p:sp>
        <p:nvSpPr>
          <p:cNvPr id="10" name="Freeform 10">
            <a:extLst>
              <a:ext uri="{FF2B5EF4-FFF2-40B4-BE49-F238E27FC236}">
                <a16:creationId xmlns:a16="http://schemas.microsoft.com/office/drawing/2014/main" id="{41057828-8F3F-92E5-4394-3311827D405B}"/>
              </a:ext>
            </a:extLst>
          </p:cNvPr>
          <p:cNvSpPr/>
          <p:nvPr/>
        </p:nvSpPr>
        <p:spPr>
          <a:xfrm>
            <a:off x="8453006" y="4848162"/>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a:extLst>
              <a:ext uri="{FF2B5EF4-FFF2-40B4-BE49-F238E27FC236}">
                <a16:creationId xmlns:a16="http://schemas.microsoft.com/office/drawing/2014/main" id="{23860F5E-2178-2B8B-A234-B0FD79983B82}"/>
              </a:ext>
            </a:extLst>
          </p:cNvPr>
          <p:cNvGrpSpPr/>
          <p:nvPr/>
        </p:nvGrpSpPr>
        <p:grpSpPr>
          <a:xfrm>
            <a:off x="8114981" y="2038417"/>
            <a:ext cx="3981857" cy="3421909"/>
            <a:chOff x="0" y="0"/>
            <a:chExt cx="812800" cy="698500"/>
          </a:xfrm>
          <a:blipFill dpi="0" rotWithShape="1">
            <a:blip r:embed="rId6"/>
            <a:srcRect/>
            <a:stretch>
              <a:fillRect l="-24000" r="-25000"/>
            </a:stretch>
          </a:blipFill>
        </p:grpSpPr>
        <p:sp>
          <p:nvSpPr>
            <p:cNvPr id="12" name="Freeform 12">
              <a:extLst>
                <a:ext uri="{FF2B5EF4-FFF2-40B4-BE49-F238E27FC236}">
                  <a16:creationId xmlns:a16="http://schemas.microsoft.com/office/drawing/2014/main" id="{516B58F8-FEB8-9230-002D-D802E266B1E7}"/>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1A86AD"/>
              </a:solidFill>
              <a:prstDash val="solid"/>
              <a:miter/>
            </a:ln>
          </p:spPr>
          <p:txBody>
            <a:bodyPr/>
            <a:lstStyle/>
            <a:p>
              <a:endParaRPr lang="pt-BR" sz="1200" dirty="0"/>
            </a:p>
          </p:txBody>
        </p:sp>
      </p:grpSp>
      <p:sp>
        <p:nvSpPr>
          <p:cNvPr id="19" name="Freeform 19">
            <a:extLst>
              <a:ext uri="{FF2B5EF4-FFF2-40B4-BE49-F238E27FC236}">
                <a16:creationId xmlns:a16="http://schemas.microsoft.com/office/drawing/2014/main" id="{F1457574-4AA9-A2F4-8347-F31973CB8C27}"/>
              </a:ext>
            </a:extLst>
          </p:cNvPr>
          <p:cNvSpPr/>
          <p:nvPr/>
        </p:nvSpPr>
        <p:spPr>
          <a:xfrm rot="-10800000" flipH="1">
            <a:off x="7557520" y="985430"/>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p>
        </p:txBody>
      </p:sp>
      <p:sp>
        <p:nvSpPr>
          <p:cNvPr id="25" name="TextBox 25">
            <a:extLst>
              <a:ext uri="{FF2B5EF4-FFF2-40B4-BE49-F238E27FC236}">
                <a16:creationId xmlns:a16="http://schemas.microsoft.com/office/drawing/2014/main" id="{6BDD2253-7DA1-551E-3983-337280B8FA61}"/>
              </a:ext>
            </a:extLst>
          </p:cNvPr>
          <p:cNvSpPr txBox="1"/>
          <p:nvPr/>
        </p:nvSpPr>
        <p:spPr>
          <a:xfrm>
            <a:off x="2100785" y="985064"/>
            <a:ext cx="5904793" cy="359586"/>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A terra antes dos humanos</a:t>
            </a:r>
          </a:p>
        </p:txBody>
      </p:sp>
      <p:sp>
        <p:nvSpPr>
          <p:cNvPr id="26" name="TextBox 26">
            <a:extLst>
              <a:ext uri="{FF2B5EF4-FFF2-40B4-BE49-F238E27FC236}">
                <a16:creationId xmlns:a16="http://schemas.microsoft.com/office/drawing/2014/main" id="{F7730241-188B-9EE3-358E-A498AB607E7B}"/>
              </a:ext>
            </a:extLst>
          </p:cNvPr>
          <p:cNvSpPr txBox="1"/>
          <p:nvPr/>
        </p:nvSpPr>
        <p:spPr>
          <a:xfrm>
            <a:off x="1395209" y="2260168"/>
            <a:ext cx="6082255" cy="2260619"/>
          </a:xfrm>
          <a:prstGeom prst="rect">
            <a:avLst/>
          </a:prstGeom>
        </p:spPr>
        <p:txBody>
          <a:bodyPr wrap="square" lIns="0" tIns="0" rIns="0" bIns="0" rtlCol="0" anchor="t">
            <a:spAutoFit/>
          </a:bodyPr>
          <a:lstStyle/>
          <a:p>
            <a:pPr algn="l">
              <a:lnSpc>
                <a:spcPct val="150000"/>
              </a:lnSpc>
              <a:spcBef>
                <a:spcPct val="0"/>
              </a:spcBef>
            </a:pPr>
            <a:r>
              <a:rPr lang="pt-BR" sz="2000" kern="0" dirty="0">
                <a:solidFill>
                  <a:prstClr val="black"/>
                </a:solidFill>
                <a:latin typeface="Calibri" panose="020F0502020204030204" pitchFamily="34" charset="0"/>
              </a:rPr>
              <a:t>Por </a:t>
            </a:r>
            <a:r>
              <a:rPr lang="pt-BR" sz="2000" b="1" kern="0" dirty="0">
                <a:solidFill>
                  <a:prstClr val="black"/>
                </a:solidFill>
                <a:latin typeface="Calibri" panose="020F0502020204030204" pitchFamily="34" charset="0"/>
              </a:rPr>
              <a:t>4,6 bilhões de anos</a:t>
            </a:r>
            <a:r>
              <a:rPr lang="pt-BR" sz="2000" kern="0" dirty="0">
                <a:solidFill>
                  <a:prstClr val="black"/>
                </a:solidFill>
                <a:latin typeface="Calibri" panose="020F0502020204030204" pitchFamily="34" charset="0"/>
              </a:rPr>
              <a:t>, a Terra conduziu o maior projeto de engenharia da história: construir o planeta perfeito para a vida humana. Temperatura ideal. Atmosfera respirável. Água abundante. Proteção total. Um sistema autorregulado que nunca falhou. </a:t>
            </a:r>
            <a:endParaRPr lang="pt-BR" sz="2000" dirty="0">
              <a:solidFill>
                <a:srgbClr val="000000"/>
              </a:solidFill>
              <a:latin typeface="Montserrat 1"/>
              <a:ea typeface="Montserrat 1"/>
              <a:cs typeface="Montserrat 1"/>
              <a:sym typeface="Montserrat 1"/>
            </a:endParaRPr>
          </a:p>
        </p:txBody>
      </p:sp>
    </p:spTree>
    <p:extLst>
      <p:ext uri="{BB962C8B-B14F-4D97-AF65-F5344CB8AC3E}">
        <p14:creationId xmlns:p14="http://schemas.microsoft.com/office/powerpoint/2010/main" val="1340002258"/>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7444566" y="1670553"/>
            <a:ext cx="444500" cy="4445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chemeClr val="accent4">
              <a:lumMod val="75000"/>
            </a:schemeClr>
          </a:solidFill>
        </p:spPr>
        <p:txBody>
          <a:bodyPr/>
          <a:lstStyle/>
          <a:p>
            <a:endParaRPr lang="pt-BR" noProof="0" dirty="0"/>
          </a:p>
        </p:txBody>
      </p:sp>
      <p:sp>
        <p:nvSpPr>
          <p:cNvPr id="148" name="Freeform 4">
            <a:extLst>
              <a:ext uri="{FF2B5EF4-FFF2-40B4-BE49-F238E27FC236}">
                <a16:creationId xmlns:a16="http://schemas.microsoft.com/office/drawing/2014/main" id="{AFEB6D67-3348-B544-916D-B54F15B61277}"/>
              </a:ext>
            </a:extLst>
          </p:cNvPr>
          <p:cNvSpPr/>
          <p:nvPr/>
        </p:nvSpPr>
        <p:spPr>
          <a:xfrm>
            <a:off x="3869735" y="1677219"/>
            <a:ext cx="444500" cy="4445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chemeClr val="tx2">
              <a:lumMod val="75000"/>
              <a:lumOff val="25000"/>
            </a:schemeClr>
          </a:solidFill>
        </p:spPr>
        <p:txBody>
          <a:bodyPr/>
          <a:lstStyle/>
          <a:p>
            <a:endParaRPr lang="pt-BR" noProof="0" dirty="0"/>
          </a:p>
        </p:txBody>
      </p:sp>
      <p:sp>
        <p:nvSpPr>
          <p:cNvPr id="149" name="Freeform 4">
            <a:extLst>
              <a:ext uri="{FF2B5EF4-FFF2-40B4-BE49-F238E27FC236}">
                <a16:creationId xmlns:a16="http://schemas.microsoft.com/office/drawing/2014/main" id="{5A6AC6B7-A4E3-BEC5-AC1F-946719E90F0B}"/>
              </a:ext>
            </a:extLst>
          </p:cNvPr>
          <p:cNvSpPr/>
          <p:nvPr/>
        </p:nvSpPr>
        <p:spPr>
          <a:xfrm>
            <a:off x="5662501" y="1670553"/>
            <a:ext cx="444500" cy="4445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chemeClr val="tx2">
              <a:lumMod val="50000"/>
              <a:lumOff val="50000"/>
            </a:schemeClr>
          </a:solidFill>
        </p:spPr>
        <p:txBody>
          <a:bodyPr/>
          <a:lstStyle/>
          <a:p>
            <a:endParaRPr lang="pt-BR" noProof="0" dirty="0"/>
          </a:p>
        </p:txBody>
      </p:sp>
      <p:sp>
        <p:nvSpPr>
          <p:cNvPr id="150" name="Freeform 4">
            <a:extLst>
              <a:ext uri="{FF2B5EF4-FFF2-40B4-BE49-F238E27FC236}">
                <a16:creationId xmlns:a16="http://schemas.microsoft.com/office/drawing/2014/main" id="{FD2EBD6A-200A-8D5C-D9E6-2EF9483934DB}"/>
              </a:ext>
            </a:extLst>
          </p:cNvPr>
          <p:cNvSpPr/>
          <p:nvPr/>
        </p:nvSpPr>
        <p:spPr>
          <a:xfrm>
            <a:off x="9203211" y="1670539"/>
            <a:ext cx="444500" cy="4445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495D5"/>
          </a:solidFill>
        </p:spPr>
        <p:txBody>
          <a:bodyPr/>
          <a:lstStyle/>
          <a:p>
            <a:endParaRPr lang="pt-BR" noProof="0" dirty="0"/>
          </a:p>
        </p:txBody>
      </p:sp>
      <p:sp>
        <p:nvSpPr>
          <p:cNvPr id="151" name="Freeform 4">
            <a:extLst>
              <a:ext uri="{FF2B5EF4-FFF2-40B4-BE49-F238E27FC236}">
                <a16:creationId xmlns:a16="http://schemas.microsoft.com/office/drawing/2014/main" id="{CB4C9A17-1E55-C67F-187E-5B10BE2C1C95}"/>
              </a:ext>
            </a:extLst>
          </p:cNvPr>
          <p:cNvSpPr/>
          <p:nvPr/>
        </p:nvSpPr>
        <p:spPr>
          <a:xfrm>
            <a:off x="10994727" y="1670553"/>
            <a:ext cx="444500" cy="4445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chemeClr val="accent4">
              <a:lumMod val="50000"/>
            </a:schemeClr>
          </a:solidFill>
        </p:spPr>
        <p:txBody>
          <a:bodyPr/>
          <a:lstStyle/>
          <a:p>
            <a:endParaRPr lang="pt-BR" noProof="0" dirty="0"/>
          </a:p>
        </p:txBody>
      </p:sp>
      <p:sp>
        <p:nvSpPr>
          <p:cNvPr id="152" name="Freeform 4">
            <a:extLst>
              <a:ext uri="{FF2B5EF4-FFF2-40B4-BE49-F238E27FC236}">
                <a16:creationId xmlns:a16="http://schemas.microsoft.com/office/drawing/2014/main" id="{6DF99A57-B00F-D2E1-F022-DE55602E4DC6}"/>
              </a:ext>
            </a:extLst>
          </p:cNvPr>
          <p:cNvSpPr/>
          <p:nvPr/>
        </p:nvSpPr>
        <p:spPr>
          <a:xfrm>
            <a:off x="2092161" y="1686491"/>
            <a:ext cx="444500" cy="4445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chemeClr val="tx2">
              <a:lumMod val="90000"/>
              <a:lumOff val="10000"/>
            </a:schemeClr>
          </a:solidFill>
        </p:spPr>
        <p:txBody>
          <a:bodyPr/>
          <a:lstStyle/>
          <a:p>
            <a:endParaRPr lang="pt-BR" noProof="0" dirty="0"/>
          </a:p>
        </p:txBody>
      </p:sp>
      <p:sp>
        <p:nvSpPr>
          <p:cNvPr id="142" name="Freeform 55">
            <a:extLst>
              <a:ext uri="{FF2B5EF4-FFF2-40B4-BE49-F238E27FC236}">
                <a16:creationId xmlns:a16="http://schemas.microsoft.com/office/drawing/2014/main" id="{333BC53E-FBC9-9E57-B916-EC3579343257}"/>
              </a:ext>
            </a:extLst>
          </p:cNvPr>
          <p:cNvSpPr/>
          <p:nvPr/>
        </p:nvSpPr>
        <p:spPr>
          <a:xfrm>
            <a:off x="8139826" y="1357039"/>
            <a:ext cx="1098606" cy="109860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95D5"/>
          </a:solidFill>
        </p:spPr>
        <p:txBody>
          <a:bodyPr/>
          <a:lstStyle/>
          <a:p>
            <a:endParaRPr lang="pt-BR" noProof="0" dirty="0"/>
          </a:p>
        </p:txBody>
      </p:sp>
      <p:sp>
        <p:nvSpPr>
          <p:cNvPr id="6" name="Freeform 6"/>
          <p:cNvSpPr/>
          <p:nvPr/>
        </p:nvSpPr>
        <p:spPr>
          <a:xfrm rot="5400000">
            <a:off x="2523800" y="2387682"/>
            <a:ext cx="1664319" cy="68653"/>
          </a:xfrm>
          <a:custGeom>
            <a:avLst/>
            <a:gdLst/>
            <a:ahLst/>
            <a:cxnLst/>
            <a:rect l="l" t="t" r="r" b="b"/>
            <a:pathLst>
              <a:path w="2496479" h="102980">
                <a:moveTo>
                  <a:pt x="0" y="0"/>
                </a:moveTo>
                <a:lnTo>
                  <a:pt x="2496479" y="0"/>
                </a:lnTo>
                <a:lnTo>
                  <a:pt x="2496479" y="102980"/>
                </a:lnTo>
                <a:lnTo>
                  <a:pt x="0" y="10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7" name="Freeform 7"/>
          <p:cNvSpPr/>
          <p:nvPr/>
        </p:nvSpPr>
        <p:spPr>
          <a:xfrm rot="5400000">
            <a:off x="4303199" y="2387682"/>
            <a:ext cx="1664319" cy="68653"/>
          </a:xfrm>
          <a:custGeom>
            <a:avLst/>
            <a:gdLst/>
            <a:ahLst/>
            <a:cxnLst/>
            <a:rect l="l" t="t" r="r" b="b"/>
            <a:pathLst>
              <a:path w="2496479" h="102980">
                <a:moveTo>
                  <a:pt x="0" y="0"/>
                </a:moveTo>
                <a:lnTo>
                  <a:pt x="2496480" y="0"/>
                </a:lnTo>
                <a:lnTo>
                  <a:pt x="2496480" y="102980"/>
                </a:lnTo>
                <a:lnTo>
                  <a:pt x="0" y="10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14" name="Freeform 14"/>
          <p:cNvSpPr/>
          <p:nvPr/>
        </p:nvSpPr>
        <p:spPr>
          <a:xfrm rot="5400000">
            <a:off x="744401" y="2387682"/>
            <a:ext cx="1664319" cy="68653"/>
          </a:xfrm>
          <a:custGeom>
            <a:avLst/>
            <a:gdLst/>
            <a:ahLst/>
            <a:cxnLst/>
            <a:rect l="l" t="t" r="r" b="b"/>
            <a:pathLst>
              <a:path w="2496479" h="102980">
                <a:moveTo>
                  <a:pt x="0" y="0"/>
                </a:moveTo>
                <a:lnTo>
                  <a:pt x="2496480" y="0"/>
                </a:lnTo>
                <a:lnTo>
                  <a:pt x="2496480" y="102980"/>
                </a:lnTo>
                <a:lnTo>
                  <a:pt x="0" y="10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8" name="Freeform 8"/>
          <p:cNvSpPr/>
          <p:nvPr/>
        </p:nvSpPr>
        <p:spPr>
          <a:xfrm rot="5400000">
            <a:off x="6082598" y="2387682"/>
            <a:ext cx="1664319" cy="68653"/>
          </a:xfrm>
          <a:custGeom>
            <a:avLst/>
            <a:gdLst/>
            <a:ahLst/>
            <a:cxnLst/>
            <a:rect l="l" t="t" r="r" b="b"/>
            <a:pathLst>
              <a:path w="2496479" h="102980">
                <a:moveTo>
                  <a:pt x="0" y="0"/>
                </a:moveTo>
                <a:lnTo>
                  <a:pt x="2496479" y="0"/>
                </a:lnTo>
                <a:lnTo>
                  <a:pt x="2496479" y="102980"/>
                </a:lnTo>
                <a:lnTo>
                  <a:pt x="0" y="10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141" name="Freeform 55">
            <a:extLst>
              <a:ext uri="{FF2B5EF4-FFF2-40B4-BE49-F238E27FC236}">
                <a16:creationId xmlns:a16="http://schemas.microsoft.com/office/drawing/2014/main" id="{54B69AE0-77C2-38AE-6658-5E45A7BE2308}"/>
              </a:ext>
            </a:extLst>
          </p:cNvPr>
          <p:cNvSpPr/>
          <p:nvPr/>
        </p:nvSpPr>
        <p:spPr>
          <a:xfrm>
            <a:off x="6369363" y="1360386"/>
            <a:ext cx="1098606" cy="109860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lumMod val="75000"/>
            </a:schemeClr>
          </a:solidFill>
        </p:spPr>
        <p:txBody>
          <a:bodyPr/>
          <a:lstStyle/>
          <a:p>
            <a:endParaRPr lang="pt-BR" noProof="0" dirty="0"/>
          </a:p>
        </p:txBody>
      </p:sp>
      <p:sp>
        <p:nvSpPr>
          <p:cNvPr id="138" name="Freeform 55">
            <a:extLst>
              <a:ext uri="{FF2B5EF4-FFF2-40B4-BE49-F238E27FC236}">
                <a16:creationId xmlns:a16="http://schemas.microsoft.com/office/drawing/2014/main" id="{983B73FF-F9AC-E12E-EEDA-4AB009D2B2E1}"/>
              </a:ext>
            </a:extLst>
          </p:cNvPr>
          <p:cNvSpPr/>
          <p:nvPr/>
        </p:nvSpPr>
        <p:spPr>
          <a:xfrm>
            <a:off x="4577979" y="1354504"/>
            <a:ext cx="1098606" cy="109860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50000"/>
              <a:lumOff val="50000"/>
            </a:schemeClr>
          </a:solidFill>
        </p:spPr>
        <p:txBody>
          <a:bodyPr/>
          <a:lstStyle/>
          <a:p>
            <a:endParaRPr lang="pt-BR" noProof="0" dirty="0"/>
          </a:p>
        </p:txBody>
      </p:sp>
      <p:sp>
        <p:nvSpPr>
          <p:cNvPr id="137" name="Freeform 55">
            <a:extLst>
              <a:ext uri="{FF2B5EF4-FFF2-40B4-BE49-F238E27FC236}">
                <a16:creationId xmlns:a16="http://schemas.microsoft.com/office/drawing/2014/main" id="{81523471-7616-30BB-60C6-43F4110B631D}"/>
              </a:ext>
            </a:extLst>
          </p:cNvPr>
          <p:cNvSpPr/>
          <p:nvPr/>
        </p:nvSpPr>
        <p:spPr>
          <a:xfrm>
            <a:off x="2796393" y="1359498"/>
            <a:ext cx="1098606" cy="109860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75000"/>
              <a:lumOff val="25000"/>
            </a:schemeClr>
          </a:solidFill>
        </p:spPr>
        <p:txBody>
          <a:bodyPr/>
          <a:lstStyle/>
          <a:p>
            <a:endParaRPr lang="pt-BR" noProof="0" dirty="0"/>
          </a:p>
        </p:txBody>
      </p:sp>
      <p:sp>
        <p:nvSpPr>
          <p:cNvPr id="9" name="Freeform 9"/>
          <p:cNvSpPr/>
          <p:nvPr/>
        </p:nvSpPr>
        <p:spPr>
          <a:xfrm rot="5400000">
            <a:off x="7861997" y="2387682"/>
            <a:ext cx="1664319" cy="68653"/>
          </a:xfrm>
          <a:custGeom>
            <a:avLst/>
            <a:gdLst/>
            <a:ahLst/>
            <a:cxnLst/>
            <a:rect l="l" t="t" r="r" b="b"/>
            <a:pathLst>
              <a:path w="2496479" h="102980">
                <a:moveTo>
                  <a:pt x="0" y="0"/>
                </a:moveTo>
                <a:lnTo>
                  <a:pt x="2496479" y="0"/>
                </a:lnTo>
                <a:lnTo>
                  <a:pt x="2496479" y="102980"/>
                </a:lnTo>
                <a:lnTo>
                  <a:pt x="0" y="10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10" name="Freeform 10"/>
          <p:cNvSpPr/>
          <p:nvPr/>
        </p:nvSpPr>
        <p:spPr>
          <a:xfrm rot="5400000">
            <a:off x="9641396" y="2387682"/>
            <a:ext cx="1664319" cy="68653"/>
          </a:xfrm>
          <a:custGeom>
            <a:avLst/>
            <a:gdLst/>
            <a:ahLst/>
            <a:cxnLst/>
            <a:rect l="l" t="t" r="r" b="b"/>
            <a:pathLst>
              <a:path w="2496479" h="102980">
                <a:moveTo>
                  <a:pt x="0" y="0"/>
                </a:moveTo>
                <a:lnTo>
                  <a:pt x="2496480" y="0"/>
                </a:lnTo>
                <a:lnTo>
                  <a:pt x="2496480" y="102980"/>
                </a:lnTo>
                <a:lnTo>
                  <a:pt x="0" y="10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noProof="0" dirty="0"/>
          </a:p>
        </p:txBody>
      </p:sp>
      <p:grpSp>
        <p:nvGrpSpPr>
          <p:cNvPr id="15" name="Group 15"/>
          <p:cNvGrpSpPr/>
          <p:nvPr/>
        </p:nvGrpSpPr>
        <p:grpSpPr>
          <a:xfrm>
            <a:off x="1027258" y="1355645"/>
            <a:ext cx="1098606" cy="109860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1C73"/>
            </a:solidFill>
          </p:spPr>
          <p:txBody>
            <a:bodyPr/>
            <a:lstStyle/>
            <a:p>
              <a:endParaRPr lang="pt-BR" noProof="0" dirty="0"/>
            </a:p>
          </p:txBody>
        </p:sp>
        <p:sp>
          <p:nvSpPr>
            <p:cNvPr id="17" name="TextBox 17"/>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lang="pt-BR" sz="1200" noProof="0" dirty="0"/>
            </a:p>
          </p:txBody>
        </p:sp>
      </p:grpSp>
      <p:sp>
        <p:nvSpPr>
          <p:cNvPr id="55" name="Freeform 55"/>
          <p:cNvSpPr/>
          <p:nvPr/>
        </p:nvSpPr>
        <p:spPr>
          <a:xfrm>
            <a:off x="1031897" y="1350166"/>
            <a:ext cx="1098606" cy="109860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90000"/>
              <a:lumOff val="10000"/>
            </a:schemeClr>
          </a:solidFill>
        </p:spPr>
        <p:txBody>
          <a:bodyPr/>
          <a:lstStyle/>
          <a:p>
            <a:endParaRPr lang="pt-BR" noProof="0" dirty="0"/>
          </a:p>
        </p:txBody>
      </p:sp>
      <p:sp>
        <p:nvSpPr>
          <p:cNvPr id="60" name="Freeform 60"/>
          <p:cNvSpPr/>
          <p:nvPr/>
        </p:nvSpPr>
        <p:spPr>
          <a:xfrm>
            <a:off x="1159988" y="1485421"/>
            <a:ext cx="1022570" cy="1022570"/>
          </a:xfrm>
          <a:custGeom>
            <a:avLst/>
            <a:gdLst/>
            <a:ahLst/>
            <a:cxnLst/>
            <a:rect l="l" t="t" r="r" b="b"/>
            <a:pathLst>
              <a:path w="1533855" h="1533855">
                <a:moveTo>
                  <a:pt x="0" y="0"/>
                </a:moveTo>
                <a:lnTo>
                  <a:pt x="1533855" y="0"/>
                </a:lnTo>
                <a:lnTo>
                  <a:pt x="1533855" y="1533854"/>
                </a:lnTo>
                <a:lnTo>
                  <a:pt x="0" y="1533854"/>
                </a:lnTo>
                <a:lnTo>
                  <a:pt x="0" y="0"/>
                </a:lnTo>
                <a:close/>
              </a:path>
            </a:pathLst>
          </a:custGeom>
          <a:blipFill>
            <a:blip r:embed="rId4">
              <a:alphaModFix amt="65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noProof="0" dirty="0"/>
          </a:p>
        </p:txBody>
      </p:sp>
      <p:grpSp>
        <p:nvGrpSpPr>
          <p:cNvPr id="61" name="Group 61"/>
          <p:cNvGrpSpPr/>
          <p:nvPr/>
        </p:nvGrpSpPr>
        <p:grpSpPr>
          <a:xfrm>
            <a:off x="1159988" y="1485421"/>
            <a:ext cx="835830" cy="835830"/>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noProof="0" dirty="0"/>
            </a:p>
          </p:txBody>
        </p:sp>
        <p:sp>
          <p:nvSpPr>
            <p:cNvPr id="63" name="TextBox 63"/>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lang="pt-BR" sz="1200" noProof="0" dirty="0"/>
            </a:p>
          </p:txBody>
        </p:sp>
      </p:grpSp>
      <p:sp>
        <p:nvSpPr>
          <p:cNvPr id="64" name="Freeform 64"/>
          <p:cNvSpPr/>
          <p:nvPr/>
        </p:nvSpPr>
        <p:spPr>
          <a:xfrm>
            <a:off x="2938044" y="1485421"/>
            <a:ext cx="1022350" cy="1022350"/>
          </a:xfrm>
          <a:custGeom>
            <a:avLst/>
            <a:gdLst/>
            <a:ahLst/>
            <a:cxnLst/>
            <a:rect l="l" t="t" r="r" b="b"/>
            <a:pathLst>
              <a:path w="1533525" h="1533525">
                <a:moveTo>
                  <a:pt x="0" y="0"/>
                </a:moveTo>
                <a:lnTo>
                  <a:pt x="1533525" y="0"/>
                </a:lnTo>
                <a:lnTo>
                  <a:pt x="1533525" y="1533525"/>
                </a:lnTo>
                <a:lnTo>
                  <a:pt x="0" y="1533525"/>
                </a:lnTo>
                <a:lnTo>
                  <a:pt x="0" y="0"/>
                </a:lnTo>
                <a:close/>
              </a:path>
            </a:pathLst>
          </a:custGeom>
          <a:blipFill>
            <a:blip r:embed="rId4">
              <a:alphaModFix amt="65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pt-BR" noProof="0" dirty="0"/>
          </a:p>
        </p:txBody>
      </p:sp>
      <p:grpSp>
        <p:nvGrpSpPr>
          <p:cNvPr id="65" name="Group 65"/>
          <p:cNvGrpSpPr/>
          <p:nvPr/>
        </p:nvGrpSpPr>
        <p:grpSpPr>
          <a:xfrm>
            <a:off x="2938044" y="1485421"/>
            <a:ext cx="835830" cy="835830"/>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noProof="0" dirty="0"/>
            </a:p>
          </p:txBody>
        </p:sp>
        <p:sp>
          <p:nvSpPr>
            <p:cNvPr id="67" name="TextBox 67"/>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lang="pt-BR" sz="1200" noProof="0" dirty="0"/>
            </a:p>
          </p:txBody>
        </p:sp>
      </p:grpSp>
      <p:sp>
        <p:nvSpPr>
          <p:cNvPr id="68" name="Freeform 68"/>
          <p:cNvSpPr/>
          <p:nvPr/>
        </p:nvSpPr>
        <p:spPr>
          <a:xfrm>
            <a:off x="4717443" y="1485421"/>
            <a:ext cx="1022350" cy="1022350"/>
          </a:xfrm>
          <a:custGeom>
            <a:avLst/>
            <a:gdLst/>
            <a:ahLst/>
            <a:cxnLst/>
            <a:rect l="l" t="t" r="r" b="b"/>
            <a:pathLst>
              <a:path w="1533525" h="1533525">
                <a:moveTo>
                  <a:pt x="0" y="0"/>
                </a:moveTo>
                <a:lnTo>
                  <a:pt x="1533525" y="0"/>
                </a:lnTo>
                <a:lnTo>
                  <a:pt x="1533525" y="1533525"/>
                </a:lnTo>
                <a:lnTo>
                  <a:pt x="0" y="1533525"/>
                </a:lnTo>
                <a:lnTo>
                  <a:pt x="0" y="0"/>
                </a:lnTo>
                <a:close/>
              </a:path>
            </a:pathLst>
          </a:custGeom>
          <a:blipFill>
            <a:blip r:embed="rId4">
              <a:alphaModFix amt="65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noProof="0" dirty="0"/>
          </a:p>
        </p:txBody>
      </p:sp>
      <p:grpSp>
        <p:nvGrpSpPr>
          <p:cNvPr id="69" name="Group 69"/>
          <p:cNvGrpSpPr/>
          <p:nvPr/>
        </p:nvGrpSpPr>
        <p:grpSpPr>
          <a:xfrm>
            <a:off x="4717443" y="1485421"/>
            <a:ext cx="835830" cy="835830"/>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noProof="0" dirty="0"/>
            </a:p>
          </p:txBody>
        </p:sp>
        <p:sp>
          <p:nvSpPr>
            <p:cNvPr id="71" name="TextBox 71"/>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lang="pt-BR" sz="1200" noProof="0" dirty="0"/>
            </a:p>
          </p:txBody>
        </p:sp>
      </p:grpSp>
      <p:sp>
        <p:nvSpPr>
          <p:cNvPr id="72" name="Freeform 72"/>
          <p:cNvSpPr/>
          <p:nvPr/>
        </p:nvSpPr>
        <p:spPr>
          <a:xfrm>
            <a:off x="6496842" y="1485421"/>
            <a:ext cx="1022350" cy="1022350"/>
          </a:xfrm>
          <a:custGeom>
            <a:avLst/>
            <a:gdLst/>
            <a:ahLst/>
            <a:cxnLst/>
            <a:rect l="l" t="t" r="r" b="b"/>
            <a:pathLst>
              <a:path w="1533525" h="1533525">
                <a:moveTo>
                  <a:pt x="0" y="0"/>
                </a:moveTo>
                <a:lnTo>
                  <a:pt x="1533525" y="0"/>
                </a:lnTo>
                <a:lnTo>
                  <a:pt x="1533525" y="1533525"/>
                </a:lnTo>
                <a:lnTo>
                  <a:pt x="0" y="1533525"/>
                </a:lnTo>
                <a:lnTo>
                  <a:pt x="0" y="0"/>
                </a:lnTo>
                <a:close/>
              </a:path>
            </a:pathLst>
          </a:custGeom>
          <a:blipFill>
            <a:blip r:embed="rId4">
              <a:alphaModFix amt="65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noProof="0" dirty="0"/>
          </a:p>
        </p:txBody>
      </p:sp>
      <p:grpSp>
        <p:nvGrpSpPr>
          <p:cNvPr id="73" name="Group 73"/>
          <p:cNvGrpSpPr/>
          <p:nvPr/>
        </p:nvGrpSpPr>
        <p:grpSpPr>
          <a:xfrm>
            <a:off x="6496842" y="1485421"/>
            <a:ext cx="835830" cy="835830"/>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noProof="0" dirty="0"/>
            </a:p>
          </p:txBody>
        </p:sp>
        <p:sp>
          <p:nvSpPr>
            <p:cNvPr id="75" name="TextBox 75"/>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lang="pt-BR" sz="1200" noProof="0" dirty="0"/>
            </a:p>
          </p:txBody>
        </p:sp>
      </p:grpSp>
      <p:sp>
        <p:nvSpPr>
          <p:cNvPr id="76" name="Freeform 76"/>
          <p:cNvSpPr/>
          <p:nvPr/>
        </p:nvSpPr>
        <p:spPr>
          <a:xfrm>
            <a:off x="8276242" y="1485421"/>
            <a:ext cx="1022350" cy="1022350"/>
          </a:xfrm>
          <a:custGeom>
            <a:avLst/>
            <a:gdLst/>
            <a:ahLst/>
            <a:cxnLst/>
            <a:rect l="l" t="t" r="r" b="b"/>
            <a:pathLst>
              <a:path w="1533525" h="1533525">
                <a:moveTo>
                  <a:pt x="0" y="0"/>
                </a:moveTo>
                <a:lnTo>
                  <a:pt x="1533525" y="0"/>
                </a:lnTo>
                <a:lnTo>
                  <a:pt x="1533525" y="1533525"/>
                </a:lnTo>
                <a:lnTo>
                  <a:pt x="0" y="1533525"/>
                </a:lnTo>
                <a:lnTo>
                  <a:pt x="0" y="0"/>
                </a:lnTo>
                <a:close/>
              </a:path>
            </a:pathLst>
          </a:custGeom>
          <a:blipFill>
            <a:blip r:embed="rId4">
              <a:alphaModFix amt="65000"/>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pt-BR" noProof="0" dirty="0"/>
          </a:p>
        </p:txBody>
      </p:sp>
      <p:grpSp>
        <p:nvGrpSpPr>
          <p:cNvPr id="77" name="Group 77"/>
          <p:cNvGrpSpPr/>
          <p:nvPr/>
        </p:nvGrpSpPr>
        <p:grpSpPr>
          <a:xfrm>
            <a:off x="8276242" y="1485421"/>
            <a:ext cx="835830" cy="835830"/>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noProof="0" dirty="0"/>
            </a:p>
          </p:txBody>
        </p:sp>
        <p:sp>
          <p:nvSpPr>
            <p:cNvPr id="79" name="TextBox 79"/>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lang="pt-BR" sz="1200" noProof="0" dirty="0"/>
            </a:p>
          </p:txBody>
        </p:sp>
      </p:grpSp>
      <p:sp>
        <p:nvSpPr>
          <p:cNvPr id="99" name="TextBox 99"/>
          <p:cNvSpPr txBox="1"/>
          <p:nvPr/>
        </p:nvSpPr>
        <p:spPr>
          <a:xfrm>
            <a:off x="843417" y="3694402"/>
            <a:ext cx="1491513" cy="410369"/>
          </a:xfrm>
          <a:prstGeom prst="rect">
            <a:avLst/>
          </a:prstGeom>
        </p:spPr>
        <p:txBody>
          <a:bodyPr lIns="0" tIns="0" rIns="0" bIns="0" rtlCol="0" anchor="t">
            <a:spAutoFit/>
          </a:bodyPr>
          <a:lstStyle/>
          <a:p>
            <a:pPr algn="ctr">
              <a:lnSpc>
                <a:spcPts val="1600"/>
              </a:lnSpc>
            </a:pPr>
            <a:r>
              <a:rPr lang="pt-BR" sz="1400" b="1" noProof="0" dirty="0">
                <a:solidFill>
                  <a:srgbClr val="000000"/>
                </a:solidFill>
                <a:latin typeface="Montserrat 1"/>
                <a:ea typeface="Roboto Bold"/>
                <a:cs typeface="Roboto Bold"/>
                <a:sym typeface="Roboto Bold"/>
              </a:rPr>
              <a:t>Atmosfera Autoformada</a:t>
            </a:r>
          </a:p>
        </p:txBody>
      </p:sp>
      <p:sp>
        <p:nvSpPr>
          <p:cNvPr id="100" name="TextBox 100"/>
          <p:cNvSpPr txBox="1"/>
          <p:nvPr/>
        </p:nvSpPr>
        <p:spPr>
          <a:xfrm>
            <a:off x="843417" y="4166486"/>
            <a:ext cx="1580696" cy="2003112"/>
          </a:xfrm>
          <a:prstGeom prst="rect">
            <a:avLst/>
          </a:prstGeom>
        </p:spPr>
        <p:txBody>
          <a:bodyPr wrap="square" lIns="0" tIns="0" rIns="0" bIns="0" rtlCol="0" anchor="t">
            <a:spAutoFit/>
          </a:bodyPr>
          <a:lstStyle/>
          <a:p>
            <a:pPr algn="ctr">
              <a:spcAft>
                <a:spcPts val="1125"/>
              </a:spcAft>
              <a:buNone/>
            </a:pPr>
            <a:r>
              <a:rPr lang="pt-BR" sz="1100" b="0" i="0" noProof="0" dirty="0">
                <a:solidFill>
                  <a:srgbClr val="555555"/>
                </a:solidFill>
                <a:effectLst/>
                <a:latin typeface="Calibri" panose="020F0502020204030204" pitchFamily="34" charset="0"/>
              </a:rPr>
              <a:t>Vulcanismo intenso libera gases que formam a atmosfera primitiva. Vapor d'água, CO₂ e metano criam o primeiro efeito estufa natural, evitando que a Terra seja um planeta gelado a -18°C.</a:t>
            </a:r>
            <a:endParaRPr lang="pt-BR" sz="1100" noProof="0" dirty="0">
              <a:solidFill>
                <a:srgbClr val="555555"/>
              </a:solidFill>
              <a:latin typeface="Calibri" panose="020F0502020204030204" pitchFamily="34" charset="0"/>
            </a:endParaRPr>
          </a:p>
          <a:p>
            <a:pPr algn="ctr">
              <a:spcAft>
                <a:spcPts val="1125"/>
              </a:spcAft>
              <a:buNone/>
            </a:pPr>
            <a:r>
              <a:rPr lang="pt-BR" sz="1100" b="1" i="0" noProof="0" dirty="0">
                <a:solidFill>
                  <a:srgbClr val="2C3E50"/>
                </a:solidFill>
                <a:effectLst/>
                <a:latin typeface="Calibri" panose="020F0502020204030204" pitchFamily="34" charset="0"/>
              </a:rPr>
              <a:t>✅ Resultado: Efeito estufa salvador (+33°C) torna a vida possível</a:t>
            </a:r>
            <a:endParaRPr lang="pt-BR" sz="1100" b="0" i="0" noProof="0" dirty="0">
              <a:solidFill>
                <a:srgbClr val="555555"/>
              </a:solidFill>
              <a:effectLst/>
              <a:latin typeface="Calibri" panose="020F0502020204030204" pitchFamily="34" charset="0"/>
            </a:endParaRPr>
          </a:p>
        </p:txBody>
      </p:sp>
      <p:sp>
        <p:nvSpPr>
          <p:cNvPr id="101" name="TextBox 101"/>
          <p:cNvSpPr txBox="1"/>
          <p:nvPr/>
        </p:nvSpPr>
        <p:spPr>
          <a:xfrm>
            <a:off x="3144495" y="3241469"/>
            <a:ext cx="422929" cy="196657"/>
          </a:xfrm>
          <a:prstGeom prst="rect">
            <a:avLst/>
          </a:prstGeom>
        </p:spPr>
        <p:txBody>
          <a:bodyPr lIns="0" tIns="0" rIns="0" bIns="0" rtlCol="0" anchor="t">
            <a:spAutoFit/>
          </a:bodyPr>
          <a:lstStyle/>
          <a:p>
            <a:pPr algn="ctr">
              <a:lnSpc>
                <a:spcPts val="1600"/>
              </a:lnSpc>
            </a:pPr>
            <a:r>
              <a:rPr lang="pt-BR" sz="1333" noProof="0" dirty="0">
                <a:solidFill>
                  <a:srgbClr val="FFFFFF"/>
                </a:solidFill>
                <a:latin typeface="Roboto"/>
                <a:ea typeface="Roboto"/>
                <a:cs typeface="Roboto"/>
                <a:sym typeface="Roboto"/>
              </a:rPr>
              <a:t>02</a:t>
            </a:r>
          </a:p>
        </p:txBody>
      </p:sp>
      <p:sp>
        <p:nvSpPr>
          <p:cNvPr id="113" name="TextBox 113"/>
          <p:cNvSpPr txBox="1"/>
          <p:nvPr/>
        </p:nvSpPr>
        <p:spPr>
          <a:xfrm>
            <a:off x="6703293" y="3241469"/>
            <a:ext cx="422929" cy="196657"/>
          </a:xfrm>
          <a:prstGeom prst="rect">
            <a:avLst/>
          </a:prstGeom>
        </p:spPr>
        <p:txBody>
          <a:bodyPr lIns="0" tIns="0" rIns="0" bIns="0" rtlCol="0" anchor="t">
            <a:spAutoFit/>
          </a:bodyPr>
          <a:lstStyle/>
          <a:p>
            <a:pPr algn="ctr">
              <a:lnSpc>
                <a:spcPts val="1600"/>
              </a:lnSpc>
            </a:pPr>
            <a:r>
              <a:rPr lang="pt-BR" sz="1333" noProof="0" dirty="0">
                <a:solidFill>
                  <a:srgbClr val="FFFFFF"/>
                </a:solidFill>
                <a:latin typeface="Roboto"/>
                <a:ea typeface="Roboto"/>
                <a:cs typeface="Roboto"/>
                <a:sym typeface="Roboto"/>
              </a:rPr>
              <a:t>04</a:t>
            </a:r>
          </a:p>
        </p:txBody>
      </p:sp>
      <p:sp>
        <p:nvSpPr>
          <p:cNvPr id="114" name="TextBox 114"/>
          <p:cNvSpPr txBox="1"/>
          <p:nvPr/>
        </p:nvSpPr>
        <p:spPr>
          <a:xfrm>
            <a:off x="8482692" y="3241469"/>
            <a:ext cx="422929" cy="196657"/>
          </a:xfrm>
          <a:prstGeom prst="rect">
            <a:avLst/>
          </a:prstGeom>
        </p:spPr>
        <p:txBody>
          <a:bodyPr lIns="0" tIns="0" rIns="0" bIns="0" rtlCol="0" anchor="t">
            <a:spAutoFit/>
          </a:bodyPr>
          <a:lstStyle/>
          <a:p>
            <a:pPr algn="ctr">
              <a:lnSpc>
                <a:spcPts val="1600"/>
              </a:lnSpc>
            </a:pPr>
            <a:r>
              <a:rPr lang="pt-BR" sz="1333" noProof="0" dirty="0">
                <a:solidFill>
                  <a:srgbClr val="FFFFFF"/>
                </a:solidFill>
                <a:latin typeface="Roboto"/>
                <a:ea typeface="Roboto"/>
                <a:cs typeface="Roboto"/>
                <a:sym typeface="Roboto"/>
              </a:rPr>
              <a:t>05</a:t>
            </a:r>
          </a:p>
        </p:txBody>
      </p:sp>
      <p:sp>
        <p:nvSpPr>
          <p:cNvPr id="115" name="TextBox 115"/>
          <p:cNvSpPr txBox="1"/>
          <p:nvPr/>
        </p:nvSpPr>
        <p:spPr>
          <a:xfrm>
            <a:off x="10262091" y="3241469"/>
            <a:ext cx="422929" cy="196657"/>
          </a:xfrm>
          <a:prstGeom prst="rect">
            <a:avLst/>
          </a:prstGeom>
        </p:spPr>
        <p:txBody>
          <a:bodyPr lIns="0" tIns="0" rIns="0" bIns="0" rtlCol="0" anchor="t">
            <a:spAutoFit/>
          </a:bodyPr>
          <a:lstStyle/>
          <a:p>
            <a:pPr algn="ctr">
              <a:lnSpc>
                <a:spcPts val="1600"/>
              </a:lnSpc>
            </a:pPr>
            <a:r>
              <a:rPr lang="pt-BR" sz="1333" noProof="0" dirty="0">
                <a:solidFill>
                  <a:srgbClr val="FFFFFF"/>
                </a:solidFill>
                <a:latin typeface="Roboto"/>
                <a:ea typeface="Roboto"/>
                <a:cs typeface="Roboto"/>
                <a:sym typeface="Roboto"/>
              </a:rPr>
              <a:t>06</a:t>
            </a:r>
          </a:p>
        </p:txBody>
      </p:sp>
      <p:sp>
        <p:nvSpPr>
          <p:cNvPr id="118" name="CaixaDeTexto 117">
            <a:extLst>
              <a:ext uri="{FF2B5EF4-FFF2-40B4-BE49-F238E27FC236}">
                <a16:creationId xmlns:a16="http://schemas.microsoft.com/office/drawing/2014/main" id="{F5F3A9B2-A77B-58D4-5C62-30546AD78BCF}"/>
              </a:ext>
            </a:extLst>
          </p:cNvPr>
          <p:cNvSpPr txBox="1"/>
          <p:nvPr/>
        </p:nvSpPr>
        <p:spPr>
          <a:xfrm>
            <a:off x="808509" y="3220430"/>
            <a:ext cx="1491513" cy="461665"/>
          </a:xfrm>
          <a:prstGeom prst="rect">
            <a:avLst/>
          </a:prstGeom>
          <a:noFill/>
        </p:spPr>
        <p:txBody>
          <a:bodyPr wrap="square">
            <a:spAutoFit/>
          </a:bodyPr>
          <a:lstStyle/>
          <a:p>
            <a:pPr algn="ctr"/>
            <a:r>
              <a:rPr lang="pt-BR" sz="1200" b="1" i="0" noProof="0" dirty="0">
                <a:solidFill>
                  <a:srgbClr val="003E7E"/>
                </a:solidFill>
                <a:effectLst/>
                <a:latin typeface="Calibri" panose="020F0502020204030204" pitchFamily="34" charset="0"/>
              </a:rPr>
              <a:t>4,6 - 4,0 </a:t>
            </a:r>
          </a:p>
          <a:p>
            <a:pPr algn="ctr"/>
            <a:r>
              <a:rPr lang="pt-BR" sz="1200" b="1" i="0" noProof="0" dirty="0">
                <a:solidFill>
                  <a:srgbClr val="003E7E"/>
                </a:solidFill>
                <a:effectLst/>
                <a:latin typeface="Calibri" panose="020F0502020204030204" pitchFamily="34" charset="0"/>
              </a:rPr>
              <a:t>Bilhões de Anos</a:t>
            </a:r>
            <a:endParaRPr lang="pt-BR" sz="1200" b="1" noProof="0" dirty="0">
              <a:solidFill>
                <a:srgbClr val="003E7E"/>
              </a:solidFill>
              <a:latin typeface="Calibri" panose="020F0502020204030204" pitchFamily="34" charset="0"/>
              <a:ea typeface="Liberation Sans Bold"/>
              <a:cs typeface="Liberation Sans Bold"/>
              <a:sym typeface="Liberation Sans Bold"/>
            </a:endParaRPr>
          </a:p>
        </p:txBody>
      </p:sp>
      <p:sp>
        <p:nvSpPr>
          <p:cNvPr id="119" name="TextBox 99">
            <a:extLst>
              <a:ext uri="{FF2B5EF4-FFF2-40B4-BE49-F238E27FC236}">
                <a16:creationId xmlns:a16="http://schemas.microsoft.com/office/drawing/2014/main" id="{BF92F464-B640-927B-B7D4-B1CE5C592B1D}"/>
              </a:ext>
            </a:extLst>
          </p:cNvPr>
          <p:cNvSpPr txBox="1"/>
          <p:nvPr/>
        </p:nvSpPr>
        <p:spPr>
          <a:xfrm>
            <a:off x="2641888" y="3688951"/>
            <a:ext cx="1491513" cy="410369"/>
          </a:xfrm>
          <a:prstGeom prst="rect">
            <a:avLst/>
          </a:prstGeom>
        </p:spPr>
        <p:txBody>
          <a:bodyPr lIns="0" tIns="0" rIns="0" bIns="0" rtlCol="0" anchor="t">
            <a:spAutoFit/>
          </a:bodyPr>
          <a:lstStyle/>
          <a:p>
            <a:pPr algn="ctr">
              <a:lnSpc>
                <a:spcPts val="1600"/>
              </a:lnSpc>
            </a:pPr>
            <a:r>
              <a:rPr lang="pt-BR" sz="1400" b="1" noProof="0" dirty="0">
                <a:solidFill>
                  <a:srgbClr val="000000"/>
                </a:solidFill>
                <a:latin typeface="Montserrat 1"/>
                <a:ea typeface="Roboto Bold"/>
                <a:cs typeface="Roboto Bold"/>
                <a:sym typeface="Roboto Bold"/>
              </a:rPr>
              <a:t>Equilíbrio </a:t>
            </a:r>
          </a:p>
          <a:p>
            <a:pPr algn="ctr">
              <a:lnSpc>
                <a:spcPts val="1600"/>
              </a:lnSpc>
            </a:pPr>
            <a:r>
              <a:rPr lang="pt-BR" sz="1400" b="1" noProof="0" dirty="0">
                <a:solidFill>
                  <a:srgbClr val="000000"/>
                </a:solidFill>
                <a:latin typeface="Montserrat 1"/>
                <a:ea typeface="Roboto Bold"/>
                <a:cs typeface="Roboto Bold"/>
                <a:sym typeface="Roboto Bold"/>
              </a:rPr>
              <a:t>Térmico</a:t>
            </a:r>
          </a:p>
        </p:txBody>
      </p:sp>
      <p:sp>
        <p:nvSpPr>
          <p:cNvPr id="120" name="TextBox 100">
            <a:extLst>
              <a:ext uri="{FF2B5EF4-FFF2-40B4-BE49-F238E27FC236}">
                <a16:creationId xmlns:a16="http://schemas.microsoft.com/office/drawing/2014/main" id="{99D5FFC5-338A-B950-3B4D-937C377BE92A}"/>
              </a:ext>
            </a:extLst>
          </p:cNvPr>
          <p:cNvSpPr txBox="1"/>
          <p:nvPr/>
        </p:nvSpPr>
        <p:spPr>
          <a:xfrm>
            <a:off x="2641888" y="4161035"/>
            <a:ext cx="1580696" cy="2003112"/>
          </a:xfrm>
          <a:prstGeom prst="rect">
            <a:avLst/>
          </a:prstGeom>
        </p:spPr>
        <p:txBody>
          <a:bodyPr wrap="square" lIns="0" tIns="0" rIns="0" bIns="0" rtlCol="0" anchor="t">
            <a:spAutoFit/>
          </a:bodyPr>
          <a:lstStyle/>
          <a:p>
            <a:pPr algn="ctr">
              <a:spcAft>
                <a:spcPts val="1125"/>
              </a:spcAft>
              <a:buNone/>
            </a:pPr>
            <a:r>
              <a:rPr lang="pt-BR" sz="1100" b="0" i="0" dirty="0">
                <a:solidFill>
                  <a:srgbClr val="555555"/>
                </a:solidFill>
                <a:effectLst/>
                <a:latin typeface="Calibri" panose="020F0502020204030204" pitchFamily="34" charset="0"/>
              </a:rPr>
              <a:t>O efeito estufa estabiliza a temperatura, permitindo que a água permaneça líquida na superfície. Formam-se os primeiros oceanos, criando o ambiente necessário para a origem da vida.</a:t>
            </a:r>
          </a:p>
          <a:p>
            <a:pPr algn="ctr"/>
            <a:r>
              <a:rPr lang="pt-BR" sz="1100" b="1" i="0" dirty="0">
                <a:solidFill>
                  <a:srgbClr val="2C3E50"/>
                </a:solidFill>
                <a:effectLst/>
                <a:latin typeface="Calibri" panose="020F0502020204030204" pitchFamily="34" charset="0"/>
              </a:rPr>
              <a:t>✅ Resultado: Água líquida garantida = berço da vida</a:t>
            </a:r>
          </a:p>
        </p:txBody>
      </p:sp>
      <p:sp>
        <p:nvSpPr>
          <p:cNvPr id="121" name="CaixaDeTexto 120">
            <a:extLst>
              <a:ext uri="{FF2B5EF4-FFF2-40B4-BE49-F238E27FC236}">
                <a16:creationId xmlns:a16="http://schemas.microsoft.com/office/drawing/2014/main" id="{2D30B5D2-8DA0-45BD-44CE-09C673D18714}"/>
              </a:ext>
            </a:extLst>
          </p:cNvPr>
          <p:cNvSpPr txBox="1"/>
          <p:nvPr/>
        </p:nvSpPr>
        <p:spPr>
          <a:xfrm>
            <a:off x="2606980" y="3214979"/>
            <a:ext cx="1491513" cy="461665"/>
          </a:xfrm>
          <a:prstGeom prst="rect">
            <a:avLst/>
          </a:prstGeom>
          <a:noFill/>
        </p:spPr>
        <p:txBody>
          <a:bodyPr wrap="square">
            <a:spAutoFit/>
          </a:bodyPr>
          <a:lstStyle/>
          <a:p>
            <a:pPr algn="ctr"/>
            <a:r>
              <a:rPr lang="pt-BR" sz="1200" b="1" i="0" noProof="0" dirty="0">
                <a:solidFill>
                  <a:srgbClr val="003E7E"/>
                </a:solidFill>
                <a:effectLst/>
                <a:latin typeface="Calibri" panose="020F0502020204030204" pitchFamily="34" charset="0"/>
              </a:rPr>
              <a:t>4,0 - 3,8 </a:t>
            </a:r>
          </a:p>
          <a:p>
            <a:pPr algn="ctr"/>
            <a:r>
              <a:rPr lang="pt-BR" sz="1200" b="1" i="0" noProof="0" dirty="0">
                <a:solidFill>
                  <a:srgbClr val="003E7E"/>
                </a:solidFill>
                <a:effectLst/>
                <a:latin typeface="Calibri" panose="020F0502020204030204" pitchFamily="34" charset="0"/>
              </a:rPr>
              <a:t>Bilhões de Anos</a:t>
            </a:r>
          </a:p>
        </p:txBody>
      </p:sp>
      <p:sp>
        <p:nvSpPr>
          <p:cNvPr id="122" name="TextBox 99">
            <a:extLst>
              <a:ext uri="{FF2B5EF4-FFF2-40B4-BE49-F238E27FC236}">
                <a16:creationId xmlns:a16="http://schemas.microsoft.com/office/drawing/2014/main" id="{0509DEB8-6A43-7C53-ACDA-06E30D7A7044}"/>
              </a:ext>
            </a:extLst>
          </p:cNvPr>
          <p:cNvSpPr txBox="1"/>
          <p:nvPr/>
        </p:nvSpPr>
        <p:spPr>
          <a:xfrm>
            <a:off x="4423930" y="3698846"/>
            <a:ext cx="1491513" cy="410369"/>
          </a:xfrm>
          <a:prstGeom prst="rect">
            <a:avLst/>
          </a:prstGeom>
        </p:spPr>
        <p:txBody>
          <a:bodyPr lIns="0" tIns="0" rIns="0" bIns="0" rtlCol="0" anchor="t">
            <a:spAutoFit/>
          </a:bodyPr>
          <a:lstStyle/>
          <a:p>
            <a:pPr algn="ctr">
              <a:lnSpc>
                <a:spcPts val="1600"/>
              </a:lnSpc>
            </a:pPr>
            <a:r>
              <a:rPr lang="pt-BR" sz="1400" b="1" noProof="0" dirty="0">
                <a:solidFill>
                  <a:srgbClr val="000000"/>
                </a:solidFill>
                <a:latin typeface="Montserrat 1"/>
                <a:ea typeface="Roboto Bold"/>
                <a:cs typeface="Roboto Bold"/>
                <a:sym typeface="Roboto Bold"/>
              </a:rPr>
              <a:t>Proteções </a:t>
            </a:r>
          </a:p>
          <a:p>
            <a:pPr algn="ctr">
              <a:lnSpc>
                <a:spcPts val="1600"/>
              </a:lnSpc>
            </a:pPr>
            <a:r>
              <a:rPr lang="pt-BR" sz="1400" b="1" noProof="0" dirty="0">
                <a:solidFill>
                  <a:srgbClr val="000000"/>
                </a:solidFill>
                <a:latin typeface="Montserrat 1"/>
                <a:ea typeface="Roboto Bold"/>
                <a:cs typeface="Roboto Bold"/>
                <a:sym typeface="Roboto Bold"/>
              </a:rPr>
              <a:t>Naturais</a:t>
            </a:r>
          </a:p>
        </p:txBody>
      </p:sp>
      <p:sp>
        <p:nvSpPr>
          <p:cNvPr id="123" name="TextBox 100">
            <a:extLst>
              <a:ext uri="{FF2B5EF4-FFF2-40B4-BE49-F238E27FC236}">
                <a16:creationId xmlns:a16="http://schemas.microsoft.com/office/drawing/2014/main" id="{0FF00B50-C251-1021-6DBE-7321F422911F}"/>
              </a:ext>
            </a:extLst>
          </p:cNvPr>
          <p:cNvSpPr txBox="1"/>
          <p:nvPr/>
        </p:nvSpPr>
        <p:spPr>
          <a:xfrm>
            <a:off x="4423930" y="4170930"/>
            <a:ext cx="1580696" cy="2003112"/>
          </a:xfrm>
          <a:prstGeom prst="rect">
            <a:avLst/>
          </a:prstGeom>
        </p:spPr>
        <p:txBody>
          <a:bodyPr wrap="square" lIns="0" tIns="0" rIns="0" bIns="0" rtlCol="0" anchor="t">
            <a:spAutoFit/>
          </a:bodyPr>
          <a:lstStyle/>
          <a:p>
            <a:pPr algn="ctr">
              <a:spcAft>
                <a:spcPts val="1125"/>
              </a:spcAft>
              <a:buNone/>
            </a:pPr>
            <a:r>
              <a:rPr lang="pt-BR" sz="1100" b="0" i="0" dirty="0">
                <a:solidFill>
                  <a:srgbClr val="555555"/>
                </a:solidFill>
                <a:effectLst/>
                <a:latin typeface="Calibri" panose="020F0502020204030204" pitchFamily="34" charset="0"/>
              </a:rPr>
              <a:t>Desenvolvimento do campo magnético que protege a atmosfera, formação da camada de ozônio que filtra radiação UV, e estabilização da Lua que mantém o eixo terrestre constante.</a:t>
            </a:r>
          </a:p>
          <a:p>
            <a:pPr algn="ctr"/>
            <a:r>
              <a:rPr lang="pt-BR" sz="1100" b="1" i="0" dirty="0">
                <a:solidFill>
                  <a:srgbClr val="2C3E50"/>
                </a:solidFill>
                <a:effectLst/>
                <a:latin typeface="Calibri" panose="020F0502020204030204" pitchFamily="34" charset="0"/>
              </a:rPr>
              <a:t>✅ Resultado: Blindagem total contra riscos cósmicos</a:t>
            </a:r>
          </a:p>
        </p:txBody>
      </p:sp>
      <p:sp>
        <p:nvSpPr>
          <p:cNvPr id="124" name="CaixaDeTexto 123">
            <a:extLst>
              <a:ext uri="{FF2B5EF4-FFF2-40B4-BE49-F238E27FC236}">
                <a16:creationId xmlns:a16="http://schemas.microsoft.com/office/drawing/2014/main" id="{866DCC17-CA2F-ADFB-4D99-63BD96E085D6}"/>
              </a:ext>
            </a:extLst>
          </p:cNvPr>
          <p:cNvSpPr txBox="1"/>
          <p:nvPr/>
        </p:nvSpPr>
        <p:spPr>
          <a:xfrm>
            <a:off x="4389022" y="3224874"/>
            <a:ext cx="1491513" cy="461665"/>
          </a:xfrm>
          <a:prstGeom prst="rect">
            <a:avLst/>
          </a:prstGeom>
          <a:noFill/>
        </p:spPr>
        <p:txBody>
          <a:bodyPr wrap="square">
            <a:spAutoFit/>
          </a:bodyPr>
          <a:lstStyle/>
          <a:p>
            <a:pPr algn="ctr"/>
            <a:r>
              <a:rPr lang="pt-BR" sz="1200" b="1" i="0" dirty="0">
                <a:solidFill>
                  <a:srgbClr val="003E7E"/>
                </a:solidFill>
                <a:effectLst/>
                <a:latin typeface="Calibri" panose="020F0502020204030204" pitchFamily="34" charset="0"/>
              </a:rPr>
              <a:t>3,8 - 2,5 </a:t>
            </a:r>
          </a:p>
          <a:p>
            <a:pPr algn="ctr"/>
            <a:r>
              <a:rPr lang="pt-BR" sz="1200" b="1" i="0" dirty="0">
                <a:solidFill>
                  <a:srgbClr val="003E7E"/>
                </a:solidFill>
                <a:effectLst/>
                <a:latin typeface="Calibri" panose="020F0502020204030204" pitchFamily="34" charset="0"/>
              </a:rPr>
              <a:t>Bilhões de Anos</a:t>
            </a:r>
            <a:endParaRPr lang="pt-BR" sz="1200" b="1" dirty="0">
              <a:solidFill>
                <a:srgbClr val="003E7E"/>
              </a:solidFill>
              <a:latin typeface="Calibri" panose="020F0502020204030204" pitchFamily="34" charset="0"/>
              <a:ea typeface="Liberation Sans Bold"/>
              <a:cs typeface="Liberation Sans Bold"/>
              <a:sym typeface="Liberation Sans Bold"/>
            </a:endParaRPr>
          </a:p>
        </p:txBody>
      </p:sp>
      <p:sp>
        <p:nvSpPr>
          <p:cNvPr id="125" name="TextBox 99">
            <a:extLst>
              <a:ext uri="{FF2B5EF4-FFF2-40B4-BE49-F238E27FC236}">
                <a16:creationId xmlns:a16="http://schemas.microsoft.com/office/drawing/2014/main" id="{F1B88C0A-42E7-F089-1DE9-77DC8CB48B92}"/>
              </a:ext>
            </a:extLst>
          </p:cNvPr>
          <p:cNvSpPr txBox="1"/>
          <p:nvPr/>
        </p:nvSpPr>
        <p:spPr>
          <a:xfrm>
            <a:off x="6217301" y="3698846"/>
            <a:ext cx="1491513" cy="410369"/>
          </a:xfrm>
          <a:prstGeom prst="rect">
            <a:avLst/>
          </a:prstGeom>
        </p:spPr>
        <p:txBody>
          <a:bodyPr lIns="0" tIns="0" rIns="0" bIns="0" rtlCol="0" anchor="t">
            <a:spAutoFit/>
          </a:bodyPr>
          <a:lstStyle/>
          <a:p>
            <a:pPr algn="ctr">
              <a:lnSpc>
                <a:spcPts val="1600"/>
              </a:lnSpc>
            </a:pPr>
            <a:r>
              <a:rPr lang="pt-BR" sz="1400" b="1" noProof="0" dirty="0">
                <a:solidFill>
                  <a:srgbClr val="000000"/>
                </a:solidFill>
                <a:latin typeface="Montserrat 1"/>
                <a:ea typeface="Roboto Bold"/>
                <a:cs typeface="Roboto Bold"/>
                <a:sym typeface="Roboto Bold"/>
              </a:rPr>
              <a:t>Ciclos Autorregulados</a:t>
            </a:r>
          </a:p>
        </p:txBody>
      </p:sp>
      <p:sp>
        <p:nvSpPr>
          <p:cNvPr id="126" name="TextBox 100">
            <a:extLst>
              <a:ext uri="{FF2B5EF4-FFF2-40B4-BE49-F238E27FC236}">
                <a16:creationId xmlns:a16="http://schemas.microsoft.com/office/drawing/2014/main" id="{B3FDE387-FE3D-EB29-B526-A34C9F378C4C}"/>
              </a:ext>
            </a:extLst>
          </p:cNvPr>
          <p:cNvSpPr txBox="1"/>
          <p:nvPr/>
        </p:nvSpPr>
        <p:spPr>
          <a:xfrm>
            <a:off x="6217301" y="4170930"/>
            <a:ext cx="1580696" cy="2003112"/>
          </a:xfrm>
          <a:prstGeom prst="rect">
            <a:avLst/>
          </a:prstGeom>
        </p:spPr>
        <p:txBody>
          <a:bodyPr wrap="square" lIns="0" tIns="0" rIns="0" bIns="0" rtlCol="0" anchor="t">
            <a:spAutoFit/>
          </a:bodyPr>
          <a:lstStyle/>
          <a:p>
            <a:pPr algn="ctr">
              <a:spcAft>
                <a:spcPts val="1125"/>
              </a:spcAft>
              <a:buNone/>
            </a:pPr>
            <a:r>
              <a:rPr lang="pt-BR" sz="1100" b="0" i="0" dirty="0">
                <a:solidFill>
                  <a:srgbClr val="555555"/>
                </a:solidFill>
                <a:effectLst/>
                <a:latin typeface="Calibri" panose="020F0502020204030204" pitchFamily="34" charset="0"/>
              </a:rPr>
              <a:t>Estabelecimento dos ciclos do carbono, água e oxigênio. A fotossíntese produz oxigênio, criando um sistema de reciclagem perfeito que mantém a atmosfera estável por milhões de anos.</a:t>
            </a:r>
          </a:p>
          <a:p>
            <a:pPr algn="ctr"/>
            <a:r>
              <a:rPr lang="pt-BR" sz="1100" b="1" i="0" dirty="0">
                <a:solidFill>
                  <a:srgbClr val="2C3E50"/>
                </a:solidFill>
                <a:effectLst/>
                <a:latin typeface="Calibri" panose="020F0502020204030204" pitchFamily="34" charset="0"/>
              </a:rPr>
              <a:t>✅ Resultado: Economia circular perfeita (21% O₂ constante)</a:t>
            </a:r>
          </a:p>
        </p:txBody>
      </p:sp>
      <p:sp>
        <p:nvSpPr>
          <p:cNvPr id="127" name="CaixaDeTexto 126">
            <a:extLst>
              <a:ext uri="{FF2B5EF4-FFF2-40B4-BE49-F238E27FC236}">
                <a16:creationId xmlns:a16="http://schemas.microsoft.com/office/drawing/2014/main" id="{D6EEBB2D-3F35-4D25-CE81-5D85D2B43318}"/>
              </a:ext>
            </a:extLst>
          </p:cNvPr>
          <p:cNvSpPr txBox="1"/>
          <p:nvPr/>
        </p:nvSpPr>
        <p:spPr>
          <a:xfrm>
            <a:off x="6182393" y="3224874"/>
            <a:ext cx="1580507" cy="461665"/>
          </a:xfrm>
          <a:prstGeom prst="rect">
            <a:avLst/>
          </a:prstGeom>
          <a:noFill/>
        </p:spPr>
        <p:txBody>
          <a:bodyPr wrap="square">
            <a:spAutoFit/>
          </a:bodyPr>
          <a:lstStyle/>
          <a:p>
            <a:pPr algn="ctr"/>
            <a:r>
              <a:rPr lang="pt-BR" sz="1200" b="1" i="0" noProof="0" dirty="0">
                <a:solidFill>
                  <a:srgbClr val="003E7E"/>
                </a:solidFill>
                <a:effectLst/>
                <a:latin typeface="Calibri" panose="020F0502020204030204" pitchFamily="34" charset="0"/>
              </a:rPr>
              <a:t>2,5 Bilhões - 540 Milhões de Anos</a:t>
            </a:r>
            <a:endParaRPr lang="pt-BR" sz="1200" b="1" noProof="0" dirty="0">
              <a:solidFill>
                <a:srgbClr val="003E7E"/>
              </a:solidFill>
              <a:latin typeface="Calibri" panose="020F0502020204030204" pitchFamily="34" charset="0"/>
              <a:ea typeface="Liberation Sans Bold"/>
              <a:cs typeface="Liberation Sans Bold"/>
              <a:sym typeface="Liberation Sans Bold"/>
            </a:endParaRPr>
          </a:p>
        </p:txBody>
      </p:sp>
      <p:sp>
        <p:nvSpPr>
          <p:cNvPr id="128" name="TextBox 99">
            <a:extLst>
              <a:ext uri="{FF2B5EF4-FFF2-40B4-BE49-F238E27FC236}">
                <a16:creationId xmlns:a16="http://schemas.microsoft.com/office/drawing/2014/main" id="{9F84ABCF-B196-F02B-5F1D-EFBF98176DF5}"/>
              </a:ext>
            </a:extLst>
          </p:cNvPr>
          <p:cNvSpPr txBox="1"/>
          <p:nvPr/>
        </p:nvSpPr>
        <p:spPr>
          <a:xfrm>
            <a:off x="7974946" y="3674782"/>
            <a:ext cx="1491513" cy="410369"/>
          </a:xfrm>
          <a:prstGeom prst="rect">
            <a:avLst/>
          </a:prstGeom>
        </p:spPr>
        <p:txBody>
          <a:bodyPr lIns="0" tIns="0" rIns="0" bIns="0" rtlCol="0" anchor="t">
            <a:spAutoFit/>
          </a:bodyPr>
          <a:lstStyle/>
          <a:p>
            <a:pPr algn="ctr">
              <a:lnSpc>
                <a:spcPts val="1600"/>
              </a:lnSpc>
            </a:pPr>
            <a:r>
              <a:rPr lang="pt-BR" sz="1400" b="1" noProof="0" dirty="0">
                <a:solidFill>
                  <a:srgbClr val="000000"/>
                </a:solidFill>
                <a:latin typeface="Montserrat 1"/>
                <a:ea typeface="Roboto Bold"/>
                <a:cs typeface="Roboto Bold"/>
                <a:sym typeface="Roboto Bold"/>
              </a:rPr>
              <a:t>Biosfera </a:t>
            </a:r>
          </a:p>
          <a:p>
            <a:pPr algn="ctr">
              <a:lnSpc>
                <a:spcPts val="1600"/>
              </a:lnSpc>
            </a:pPr>
            <a:r>
              <a:rPr lang="pt-BR" sz="1400" b="1" noProof="0" dirty="0">
                <a:solidFill>
                  <a:srgbClr val="000000"/>
                </a:solidFill>
                <a:latin typeface="Montserrat 1"/>
                <a:ea typeface="Roboto Bold"/>
                <a:cs typeface="Roboto Bold"/>
                <a:sym typeface="Roboto Bold"/>
              </a:rPr>
              <a:t>Integrada</a:t>
            </a:r>
          </a:p>
        </p:txBody>
      </p:sp>
      <p:sp>
        <p:nvSpPr>
          <p:cNvPr id="129" name="TextBox 100">
            <a:extLst>
              <a:ext uri="{FF2B5EF4-FFF2-40B4-BE49-F238E27FC236}">
                <a16:creationId xmlns:a16="http://schemas.microsoft.com/office/drawing/2014/main" id="{9E984D0A-8B64-411F-E21D-5AE5431779D8}"/>
              </a:ext>
            </a:extLst>
          </p:cNvPr>
          <p:cNvSpPr txBox="1"/>
          <p:nvPr/>
        </p:nvSpPr>
        <p:spPr>
          <a:xfrm>
            <a:off x="7974946" y="4146866"/>
            <a:ext cx="1580696" cy="1833835"/>
          </a:xfrm>
          <a:prstGeom prst="rect">
            <a:avLst/>
          </a:prstGeom>
        </p:spPr>
        <p:txBody>
          <a:bodyPr wrap="square" lIns="0" tIns="0" rIns="0" bIns="0" rtlCol="0" anchor="t">
            <a:spAutoFit/>
          </a:bodyPr>
          <a:lstStyle/>
          <a:p>
            <a:pPr algn="ctr">
              <a:spcAft>
                <a:spcPts val="1125"/>
              </a:spcAft>
              <a:buNone/>
            </a:pPr>
            <a:r>
              <a:rPr lang="pt-BR" sz="1100" b="0" i="0" dirty="0">
                <a:solidFill>
                  <a:srgbClr val="555555"/>
                </a:solidFill>
                <a:effectLst/>
                <a:latin typeface="Calibri" panose="020F0502020204030204" pitchFamily="34" charset="0"/>
              </a:rPr>
              <a:t>Explosão da vida complexa cria ecossistemas interconectados. Florestas, oceanos e solo trabalham juntos, processando trilhões de toneladas de carbono e criando um sistema autossustentável.</a:t>
            </a:r>
          </a:p>
          <a:p>
            <a:pPr algn="ctr"/>
            <a:r>
              <a:rPr lang="pt-BR" sz="1100" b="1" i="0" dirty="0">
                <a:solidFill>
                  <a:srgbClr val="2C3E50"/>
                </a:solidFill>
                <a:effectLst/>
                <a:latin typeface="Calibri" panose="020F0502020204030204" pitchFamily="34" charset="0"/>
              </a:rPr>
              <a:t>✅ Resultado: Ecossistema autossustentável global</a:t>
            </a:r>
          </a:p>
        </p:txBody>
      </p:sp>
      <p:sp>
        <p:nvSpPr>
          <p:cNvPr id="130" name="CaixaDeTexto 129">
            <a:extLst>
              <a:ext uri="{FF2B5EF4-FFF2-40B4-BE49-F238E27FC236}">
                <a16:creationId xmlns:a16="http://schemas.microsoft.com/office/drawing/2014/main" id="{8E1B7E8D-5E6E-13D0-8082-419A3650FB01}"/>
              </a:ext>
            </a:extLst>
          </p:cNvPr>
          <p:cNvSpPr txBox="1"/>
          <p:nvPr/>
        </p:nvSpPr>
        <p:spPr>
          <a:xfrm>
            <a:off x="7940038" y="3200810"/>
            <a:ext cx="1491513" cy="461665"/>
          </a:xfrm>
          <a:prstGeom prst="rect">
            <a:avLst/>
          </a:prstGeom>
          <a:noFill/>
        </p:spPr>
        <p:txBody>
          <a:bodyPr wrap="square">
            <a:spAutoFit/>
          </a:bodyPr>
          <a:lstStyle/>
          <a:p>
            <a:pPr algn="ctr"/>
            <a:r>
              <a:rPr lang="pt-BR" sz="1200" b="1" i="0" noProof="0" dirty="0">
                <a:solidFill>
                  <a:srgbClr val="003E7E"/>
                </a:solidFill>
                <a:effectLst/>
                <a:latin typeface="Calibri" panose="020F0502020204030204" pitchFamily="34" charset="0"/>
              </a:rPr>
              <a:t>540 Milhões - 11.700 Anos</a:t>
            </a:r>
            <a:endParaRPr lang="pt-BR" sz="1200" b="1" noProof="0" dirty="0">
              <a:solidFill>
                <a:srgbClr val="003E7E"/>
              </a:solidFill>
              <a:latin typeface="Calibri" panose="020F0502020204030204" pitchFamily="34" charset="0"/>
              <a:ea typeface="Liberation Sans Bold"/>
              <a:cs typeface="Liberation Sans Bold"/>
              <a:sym typeface="Liberation Sans Bold"/>
            </a:endParaRPr>
          </a:p>
        </p:txBody>
      </p:sp>
      <p:sp>
        <p:nvSpPr>
          <p:cNvPr id="131" name="TextBox 99">
            <a:extLst>
              <a:ext uri="{FF2B5EF4-FFF2-40B4-BE49-F238E27FC236}">
                <a16:creationId xmlns:a16="http://schemas.microsoft.com/office/drawing/2014/main" id="{A913270F-852A-21B5-A2D3-5DAD76489A5D}"/>
              </a:ext>
            </a:extLst>
          </p:cNvPr>
          <p:cNvSpPr txBox="1"/>
          <p:nvPr/>
        </p:nvSpPr>
        <p:spPr>
          <a:xfrm>
            <a:off x="9767499" y="3713015"/>
            <a:ext cx="1491513" cy="410369"/>
          </a:xfrm>
          <a:prstGeom prst="rect">
            <a:avLst/>
          </a:prstGeom>
        </p:spPr>
        <p:txBody>
          <a:bodyPr lIns="0" tIns="0" rIns="0" bIns="0" rtlCol="0" anchor="t">
            <a:spAutoFit/>
          </a:bodyPr>
          <a:lstStyle/>
          <a:p>
            <a:pPr algn="ctr">
              <a:lnSpc>
                <a:spcPts val="1600"/>
              </a:lnSpc>
            </a:pPr>
            <a:r>
              <a:rPr lang="pt-BR" sz="1400" b="1" noProof="0" dirty="0">
                <a:solidFill>
                  <a:srgbClr val="000000"/>
                </a:solidFill>
                <a:latin typeface="Montserrat 1"/>
                <a:ea typeface="Roboto Bold"/>
                <a:cs typeface="Roboto Bold"/>
                <a:sym typeface="Roboto Bold"/>
              </a:rPr>
              <a:t>Homo </a:t>
            </a:r>
          </a:p>
          <a:p>
            <a:pPr algn="ctr">
              <a:lnSpc>
                <a:spcPts val="1600"/>
              </a:lnSpc>
            </a:pPr>
            <a:r>
              <a:rPr lang="pt-BR" sz="1400" b="1" noProof="0" dirty="0">
                <a:solidFill>
                  <a:srgbClr val="000000"/>
                </a:solidFill>
                <a:latin typeface="Montserrat 1"/>
                <a:ea typeface="Roboto Bold"/>
                <a:cs typeface="Roboto Bold"/>
                <a:sym typeface="Roboto Bold"/>
              </a:rPr>
              <a:t>Sapiens</a:t>
            </a:r>
          </a:p>
        </p:txBody>
      </p:sp>
      <p:sp>
        <p:nvSpPr>
          <p:cNvPr id="132" name="TextBox 100">
            <a:extLst>
              <a:ext uri="{FF2B5EF4-FFF2-40B4-BE49-F238E27FC236}">
                <a16:creationId xmlns:a16="http://schemas.microsoft.com/office/drawing/2014/main" id="{2DFAE422-8A2D-EC6A-5DCB-99B140F97E10}"/>
              </a:ext>
            </a:extLst>
          </p:cNvPr>
          <p:cNvSpPr txBox="1"/>
          <p:nvPr/>
        </p:nvSpPr>
        <p:spPr>
          <a:xfrm>
            <a:off x="9767499" y="4185099"/>
            <a:ext cx="1671728" cy="2172390"/>
          </a:xfrm>
          <a:prstGeom prst="rect">
            <a:avLst/>
          </a:prstGeom>
        </p:spPr>
        <p:txBody>
          <a:bodyPr wrap="square" lIns="0" tIns="0" rIns="0" bIns="0" rtlCol="0" anchor="t">
            <a:spAutoFit/>
          </a:bodyPr>
          <a:lstStyle/>
          <a:p>
            <a:pPr algn="ctr">
              <a:spcAft>
                <a:spcPts val="1125"/>
              </a:spcAft>
              <a:buNone/>
            </a:pPr>
            <a:r>
              <a:rPr lang="pt-BR" sz="1100" b="0" i="0" dirty="0">
                <a:solidFill>
                  <a:srgbClr val="555555"/>
                </a:solidFill>
                <a:effectLst/>
                <a:latin typeface="Calibri" panose="020F0502020204030204" pitchFamily="34" charset="0"/>
              </a:rPr>
              <a:t>Após 4,6 bilhões de anos de preparação, surge o Homo sapiens no Holoceno - período de estabilidade climática sem precedentes que permite o desenvolvimento da agricultura, civilizações e tecnologia.</a:t>
            </a:r>
          </a:p>
          <a:p>
            <a:pPr algn="ctr"/>
            <a:r>
              <a:rPr lang="pt-BR" sz="1100" b="1" i="0" dirty="0">
                <a:solidFill>
                  <a:srgbClr val="2C3E50"/>
                </a:solidFill>
                <a:effectLst/>
                <a:latin typeface="Calibri" panose="020F0502020204030204" pitchFamily="34" charset="0"/>
              </a:rPr>
              <a:t>✅ Resultado: Planeta perfeito para a civilização humana</a:t>
            </a:r>
          </a:p>
        </p:txBody>
      </p:sp>
      <p:sp>
        <p:nvSpPr>
          <p:cNvPr id="133" name="CaixaDeTexto 132">
            <a:extLst>
              <a:ext uri="{FF2B5EF4-FFF2-40B4-BE49-F238E27FC236}">
                <a16:creationId xmlns:a16="http://schemas.microsoft.com/office/drawing/2014/main" id="{4FB0A370-709B-E05A-A5C5-6E157A5725CC}"/>
              </a:ext>
            </a:extLst>
          </p:cNvPr>
          <p:cNvSpPr txBox="1"/>
          <p:nvPr/>
        </p:nvSpPr>
        <p:spPr>
          <a:xfrm>
            <a:off x="9732591" y="3239043"/>
            <a:ext cx="1491513" cy="276999"/>
          </a:xfrm>
          <a:prstGeom prst="rect">
            <a:avLst/>
          </a:prstGeom>
          <a:noFill/>
        </p:spPr>
        <p:txBody>
          <a:bodyPr wrap="square">
            <a:spAutoFit/>
          </a:bodyPr>
          <a:lstStyle/>
          <a:p>
            <a:pPr algn="ctr"/>
            <a:r>
              <a:rPr lang="pt-BR" sz="1200" b="1" i="0" noProof="0" dirty="0">
                <a:solidFill>
                  <a:srgbClr val="003E7E"/>
                </a:solidFill>
                <a:effectLst/>
                <a:latin typeface="Calibri" panose="020F0502020204030204" pitchFamily="34" charset="0"/>
              </a:rPr>
              <a:t>250.000 Anos</a:t>
            </a:r>
            <a:endParaRPr lang="pt-BR" sz="1200" b="1" noProof="0" dirty="0">
              <a:solidFill>
                <a:srgbClr val="003E7E"/>
              </a:solidFill>
              <a:latin typeface="Calibri" panose="020F0502020204030204" pitchFamily="34" charset="0"/>
              <a:ea typeface="Liberation Sans Bold"/>
              <a:cs typeface="Liberation Sans Bold"/>
              <a:sym typeface="Liberation Sans Bold"/>
            </a:endParaRPr>
          </a:p>
        </p:txBody>
      </p:sp>
      <p:sp>
        <p:nvSpPr>
          <p:cNvPr id="135" name="Freeform 3">
            <a:extLst>
              <a:ext uri="{FF2B5EF4-FFF2-40B4-BE49-F238E27FC236}">
                <a16:creationId xmlns:a16="http://schemas.microsoft.com/office/drawing/2014/main" id="{DC4DF9CA-FBBD-D482-11DD-B22ADFFCEC52}"/>
              </a:ext>
            </a:extLst>
          </p:cNvPr>
          <p:cNvSpPr/>
          <p:nvPr/>
        </p:nvSpPr>
        <p:spPr>
          <a:xfrm>
            <a:off x="11019764" y="0"/>
            <a:ext cx="1003529" cy="993494"/>
          </a:xfrm>
          <a:custGeom>
            <a:avLst/>
            <a:gdLst/>
            <a:ahLst/>
            <a:cxnLst/>
            <a:rect l="l" t="t" r="r" b="b"/>
            <a:pathLst>
              <a:path w="1505294" h="1490241">
                <a:moveTo>
                  <a:pt x="0" y="0"/>
                </a:moveTo>
                <a:lnTo>
                  <a:pt x="1505294" y="0"/>
                </a:lnTo>
                <a:lnTo>
                  <a:pt x="1505294" y="1490241"/>
                </a:lnTo>
                <a:lnTo>
                  <a:pt x="0" y="14902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200" dirty="0"/>
          </a:p>
        </p:txBody>
      </p:sp>
      <p:sp>
        <p:nvSpPr>
          <p:cNvPr id="143" name="Freeform 55">
            <a:extLst>
              <a:ext uri="{FF2B5EF4-FFF2-40B4-BE49-F238E27FC236}">
                <a16:creationId xmlns:a16="http://schemas.microsoft.com/office/drawing/2014/main" id="{4FA2293C-3E5F-5209-77DD-921C4A2A28F8}"/>
              </a:ext>
            </a:extLst>
          </p:cNvPr>
          <p:cNvSpPr/>
          <p:nvPr/>
        </p:nvSpPr>
        <p:spPr>
          <a:xfrm>
            <a:off x="9929300" y="1357039"/>
            <a:ext cx="1098606" cy="109860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4">
              <a:lumMod val="50000"/>
            </a:schemeClr>
          </a:solidFill>
        </p:spPr>
        <p:txBody>
          <a:bodyPr/>
          <a:lstStyle/>
          <a:p>
            <a:endParaRPr lang="pt-BR" noProof="0" dirty="0"/>
          </a:p>
        </p:txBody>
      </p:sp>
      <p:grpSp>
        <p:nvGrpSpPr>
          <p:cNvPr id="144" name="Group 77">
            <a:extLst>
              <a:ext uri="{FF2B5EF4-FFF2-40B4-BE49-F238E27FC236}">
                <a16:creationId xmlns:a16="http://schemas.microsoft.com/office/drawing/2014/main" id="{40D159F6-8AC3-E64B-2A18-26E5BF09C726}"/>
              </a:ext>
            </a:extLst>
          </p:cNvPr>
          <p:cNvGrpSpPr/>
          <p:nvPr/>
        </p:nvGrpSpPr>
        <p:grpSpPr>
          <a:xfrm>
            <a:off x="10065716" y="1485421"/>
            <a:ext cx="835830" cy="835830"/>
            <a:chOff x="0" y="0"/>
            <a:chExt cx="812800" cy="812800"/>
          </a:xfrm>
        </p:grpSpPr>
        <p:sp>
          <p:nvSpPr>
            <p:cNvPr id="145" name="Freeform 78">
              <a:extLst>
                <a:ext uri="{FF2B5EF4-FFF2-40B4-BE49-F238E27FC236}">
                  <a16:creationId xmlns:a16="http://schemas.microsoft.com/office/drawing/2014/main" id="{A208632A-9FDB-01B2-8792-6D6B635A11F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noProof="0" dirty="0"/>
            </a:p>
          </p:txBody>
        </p:sp>
        <p:sp>
          <p:nvSpPr>
            <p:cNvPr id="146" name="TextBox 79">
              <a:extLst>
                <a:ext uri="{FF2B5EF4-FFF2-40B4-BE49-F238E27FC236}">
                  <a16:creationId xmlns:a16="http://schemas.microsoft.com/office/drawing/2014/main" id="{E9327902-7936-627B-9D12-ACFD3D5B75D6}"/>
                </a:ext>
              </a:extLst>
            </p:cNvPr>
            <p:cNvSpPr txBox="1"/>
            <p:nvPr/>
          </p:nvSpPr>
          <p:spPr>
            <a:xfrm>
              <a:off x="76200" y="19050"/>
              <a:ext cx="660400" cy="717550"/>
            </a:xfrm>
            <a:prstGeom prst="rect">
              <a:avLst/>
            </a:prstGeom>
          </p:spPr>
          <p:txBody>
            <a:bodyPr lIns="33867" tIns="33867" rIns="33867" bIns="33867" rtlCol="0" anchor="ctr"/>
            <a:lstStyle/>
            <a:p>
              <a:pPr algn="ctr">
                <a:lnSpc>
                  <a:spcPts val="2147"/>
                </a:lnSpc>
              </a:pPr>
              <a:endParaRPr lang="pt-BR" sz="1200" noProof="0" dirty="0"/>
            </a:p>
          </p:txBody>
        </p:sp>
      </p:grpSp>
      <p:sp>
        <p:nvSpPr>
          <p:cNvPr id="154" name="CaixaDeTexto 153">
            <a:extLst>
              <a:ext uri="{FF2B5EF4-FFF2-40B4-BE49-F238E27FC236}">
                <a16:creationId xmlns:a16="http://schemas.microsoft.com/office/drawing/2014/main" id="{65B98AA4-CD94-5D10-517F-72B5C8882FED}"/>
              </a:ext>
            </a:extLst>
          </p:cNvPr>
          <p:cNvSpPr txBox="1"/>
          <p:nvPr/>
        </p:nvSpPr>
        <p:spPr>
          <a:xfrm>
            <a:off x="1296251" y="78003"/>
            <a:ext cx="9621500" cy="992579"/>
          </a:xfrm>
          <a:prstGeom prst="rect">
            <a:avLst/>
          </a:prstGeom>
          <a:noFill/>
        </p:spPr>
        <p:txBody>
          <a:bodyPr wrap="square">
            <a:spAutoFit/>
          </a:bodyPr>
          <a:lstStyle/>
          <a:p>
            <a:pPr algn="ctr">
              <a:spcAft>
                <a:spcPts val="1500"/>
              </a:spcAft>
              <a:buNone/>
            </a:pPr>
            <a:r>
              <a:rPr lang="pt-BR" b="1" i="0" dirty="0">
                <a:solidFill>
                  <a:srgbClr val="003E7E"/>
                </a:solidFill>
                <a:effectLst/>
                <a:latin typeface="Calibri" panose="020F0502020204030204" pitchFamily="34" charset="0"/>
              </a:rPr>
              <a:t>O SISTEMA PERFEITO ESTAVA PRONTO</a:t>
            </a:r>
          </a:p>
          <a:p>
            <a:pPr algn="ctr"/>
            <a:r>
              <a:rPr lang="pt-BR" sz="1400" b="0" i="0" dirty="0">
                <a:solidFill>
                  <a:srgbClr val="003E7E"/>
                </a:solidFill>
                <a:effectLst/>
                <a:latin typeface="Calibri" panose="020F0502020204030204" pitchFamily="34" charset="0"/>
              </a:rPr>
              <a:t>Cada etapa da evolução terrestre preparou as condições para a próxima, culminando em um planeta com clima estável, atmosfera respirável, água abundante e ecossistemas autorregulados - exatamente o que nossa espécie precisava para prosperar.</a:t>
            </a:r>
          </a:p>
        </p:txBody>
      </p:sp>
      <p:pic>
        <p:nvPicPr>
          <p:cNvPr id="156" name="Gráfico 155">
            <a:extLst>
              <a:ext uri="{FF2B5EF4-FFF2-40B4-BE49-F238E27FC236}">
                <a16:creationId xmlns:a16="http://schemas.microsoft.com/office/drawing/2014/main" id="{E5819622-3124-8B28-8016-ABF9C874CCC4}"/>
              </a:ext>
            </a:extLst>
          </p:cNvPr>
          <p:cNvPicPr>
            <a:picLocks noChangeAspect="1"/>
          </p:cNvPicPr>
          <p:nvPr/>
        </p:nvPicPr>
        <p:blipFill>
          <a:blip r:embed="rId11">
            <a:extLst>
              <a:ext uri="{96DAC541-7B7A-43D3-8B79-37D633B846F1}">
                <asvg:svgBlip xmlns:asvg="http://schemas.microsoft.com/office/drawing/2016/SVG/main" r:embed="rId12"/>
              </a:ext>
            </a:extLst>
          </a:blip>
          <a:srcRect r="1512" b="15639"/>
          <a:stretch/>
        </p:blipFill>
        <p:spPr>
          <a:xfrm>
            <a:off x="1226581" y="1492037"/>
            <a:ext cx="679922" cy="714759"/>
          </a:xfrm>
          <a:prstGeom prst="rect">
            <a:avLst/>
          </a:prstGeom>
        </p:spPr>
      </p:pic>
      <p:pic>
        <p:nvPicPr>
          <p:cNvPr id="160" name="Gráfico 159">
            <a:extLst>
              <a:ext uri="{FF2B5EF4-FFF2-40B4-BE49-F238E27FC236}">
                <a16:creationId xmlns:a16="http://schemas.microsoft.com/office/drawing/2014/main" id="{E8A70BAF-758B-B786-D43F-C6719503534E}"/>
              </a:ext>
            </a:extLst>
          </p:cNvPr>
          <p:cNvPicPr>
            <a:picLocks noChangeAspect="1"/>
          </p:cNvPicPr>
          <p:nvPr/>
        </p:nvPicPr>
        <p:blipFill>
          <a:blip r:embed="rId13">
            <a:extLst>
              <a:ext uri="{96DAC541-7B7A-43D3-8B79-37D633B846F1}">
                <asvg:svgBlip xmlns:asvg="http://schemas.microsoft.com/office/drawing/2016/SVG/main" r:embed="rId14"/>
              </a:ext>
            </a:extLst>
          </a:blip>
          <a:srcRect r="11349" b="12716"/>
          <a:stretch/>
        </p:blipFill>
        <p:spPr>
          <a:xfrm>
            <a:off x="3031810" y="1560476"/>
            <a:ext cx="634068" cy="780365"/>
          </a:xfrm>
          <a:prstGeom prst="rect">
            <a:avLst/>
          </a:prstGeom>
        </p:spPr>
      </p:pic>
      <p:pic>
        <p:nvPicPr>
          <p:cNvPr id="166" name="Gráfico 165">
            <a:extLst>
              <a:ext uri="{FF2B5EF4-FFF2-40B4-BE49-F238E27FC236}">
                <a16:creationId xmlns:a16="http://schemas.microsoft.com/office/drawing/2014/main" id="{B139A303-AD08-DC53-3B58-3ABEFB92B515}"/>
              </a:ext>
            </a:extLst>
          </p:cNvPr>
          <p:cNvPicPr>
            <a:picLocks noChangeAspect="1"/>
          </p:cNvPicPr>
          <p:nvPr/>
        </p:nvPicPr>
        <p:blipFill>
          <a:blip r:embed="rId15">
            <a:extLst>
              <a:ext uri="{96DAC541-7B7A-43D3-8B79-37D633B846F1}">
                <asvg:svgBlip xmlns:asvg="http://schemas.microsoft.com/office/drawing/2016/SVG/main" r:embed="rId16"/>
              </a:ext>
            </a:extLst>
          </a:blip>
          <a:srcRect r="2424" b="18588"/>
          <a:stretch/>
        </p:blipFill>
        <p:spPr>
          <a:xfrm>
            <a:off x="4732390" y="1441355"/>
            <a:ext cx="816259" cy="835831"/>
          </a:xfrm>
          <a:prstGeom prst="rect">
            <a:avLst/>
          </a:prstGeom>
        </p:spPr>
      </p:pic>
      <p:pic>
        <p:nvPicPr>
          <p:cNvPr id="168" name="Gráfico 167">
            <a:extLst>
              <a:ext uri="{FF2B5EF4-FFF2-40B4-BE49-F238E27FC236}">
                <a16:creationId xmlns:a16="http://schemas.microsoft.com/office/drawing/2014/main" id="{F2947702-59BA-6874-E606-138989B13A12}"/>
              </a:ext>
            </a:extLst>
          </p:cNvPr>
          <p:cNvPicPr>
            <a:picLocks noChangeAspect="1"/>
          </p:cNvPicPr>
          <p:nvPr/>
        </p:nvPicPr>
        <p:blipFill>
          <a:blip r:embed="rId17">
            <a:extLst>
              <a:ext uri="{96DAC541-7B7A-43D3-8B79-37D633B846F1}">
                <asvg:svgBlip xmlns:asvg="http://schemas.microsoft.com/office/drawing/2016/SVG/main" r:embed="rId18"/>
              </a:ext>
            </a:extLst>
          </a:blip>
          <a:srcRect b="7449"/>
          <a:stretch/>
        </p:blipFill>
        <p:spPr>
          <a:xfrm>
            <a:off x="6651302" y="1601323"/>
            <a:ext cx="571500" cy="661159"/>
          </a:xfrm>
          <a:prstGeom prst="rect">
            <a:avLst/>
          </a:prstGeom>
        </p:spPr>
      </p:pic>
      <p:pic>
        <p:nvPicPr>
          <p:cNvPr id="170" name="Gráfico 169">
            <a:extLst>
              <a:ext uri="{FF2B5EF4-FFF2-40B4-BE49-F238E27FC236}">
                <a16:creationId xmlns:a16="http://schemas.microsoft.com/office/drawing/2014/main" id="{AD25AAB3-CDB3-8B97-F45B-8B3B0B184D3F}"/>
              </a:ext>
            </a:extLst>
          </p:cNvPr>
          <p:cNvPicPr>
            <a:picLocks noChangeAspect="1"/>
          </p:cNvPicPr>
          <p:nvPr/>
        </p:nvPicPr>
        <p:blipFill>
          <a:blip r:embed="rId19">
            <a:extLst>
              <a:ext uri="{96DAC541-7B7A-43D3-8B79-37D633B846F1}">
                <asvg:svgBlip xmlns:asvg="http://schemas.microsoft.com/office/drawing/2016/SVG/main" r:embed="rId20"/>
              </a:ext>
            </a:extLst>
          </a:blip>
          <a:srcRect r="8945" b="12979"/>
          <a:stretch/>
        </p:blipFill>
        <p:spPr>
          <a:xfrm>
            <a:off x="8283770" y="1453387"/>
            <a:ext cx="735594" cy="862778"/>
          </a:xfrm>
          <a:prstGeom prst="rect">
            <a:avLst/>
          </a:prstGeom>
        </p:spPr>
      </p:pic>
      <p:pic>
        <p:nvPicPr>
          <p:cNvPr id="174" name="Gráfico 173">
            <a:extLst>
              <a:ext uri="{FF2B5EF4-FFF2-40B4-BE49-F238E27FC236}">
                <a16:creationId xmlns:a16="http://schemas.microsoft.com/office/drawing/2014/main" id="{D9E2D1FB-91A0-6308-2B5A-DDAE0549260E}"/>
              </a:ext>
            </a:extLst>
          </p:cNvPr>
          <p:cNvPicPr>
            <a:picLocks noChangeAspect="1"/>
          </p:cNvPicPr>
          <p:nvPr/>
        </p:nvPicPr>
        <p:blipFill>
          <a:blip r:embed="rId21">
            <a:extLst>
              <a:ext uri="{96DAC541-7B7A-43D3-8B79-37D633B846F1}">
                <asvg:svgBlip xmlns:asvg="http://schemas.microsoft.com/office/drawing/2016/SVG/main" r:embed="rId22"/>
              </a:ext>
            </a:extLst>
          </a:blip>
          <a:srcRect b="16599"/>
          <a:stretch/>
        </p:blipFill>
        <p:spPr>
          <a:xfrm>
            <a:off x="10115655" y="1459205"/>
            <a:ext cx="801742" cy="835830"/>
          </a:xfrm>
          <a:prstGeom prst="rect">
            <a:avLst/>
          </a:prstGeom>
        </p:spPr>
      </p:pic>
    </p:spTree>
    <p:extLst>
      <p:ext uri="{BB962C8B-B14F-4D97-AF65-F5344CB8AC3E}">
        <p14:creationId xmlns:p14="http://schemas.microsoft.com/office/powerpoint/2010/main" val="2458939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1405" y="685342"/>
            <a:ext cx="7616836" cy="880893"/>
            <a:chOff x="0" y="0"/>
            <a:chExt cx="6039736" cy="698500"/>
          </a:xfrm>
        </p:grpSpPr>
        <p:sp>
          <p:nvSpPr>
            <p:cNvPr id="3" name="Freeform 3"/>
            <p:cNvSpPr/>
            <p:nvPr/>
          </p:nvSpPr>
          <p:spPr>
            <a:xfrm>
              <a:off x="390" y="0"/>
              <a:ext cx="6038956" cy="698500"/>
            </a:xfrm>
            <a:custGeom>
              <a:avLst/>
              <a:gdLst/>
              <a:ahLst/>
              <a:cxnLst/>
              <a:rect l="l" t="t" r="r" b="b"/>
              <a:pathLst>
                <a:path w="6038956" h="698500">
                  <a:moveTo>
                    <a:pt x="6038324" y="351007"/>
                  </a:moveTo>
                  <a:lnTo>
                    <a:pt x="5837169" y="696743"/>
                  </a:lnTo>
                  <a:cubicBezTo>
                    <a:pt x="5836536" y="697831"/>
                    <a:pt x="5835372" y="698500"/>
                    <a:pt x="5834114" y="698500"/>
                  </a:cubicBezTo>
                  <a:lnTo>
                    <a:pt x="204843" y="698500"/>
                  </a:lnTo>
                  <a:cubicBezTo>
                    <a:pt x="203584" y="698500"/>
                    <a:pt x="202421" y="697831"/>
                    <a:pt x="201788" y="696743"/>
                  </a:cubicBezTo>
                  <a:lnTo>
                    <a:pt x="632" y="351007"/>
                  </a:lnTo>
                  <a:cubicBezTo>
                    <a:pt x="0" y="349921"/>
                    <a:pt x="0" y="348579"/>
                    <a:pt x="632" y="347493"/>
                  </a:cubicBezTo>
                  <a:lnTo>
                    <a:pt x="201788" y="1757"/>
                  </a:lnTo>
                  <a:cubicBezTo>
                    <a:pt x="202421" y="669"/>
                    <a:pt x="203584" y="0"/>
                    <a:pt x="204843" y="0"/>
                  </a:cubicBezTo>
                  <a:lnTo>
                    <a:pt x="5834114" y="0"/>
                  </a:lnTo>
                  <a:cubicBezTo>
                    <a:pt x="5835372" y="0"/>
                    <a:pt x="5836536" y="669"/>
                    <a:pt x="5837169" y="1757"/>
                  </a:cubicBezTo>
                  <a:lnTo>
                    <a:pt x="6038324" y="347493"/>
                  </a:lnTo>
                  <a:cubicBezTo>
                    <a:pt x="6038956" y="348579"/>
                    <a:pt x="6038956" y="349921"/>
                    <a:pt x="6038324" y="351007"/>
                  </a:cubicBezTo>
                  <a:close/>
                </a:path>
              </a:pathLst>
            </a:custGeom>
            <a:solidFill>
              <a:srgbClr val="000000">
                <a:alpha val="0"/>
              </a:srgbClr>
            </a:solidFill>
            <a:ln w="38100" cap="sq">
              <a:solidFill>
                <a:srgbClr val="73BFE7"/>
              </a:solidFill>
              <a:prstDash val="solid"/>
              <a:miter/>
            </a:ln>
          </p:spPr>
          <p:txBody>
            <a:bodyPr/>
            <a:lstStyle/>
            <a:p>
              <a:endParaRPr lang="pt-BR" sz="1200" dirty="0">
                <a:latin typeface="Calibri" panose="020F0502020204030204" pitchFamily="34" charset="0"/>
              </a:endParaRPr>
            </a:p>
          </p:txBody>
        </p:sp>
        <p:sp>
          <p:nvSpPr>
            <p:cNvPr id="4" name="TextBox 4"/>
            <p:cNvSpPr txBox="1"/>
            <p:nvPr/>
          </p:nvSpPr>
          <p:spPr>
            <a:xfrm>
              <a:off x="114300" y="-66675"/>
              <a:ext cx="5811136"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5" name="Group 5"/>
          <p:cNvGrpSpPr/>
          <p:nvPr/>
        </p:nvGrpSpPr>
        <p:grpSpPr>
          <a:xfrm>
            <a:off x="2331571" y="624892"/>
            <a:ext cx="7496503" cy="798593"/>
            <a:chOff x="0" y="0"/>
            <a:chExt cx="6556921" cy="698500"/>
          </a:xfrm>
        </p:grpSpPr>
        <p:sp>
          <p:nvSpPr>
            <p:cNvPr id="6" name="Freeform 6"/>
            <p:cNvSpPr/>
            <p:nvPr/>
          </p:nvSpPr>
          <p:spPr>
            <a:xfrm>
              <a:off x="0" y="0"/>
              <a:ext cx="6556921" cy="698500"/>
            </a:xfrm>
            <a:custGeom>
              <a:avLst/>
              <a:gdLst/>
              <a:ahLst/>
              <a:cxnLst/>
              <a:rect l="l" t="t" r="r" b="b"/>
              <a:pathLst>
                <a:path w="6556921" h="698500">
                  <a:moveTo>
                    <a:pt x="6556921" y="349250"/>
                  </a:moveTo>
                  <a:lnTo>
                    <a:pt x="6353721" y="698500"/>
                  </a:lnTo>
                  <a:lnTo>
                    <a:pt x="203200" y="698500"/>
                  </a:lnTo>
                  <a:lnTo>
                    <a:pt x="0" y="349250"/>
                  </a:lnTo>
                  <a:lnTo>
                    <a:pt x="203200" y="0"/>
                  </a:lnTo>
                  <a:lnTo>
                    <a:pt x="6353721" y="0"/>
                  </a:lnTo>
                  <a:lnTo>
                    <a:pt x="6556921" y="349250"/>
                  </a:lnTo>
                  <a:close/>
                </a:path>
              </a:pathLst>
            </a:custGeom>
            <a:solidFill>
              <a:srgbClr val="1A86AD"/>
            </a:solidFill>
          </p:spPr>
          <p:txBody>
            <a:bodyPr/>
            <a:lstStyle/>
            <a:p>
              <a:endParaRPr lang="pt-BR" sz="1200" dirty="0">
                <a:latin typeface="Calibri" panose="020F0502020204030204" pitchFamily="34" charset="0"/>
              </a:endParaRPr>
            </a:p>
          </p:txBody>
        </p:sp>
        <p:sp>
          <p:nvSpPr>
            <p:cNvPr id="7" name="TextBox 7"/>
            <p:cNvSpPr txBox="1"/>
            <p:nvPr/>
          </p:nvSpPr>
          <p:spPr>
            <a:xfrm>
              <a:off x="114300" y="-66675"/>
              <a:ext cx="6328321" cy="765175"/>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8" name="AutoShape 8"/>
          <p:cNvSpPr/>
          <p:nvPr/>
        </p:nvSpPr>
        <p:spPr>
          <a:xfrm>
            <a:off x="4166749" y="2872174"/>
            <a:ext cx="0" cy="2982526"/>
          </a:xfrm>
          <a:prstGeom prst="line">
            <a:avLst/>
          </a:prstGeom>
          <a:ln w="19050" cap="flat">
            <a:solidFill>
              <a:srgbClr val="4B4B4B"/>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9" name="AutoShape 9"/>
          <p:cNvSpPr/>
          <p:nvPr/>
        </p:nvSpPr>
        <p:spPr>
          <a:xfrm>
            <a:off x="8025251" y="2872174"/>
            <a:ext cx="0" cy="2982526"/>
          </a:xfrm>
          <a:prstGeom prst="line">
            <a:avLst/>
          </a:prstGeom>
          <a:ln w="19050" cap="flat">
            <a:solidFill>
              <a:srgbClr val="4B4B4B"/>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10" name="Freeform 10"/>
          <p:cNvSpPr/>
          <p:nvPr/>
        </p:nvSpPr>
        <p:spPr>
          <a:xfrm>
            <a:off x="10566294" y="0"/>
            <a:ext cx="1603268" cy="2872174"/>
          </a:xfrm>
          <a:custGeom>
            <a:avLst/>
            <a:gdLst/>
            <a:ahLst/>
            <a:cxnLst/>
            <a:rect l="l" t="t" r="r" b="b"/>
            <a:pathLst>
              <a:path w="5664482" h="6002100">
                <a:moveTo>
                  <a:pt x="0" y="0"/>
                </a:moveTo>
                <a:lnTo>
                  <a:pt x="5664482" y="0"/>
                </a:lnTo>
                <a:lnTo>
                  <a:pt x="5664482" y="6002101"/>
                </a:lnTo>
                <a:lnTo>
                  <a:pt x="0" y="6002101"/>
                </a:lnTo>
                <a:lnTo>
                  <a:pt x="0" y="0"/>
                </a:lnTo>
                <a:close/>
              </a:path>
            </a:pathLst>
          </a:custGeom>
          <a:blipFill>
            <a:blip r:embed="rId2">
              <a:extLst>
                <a:ext uri="{96DAC541-7B7A-43D3-8B79-37D633B846F1}">
                  <asvg:svgBlip xmlns:asvg="http://schemas.microsoft.com/office/drawing/2016/SVG/main" r:embed="rId3"/>
                </a:ext>
              </a:extLst>
            </a:blip>
            <a:stretch>
              <a:fillRect t="-39316" r="-135539"/>
            </a:stretch>
          </a:blipFill>
        </p:spPr>
        <p:txBody>
          <a:bodyPr/>
          <a:lstStyle/>
          <a:p>
            <a:endParaRPr lang="pt-BR" sz="1200" dirty="0"/>
          </a:p>
        </p:txBody>
      </p:sp>
      <p:sp>
        <p:nvSpPr>
          <p:cNvPr id="21" name="TextBox 21"/>
          <p:cNvSpPr txBox="1"/>
          <p:nvPr/>
        </p:nvSpPr>
        <p:spPr>
          <a:xfrm>
            <a:off x="2487150" y="758589"/>
            <a:ext cx="7223288" cy="513346"/>
          </a:xfrm>
          <a:prstGeom prst="rect">
            <a:avLst/>
          </a:prstGeom>
        </p:spPr>
        <p:txBody>
          <a:bodyPr lIns="0" tIns="0" rIns="0" bIns="0" rtlCol="0" anchor="t">
            <a:spAutoFit/>
          </a:bodyPr>
          <a:lstStyle/>
          <a:p>
            <a:pPr algn="ctr">
              <a:lnSpc>
                <a:spcPts val="3952"/>
              </a:lnSpc>
            </a:pPr>
            <a:r>
              <a:rPr lang="pt-BR" sz="3800" b="1" dirty="0">
                <a:solidFill>
                  <a:srgbClr val="FFFFFF"/>
                </a:solidFill>
                <a:latin typeface="Calibri" panose="020F0502020204030204" pitchFamily="34" charset="0"/>
                <a:ea typeface="Montserrat 1 Bold"/>
                <a:cs typeface="Montserrat 1 Bold"/>
                <a:sym typeface="Montserrat 1 Bold"/>
              </a:rPr>
              <a:t>Um Pacto de Boas Práticas</a:t>
            </a:r>
          </a:p>
        </p:txBody>
      </p:sp>
      <p:sp>
        <p:nvSpPr>
          <p:cNvPr id="22" name="TextBox 22"/>
          <p:cNvSpPr txBox="1"/>
          <p:nvPr/>
        </p:nvSpPr>
        <p:spPr>
          <a:xfrm>
            <a:off x="1078936" y="2504073"/>
            <a:ext cx="2317123" cy="318357"/>
          </a:xfrm>
          <a:prstGeom prst="rect">
            <a:avLst/>
          </a:prstGeom>
        </p:spPr>
        <p:txBody>
          <a:bodyPr lIns="0" tIns="0" rIns="0" bIns="0" rtlCol="0" anchor="t">
            <a:spAutoFit/>
          </a:bodyPr>
          <a:lstStyle/>
          <a:p>
            <a:pPr algn="ctr">
              <a:lnSpc>
                <a:spcPts val="2686"/>
              </a:lnSpc>
            </a:pPr>
            <a:r>
              <a:rPr lang="pt-BR" sz="1733" b="1" spc="17" dirty="0">
                <a:solidFill>
                  <a:srgbClr val="000000"/>
                </a:solidFill>
                <a:latin typeface="Calibri" panose="020F0502020204030204" pitchFamily="34" charset="0"/>
                <a:ea typeface="Montserrat 1 Medium"/>
                <a:cs typeface="Montserrat 1 Medium"/>
                <a:sym typeface="Montserrat 1 Medium"/>
              </a:rPr>
              <a:t>FOCO</a:t>
            </a:r>
          </a:p>
        </p:txBody>
      </p:sp>
      <p:sp>
        <p:nvSpPr>
          <p:cNvPr id="23" name="TextBox 23"/>
          <p:cNvSpPr txBox="1"/>
          <p:nvPr/>
        </p:nvSpPr>
        <p:spPr>
          <a:xfrm>
            <a:off x="679844" y="3038229"/>
            <a:ext cx="3335808" cy="1781321"/>
          </a:xfrm>
          <a:prstGeom prst="rect">
            <a:avLst/>
          </a:prstGeom>
        </p:spPr>
        <p:txBody>
          <a:bodyPr lIns="0" tIns="0" rIns="0" bIns="0" rtlCol="0" anchor="t">
            <a:spAutoFit/>
          </a:bodyPr>
          <a:lstStyle/>
          <a:p>
            <a:pPr algn="ctr">
              <a:lnSpc>
                <a:spcPts val="1963"/>
              </a:lnSpc>
            </a:pPr>
            <a:r>
              <a:rPr lang="pt-BR" sz="1500" spc="13" dirty="0">
                <a:solidFill>
                  <a:srgbClr val="000000"/>
                </a:solidFill>
                <a:latin typeface="Calibri" panose="020F0502020204030204" pitchFamily="34" charset="0"/>
                <a:ea typeface="Montserrat 1"/>
                <a:cs typeface="Montserrat 1"/>
                <a:sym typeface="Montserrat 1"/>
              </a:rPr>
              <a:t>Então vamos combinar: durante nossas aulas, desligue as notificações, esqueça os e-mails pendentes e mergulhe de cabeça no conteúdo! Ao desconectar do mundo lá fora, você se conecta de verdade com o que importa aqui dentro. Esse pequeno gesto muda tudo!</a:t>
            </a:r>
            <a:endParaRPr lang="pt-BR" sz="1267" spc="13" dirty="0">
              <a:solidFill>
                <a:srgbClr val="000000"/>
              </a:solidFill>
              <a:latin typeface="Calibri" panose="020F0502020204030204" pitchFamily="34" charset="0"/>
              <a:ea typeface="Montserrat 1"/>
              <a:cs typeface="Montserrat 1"/>
              <a:sym typeface="Montserrat 1"/>
            </a:endParaRPr>
          </a:p>
        </p:txBody>
      </p:sp>
      <p:sp>
        <p:nvSpPr>
          <p:cNvPr id="24" name="TextBox 24"/>
          <p:cNvSpPr txBox="1"/>
          <p:nvPr/>
        </p:nvSpPr>
        <p:spPr>
          <a:xfrm>
            <a:off x="4668399" y="2514408"/>
            <a:ext cx="2855203" cy="318357"/>
          </a:xfrm>
          <a:prstGeom prst="rect">
            <a:avLst/>
          </a:prstGeom>
        </p:spPr>
        <p:txBody>
          <a:bodyPr lIns="0" tIns="0" rIns="0" bIns="0" rtlCol="0" anchor="t">
            <a:spAutoFit/>
          </a:bodyPr>
          <a:lstStyle/>
          <a:p>
            <a:pPr algn="ctr">
              <a:lnSpc>
                <a:spcPts val="2686"/>
              </a:lnSpc>
            </a:pPr>
            <a:r>
              <a:rPr lang="pt-BR" sz="1733" b="1" spc="17" dirty="0">
                <a:solidFill>
                  <a:srgbClr val="000000"/>
                </a:solidFill>
                <a:latin typeface="Calibri" panose="020F0502020204030204" pitchFamily="34" charset="0"/>
                <a:ea typeface="Montserrat 1 Medium"/>
                <a:cs typeface="Montserrat 1 Medium"/>
                <a:sym typeface="Montserrat 1 Medium"/>
              </a:rPr>
              <a:t>PONTUALIDADE</a:t>
            </a:r>
          </a:p>
        </p:txBody>
      </p:sp>
      <p:sp>
        <p:nvSpPr>
          <p:cNvPr id="25" name="TextBox 25"/>
          <p:cNvSpPr txBox="1"/>
          <p:nvPr/>
        </p:nvSpPr>
        <p:spPr>
          <a:xfrm>
            <a:off x="4668399" y="3046112"/>
            <a:ext cx="2855203" cy="1868588"/>
          </a:xfrm>
          <a:prstGeom prst="rect">
            <a:avLst/>
          </a:prstGeom>
        </p:spPr>
        <p:txBody>
          <a:bodyPr lIns="0" tIns="0" rIns="0" bIns="0" rtlCol="0" anchor="t">
            <a:spAutoFit/>
          </a:bodyPr>
          <a:lstStyle/>
          <a:p>
            <a:pPr algn="ctr">
              <a:lnSpc>
                <a:spcPts val="2067"/>
              </a:lnSpc>
            </a:pPr>
            <a:r>
              <a:rPr lang="pt-BR" sz="1500" spc="13" dirty="0">
                <a:solidFill>
                  <a:srgbClr val="000000"/>
                </a:solidFill>
                <a:latin typeface="Calibri" panose="020F0502020204030204" pitchFamily="34" charset="0"/>
                <a:ea typeface="Montserrat 1"/>
                <a:cs typeface="Montserrat 1"/>
                <a:sym typeface="Montserrat 1"/>
              </a:rPr>
              <a:t>Chegar na hora e entregar no prazo? Isso não é apenas burocracia - é o que faz a roda girar! Quando todo mundo joga nesse time, nosso aprendizado flui muito melhor e aproveitamos cada minuto juntos. Vamos nessa?</a:t>
            </a:r>
          </a:p>
        </p:txBody>
      </p:sp>
      <p:sp>
        <p:nvSpPr>
          <p:cNvPr id="26" name="TextBox 26"/>
          <p:cNvSpPr txBox="1"/>
          <p:nvPr/>
        </p:nvSpPr>
        <p:spPr>
          <a:xfrm>
            <a:off x="8601646" y="2505232"/>
            <a:ext cx="2999389" cy="318357"/>
          </a:xfrm>
          <a:prstGeom prst="rect">
            <a:avLst/>
          </a:prstGeom>
        </p:spPr>
        <p:txBody>
          <a:bodyPr lIns="0" tIns="0" rIns="0" bIns="0" rtlCol="0" anchor="t">
            <a:spAutoFit/>
          </a:bodyPr>
          <a:lstStyle/>
          <a:p>
            <a:pPr algn="ctr">
              <a:lnSpc>
                <a:spcPts val="2686"/>
              </a:lnSpc>
            </a:pPr>
            <a:r>
              <a:rPr lang="pt-BR" sz="1733" b="1" spc="17" dirty="0">
                <a:solidFill>
                  <a:srgbClr val="000000"/>
                </a:solidFill>
                <a:latin typeface="Calibri" panose="020F0502020204030204" pitchFamily="34" charset="0"/>
                <a:ea typeface="Montserrat 1 Medium"/>
                <a:cs typeface="Montserrat 1 Medium"/>
                <a:sym typeface="Montserrat 1 Medium"/>
              </a:rPr>
              <a:t>PARTICIPAÇÃO</a:t>
            </a:r>
          </a:p>
        </p:txBody>
      </p:sp>
      <p:sp>
        <p:nvSpPr>
          <p:cNvPr id="27" name="TextBox 27"/>
          <p:cNvSpPr txBox="1"/>
          <p:nvPr/>
        </p:nvSpPr>
        <p:spPr>
          <a:xfrm>
            <a:off x="8317352" y="3136953"/>
            <a:ext cx="3570653" cy="2137893"/>
          </a:xfrm>
          <a:prstGeom prst="rect">
            <a:avLst/>
          </a:prstGeom>
        </p:spPr>
        <p:txBody>
          <a:bodyPr lIns="0" tIns="0" rIns="0" bIns="0" rtlCol="0" anchor="t">
            <a:spAutoFit/>
          </a:bodyPr>
          <a:lstStyle/>
          <a:p>
            <a:pPr algn="ctr">
              <a:lnSpc>
                <a:spcPts val="2067"/>
              </a:lnSpc>
            </a:pPr>
            <a:r>
              <a:rPr lang="pt-BR" sz="1500" spc="13" dirty="0">
                <a:solidFill>
                  <a:srgbClr val="000000"/>
                </a:solidFill>
                <a:latin typeface="Calibri" panose="020F0502020204030204" pitchFamily="34" charset="0"/>
                <a:ea typeface="Montserrat 1"/>
                <a:cs typeface="Montserrat 1"/>
                <a:sym typeface="Montserrat 1"/>
              </a:rPr>
              <a:t>Nada de ficar só assistindo, hein? O melhor jeito de aprender é colocando a mão na massa! Pergunte, debata, discorde, compartilhe suas experiências - seu conhecimento cresce quando você se joga na conversa. Afinal, este curso é uma troca, não um monólogo. Vamos construir esse conhecimento juntos!</a:t>
            </a:r>
          </a:p>
        </p:txBody>
      </p:sp>
      <p:pic>
        <p:nvPicPr>
          <p:cNvPr id="30" name="Gráfico 29" descr="Proibido telefones com preenchimento sólido">
            <a:extLst>
              <a:ext uri="{FF2B5EF4-FFF2-40B4-BE49-F238E27FC236}">
                <a16:creationId xmlns:a16="http://schemas.microsoft.com/office/drawing/2014/main" id="{400A5743-9B48-6663-CDB5-D63F3F6007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0701" y="1878303"/>
            <a:ext cx="553591" cy="553591"/>
          </a:xfrm>
          <a:prstGeom prst="rect">
            <a:avLst/>
          </a:prstGeom>
        </p:spPr>
      </p:pic>
      <p:pic>
        <p:nvPicPr>
          <p:cNvPr id="32" name="Gráfico 31" descr="Despertador com preenchimento sólido">
            <a:extLst>
              <a:ext uri="{FF2B5EF4-FFF2-40B4-BE49-F238E27FC236}">
                <a16:creationId xmlns:a16="http://schemas.microsoft.com/office/drawing/2014/main" id="{5A646355-7F69-2FD9-771E-02A14C865E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6983" y="1776391"/>
            <a:ext cx="762850" cy="762850"/>
          </a:xfrm>
          <a:prstGeom prst="rect">
            <a:avLst/>
          </a:prstGeom>
        </p:spPr>
      </p:pic>
      <p:pic>
        <p:nvPicPr>
          <p:cNvPr id="36" name="Gráfico 35" descr="Debate de grupo com preenchimento sólido">
            <a:extLst>
              <a:ext uri="{FF2B5EF4-FFF2-40B4-BE49-F238E27FC236}">
                <a16:creationId xmlns:a16="http://schemas.microsoft.com/office/drawing/2014/main" id="{6D2B4AC0-5BB0-10CF-BAD9-8E50096CC4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7395" y="1736849"/>
            <a:ext cx="762850" cy="762850"/>
          </a:xfrm>
          <a:prstGeom prst="rect">
            <a:avLst/>
          </a:prstGeom>
        </p:spPr>
      </p:pic>
    </p:spTree>
    <p:extLst>
      <p:ext uri="{BB962C8B-B14F-4D97-AF65-F5344CB8AC3E}">
        <p14:creationId xmlns:p14="http://schemas.microsoft.com/office/powerpoint/2010/main" val="11149102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2" grpId="0"/>
      <p:bldP spid="23" grpId="0"/>
      <p:bldP spid="24" grpId="0"/>
      <p:bldP spid="25" grpId="0"/>
      <p:bldP spid="26"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8F971-6B1A-D67F-8CA9-2AC152EF556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D2FF466-AE4D-5C67-F3A3-F289E0EC9114}"/>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grpSp>
        <p:nvGrpSpPr>
          <p:cNvPr id="4" name="Group 4">
            <a:extLst>
              <a:ext uri="{FF2B5EF4-FFF2-40B4-BE49-F238E27FC236}">
                <a16:creationId xmlns:a16="http://schemas.microsoft.com/office/drawing/2014/main" id="{AC4556FE-BF55-0BB6-B866-30F23360D70A}"/>
              </a:ext>
            </a:extLst>
          </p:cNvPr>
          <p:cNvGrpSpPr/>
          <p:nvPr/>
        </p:nvGrpSpPr>
        <p:grpSpPr>
          <a:xfrm>
            <a:off x="593517" y="1809773"/>
            <a:ext cx="3238809" cy="2783351"/>
            <a:chOff x="0" y="0"/>
            <a:chExt cx="812800" cy="698500"/>
          </a:xfrm>
          <a:blipFill dpi="0" rotWithShape="1">
            <a:blip r:embed="rId4"/>
            <a:srcRect/>
            <a:stretch>
              <a:fillRect l="-12000" t="1000" r="-17000"/>
            </a:stretch>
          </a:blipFill>
        </p:grpSpPr>
        <p:sp>
          <p:nvSpPr>
            <p:cNvPr id="5" name="Freeform 5">
              <a:extLst>
                <a:ext uri="{FF2B5EF4-FFF2-40B4-BE49-F238E27FC236}">
                  <a16:creationId xmlns:a16="http://schemas.microsoft.com/office/drawing/2014/main" id="{43DD0DA6-7050-CCEE-B3D6-8870DACE547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6" name="Freeform 6">
            <a:extLst>
              <a:ext uri="{FF2B5EF4-FFF2-40B4-BE49-F238E27FC236}">
                <a16:creationId xmlns:a16="http://schemas.microsoft.com/office/drawing/2014/main" id="{CD3AB386-F82C-2AF3-2B03-E1DD3D0F2FCE}"/>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5">
              <a:extLst>
                <a:ext uri="{96DAC541-7B7A-43D3-8B79-37D633B846F1}">
                  <asvg:svgBlip xmlns:asvg="http://schemas.microsoft.com/office/drawing/2016/SVG/main" r:embed="rId6"/>
                </a:ext>
              </a:extLst>
            </a:blip>
            <a:stretch>
              <a:fillRect b="-35395"/>
            </a:stretch>
          </a:blipFill>
        </p:spPr>
        <p:txBody>
          <a:bodyPr/>
          <a:lstStyle/>
          <a:p>
            <a:endParaRPr lang="pt-BR" sz="1200" dirty="0"/>
          </a:p>
        </p:txBody>
      </p:sp>
      <p:sp>
        <p:nvSpPr>
          <p:cNvPr id="33" name="Freeform 33">
            <a:extLst>
              <a:ext uri="{FF2B5EF4-FFF2-40B4-BE49-F238E27FC236}">
                <a16:creationId xmlns:a16="http://schemas.microsoft.com/office/drawing/2014/main" id="{8506ED83-2DD8-A023-3B49-CDB20444CFAA}"/>
              </a:ext>
            </a:extLst>
          </p:cNvPr>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latin typeface="Calibri" panose="020F0502020204030204" pitchFamily="34" charset="0"/>
            </a:endParaRPr>
          </a:p>
        </p:txBody>
      </p:sp>
      <p:sp>
        <p:nvSpPr>
          <p:cNvPr id="34" name="Freeform 34">
            <a:extLst>
              <a:ext uri="{FF2B5EF4-FFF2-40B4-BE49-F238E27FC236}">
                <a16:creationId xmlns:a16="http://schemas.microsoft.com/office/drawing/2014/main" id="{B415BB04-D4C5-F10B-80BF-EDDC72D52C27}"/>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9">
              <a:extLst>
                <a:ext uri="{96DAC541-7B7A-43D3-8B79-37D633B846F1}">
                  <asvg:svgBlip xmlns:asvg="http://schemas.microsoft.com/office/drawing/2016/SVG/main" r:embed="rId10"/>
                </a:ext>
              </a:extLst>
            </a:blip>
            <a:stretch>
              <a:fillRect t="-39723" b="-1"/>
            </a:stretch>
          </a:blipFill>
        </p:spPr>
        <p:txBody>
          <a:bodyPr/>
          <a:lstStyle/>
          <a:p>
            <a:endParaRPr lang="pt-BR" sz="1200"/>
          </a:p>
        </p:txBody>
      </p:sp>
      <p:sp>
        <p:nvSpPr>
          <p:cNvPr id="35" name="TextBox 35">
            <a:extLst>
              <a:ext uri="{FF2B5EF4-FFF2-40B4-BE49-F238E27FC236}">
                <a16:creationId xmlns:a16="http://schemas.microsoft.com/office/drawing/2014/main" id="{C9305EE5-28E5-5F8B-D744-765E9826C9E0}"/>
              </a:ext>
            </a:extLst>
          </p:cNvPr>
          <p:cNvSpPr txBox="1"/>
          <p:nvPr/>
        </p:nvSpPr>
        <p:spPr>
          <a:xfrm>
            <a:off x="5406188" y="248201"/>
            <a:ext cx="6225555" cy="430887"/>
          </a:xfrm>
          <a:prstGeom prst="rect">
            <a:avLst/>
          </a:prstGeom>
        </p:spPr>
        <p:txBody>
          <a:bodyPr wrap="square" lIns="0" tIns="0" rIns="0" bIns="0" rtlCol="0" anchor="t">
            <a:spAutoFit/>
          </a:bodyPr>
          <a:lstStyle/>
          <a:p>
            <a:pPr>
              <a:spcBef>
                <a:spcPct val="0"/>
              </a:spcBef>
            </a:pPr>
            <a:r>
              <a:rPr lang="pt-BR" sz="2800" b="1" dirty="0">
                <a:solidFill>
                  <a:srgbClr val="171717"/>
                </a:solidFill>
                <a:latin typeface="Montserrat 1 Bold"/>
                <a:ea typeface="Montserrat 1 Bold"/>
                <a:cs typeface="Montserrat 1 Bold"/>
                <a:sym typeface="Montserrat 1 Bold"/>
              </a:rPr>
              <a:t>Uma Atmosfera Autoformada</a:t>
            </a:r>
            <a:endParaRPr lang="pt-BR" sz="1800" b="1" dirty="0">
              <a:solidFill>
                <a:srgbClr val="171717"/>
              </a:solidFill>
              <a:latin typeface="Montserrat 1 Bold"/>
              <a:ea typeface="Montserrat 1 Bold"/>
              <a:cs typeface="Montserrat 1 Bold"/>
              <a:sym typeface="Montserrat 1 Bold"/>
            </a:endParaRPr>
          </a:p>
        </p:txBody>
      </p:sp>
      <p:sp>
        <p:nvSpPr>
          <p:cNvPr id="30" name="TextBox 30">
            <a:extLst>
              <a:ext uri="{FF2B5EF4-FFF2-40B4-BE49-F238E27FC236}">
                <a16:creationId xmlns:a16="http://schemas.microsoft.com/office/drawing/2014/main" id="{E7F718E5-DAF7-5B01-AC55-4F1C388C2253}"/>
              </a:ext>
            </a:extLst>
          </p:cNvPr>
          <p:cNvSpPr txBox="1"/>
          <p:nvPr/>
        </p:nvSpPr>
        <p:spPr>
          <a:xfrm>
            <a:off x="5406189" y="1227009"/>
            <a:ext cx="6480003" cy="5137240"/>
          </a:xfrm>
          <a:prstGeom prst="rect">
            <a:avLst/>
          </a:prstGeom>
        </p:spPr>
        <p:txBody>
          <a:bodyPr wrap="square" lIns="0" tIns="0" rIns="0" bIns="0" rtlCol="0" anchor="t">
            <a:spAutoFit/>
          </a:bodyPr>
          <a:lstStyle/>
          <a:p>
            <a:pPr>
              <a:lnSpc>
                <a:spcPct val="150000"/>
              </a:lnSpc>
              <a:defRPr/>
            </a:pPr>
            <a:r>
              <a:rPr lang="pt-BR" sz="1400" kern="0" dirty="0">
                <a:solidFill>
                  <a:prstClr val="black"/>
                </a:solidFill>
                <a:latin typeface="Calibri" panose="020F0502020204030204" pitchFamily="34" charset="0"/>
              </a:rPr>
              <a:t>Durante 800.000 anos, a concentração de CO₂ na atmosfera oscilou naturalmente entre 180 e 300 partes por milhão, mantendo-se estável em 280 </a:t>
            </a:r>
            <a:r>
              <a:rPr lang="pt-BR" sz="1400" kern="0" dirty="0" err="1">
                <a:solidFill>
                  <a:prstClr val="black"/>
                </a:solidFill>
                <a:latin typeface="Calibri" panose="020F0502020204030204" pitchFamily="34" charset="0"/>
              </a:rPr>
              <a:t>ppm</a:t>
            </a:r>
            <a:r>
              <a:rPr lang="pt-BR" sz="1400" kern="0" dirty="0">
                <a:solidFill>
                  <a:prstClr val="black"/>
                </a:solidFill>
                <a:latin typeface="Calibri" panose="020F0502020204030204" pitchFamily="34" charset="0"/>
              </a:rPr>
              <a:t> durante todo o Holoceno - um equilíbrio que proporcionou o clima previsível necessário para o desenvolvimento da agricultura e das civilizações. </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Imagine um sistema de ar condicionado empresarial que funciona perfeitamente por milhares de anos, autorregulando a temperatura sem necessidade de manutenção ou supervisão humana. Essa estabilidade climática resulta do trabalho coordenado de diferentes gases naturais: o vapor d'água dos oceanos responde por 60% do efeito estufa, proporcionando o aquecimento base; o CO₂ natural de vulcões e respiração contribui com 25%, criando o equilíbrio térmico; e o metano de pântanos e animais selvagens adiciona os 5% finais para o ajuste fino. </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O resultado dessa sinfonia química foi água líquida estável por milhões de anos - a base fundamental que permitiu a vida florescer e evoluir até chegarmos à complexidade atual da biosfera terrestre.</a:t>
            </a:r>
          </a:p>
        </p:txBody>
      </p:sp>
      <p:sp>
        <p:nvSpPr>
          <p:cNvPr id="45" name="CaixaDeTexto 44">
            <a:extLst>
              <a:ext uri="{FF2B5EF4-FFF2-40B4-BE49-F238E27FC236}">
                <a16:creationId xmlns:a16="http://schemas.microsoft.com/office/drawing/2014/main" id="{A1C4929F-25C3-13E4-CD3C-B85CA7EBAB68}"/>
              </a:ext>
            </a:extLst>
          </p:cNvPr>
          <p:cNvSpPr txBox="1"/>
          <p:nvPr/>
        </p:nvSpPr>
        <p:spPr>
          <a:xfrm>
            <a:off x="5406188" y="651833"/>
            <a:ext cx="6565346" cy="369332"/>
          </a:xfrm>
          <a:prstGeom prst="rect">
            <a:avLst/>
          </a:prstGeom>
          <a:noFill/>
        </p:spPr>
        <p:txBody>
          <a:bodyPr wrap="square">
            <a:spAutoFit/>
          </a:bodyPr>
          <a:lstStyle/>
          <a:p>
            <a:r>
              <a:rPr lang="pt-BR" i="1" dirty="0">
                <a:latin typeface="Montserrat ExtraLight" panose="020F0502020204030204" pitchFamily="2" charset="0"/>
              </a:rPr>
              <a:t>A Atmosfera se Formou Sozinha - E Salvou o Planeta</a:t>
            </a:r>
          </a:p>
        </p:txBody>
      </p:sp>
    </p:spTree>
    <p:extLst>
      <p:ext uri="{BB962C8B-B14F-4D97-AF65-F5344CB8AC3E}">
        <p14:creationId xmlns:p14="http://schemas.microsoft.com/office/powerpoint/2010/main" val="2802686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3D5B2-E6B9-59B0-155E-DEA709B42902}"/>
            </a:ext>
          </a:extLst>
        </p:cNvPr>
        <p:cNvGrpSpPr/>
        <p:nvPr/>
      </p:nvGrpSpPr>
      <p:grpSpPr>
        <a:xfrm>
          <a:off x="0" y="0"/>
          <a:ext cx="0" cy="0"/>
          <a:chOff x="0" y="0"/>
          <a:chExt cx="0" cy="0"/>
        </a:xfrm>
      </p:grpSpPr>
      <p:sp>
        <p:nvSpPr>
          <p:cNvPr id="4" name="Freeform 3">
            <a:extLst>
              <a:ext uri="{FF2B5EF4-FFF2-40B4-BE49-F238E27FC236}">
                <a16:creationId xmlns:a16="http://schemas.microsoft.com/office/drawing/2014/main" id="{29A04C56-321F-1FF6-F2AA-60AA3290B296}"/>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sp>
        <p:nvSpPr>
          <p:cNvPr id="33" name="Freeform 33">
            <a:extLst>
              <a:ext uri="{FF2B5EF4-FFF2-40B4-BE49-F238E27FC236}">
                <a16:creationId xmlns:a16="http://schemas.microsoft.com/office/drawing/2014/main" id="{4C456477-9EB5-3E94-FD51-F83A6674E368}"/>
              </a:ext>
            </a:extLst>
          </p:cNvPr>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35" name="TextBox 35">
            <a:extLst>
              <a:ext uri="{FF2B5EF4-FFF2-40B4-BE49-F238E27FC236}">
                <a16:creationId xmlns:a16="http://schemas.microsoft.com/office/drawing/2014/main" id="{DF8CEC53-34F5-B89B-D162-C0EB2FA6FA25}"/>
              </a:ext>
            </a:extLst>
          </p:cNvPr>
          <p:cNvSpPr txBox="1"/>
          <p:nvPr/>
        </p:nvSpPr>
        <p:spPr>
          <a:xfrm>
            <a:off x="4845382" y="248201"/>
            <a:ext cx="6786362" cy="430887"/>
          </a:xfrm>
          <a:prstGeom prst="rect">
            <a:avLst/>
          </a:prstGeom>
        </p:spPr>
        <p:txBody>
          <a:bodyPr wrap="square" lIns="0" tIns="0" rIns="0" bIns="0" rtlCol="0" anchor="t">
            <a:spAutoFit/>
          </a:bodyPr>
          <a:lstStyle/>
          <a:p>
            <a:pPr>
              <a:spcBef>
                <a:spcPct val="0"/>
              </a:spcBef>
            </a:pPr>
            <a:r>
              <a:rPr lang="pt-BR" sz="2800" b="1" dirty="0">
                <a:solidFill>
                  <a:srgbClr val="171717"/>
                </a:solidFill>
                <a:latin typeface="Montserrat 1 Bold"/>
                <a:ea typeface="Montserrat 1 Bold"/>
                <a:cs typeface="Montserrat 1 Bold"/>
                <a:sym typeface="Montserrat 1 Bold"/>
              </a:rPr>
              <a:t>Equilíbrio térmico perfeito</a:t>
            </a:r>
            <a:endParaRPr lang="pt-BR" sz="1800" b="1" dirty="0">
              <a:solidFill>
                <a:srgbClr val="171717"/>
              </a:solidFill>
              <a:latin typeface="Montserrat 1 Bold"/>
              <a:ea typeface="Montserrat 1 Bold"/>
              <a:cs typeface="Montserrat 1 Bold"/>
              <a:sym typeface="Montserrat 1 Bold"/>
            </a:endParaRPr>
          </a:p>
        </p:txBody>
      </p:sp>
      <p:sp>
        <p:nvSpPr>
          <p:cNvPr id="30" name="TextBox 30">
            <a:extLst>
              <a:ext uri="{FF2B5EF4-FFF2-40B4-BE49-F238E27FC236}">
                <a16:creationId xmlns:a16="http://schemas.microsoft.com/office/drawing/2014/main" id="{FF6F611B-04FE-C278-C5C5-1EEC4C7AC8DB}"/>
              </a:ext>
            </a:extLst>
          </p:cNvPr>
          <p:cNvSpPr txBox="1"/>
          <p:nvPr/>
        </p:nvSpPr>
        <p:spPr>
          <a:xfrm>
            <a:off x="4878311" y="1227009"/>
            <a:ext cx="7007881" cy="4167744"/>
          </a:xfrm>
          <a:prstGeom prst="rect">
            <a:avLst/>
          </a:prstGeom>
        </p:spPr>
        <p:txBody>
          <a:bodyPr wrap="square" lIns="0" tIns="0" rIns="0" bIns="0" rtlCol="0" anchor="t">
            <a:spAutoFit/>
          </a:bodyPr>
          <a:lstStyle/>
          <a:p>
            <a:pPr>
              <a:lnSpc>
                <a:spcPct val="150000"/>
              </a:lnSpc>
              <a:defRPr/>
            </a:pPr>
            <a:r>
              <a:rPr lang="pt-BR" sz="1400" kern="0" dirty="0">
                <a:solidFill>
                  <a:prstClr val="black"/>
                </a:solidFill>
                <a:latin typeface="Calibri" panose="020F0502020204030204" pitchFamily="34" charset="0"/>
              </a:rPr>
              <a:t>O efeito estufa natural é o grande herói da história da Terra. Sem ele, nosso planeta seria um deserto gelado a </a:t>
            </a:r>
            <a:r>
              <a:rPr lang="pt-BR" sz="1400" b="1" kern="0" dirty="0">
                <a:solidFill>
                  <a:prstClr val="black"/>
                </a:solidFill>
                <a:latin typeface="Calibri" panose="020F0502020204030204" pitchFamily="34" charset="0"/>
              </a:rPr>
              <a:t>18 graus negativos</a:t>
            </a:r>
            <a:r>
              <a:rPr lang="pt-BR" sz="1400" kern="0" dirty="0">
                <a:solidFill>
                  <a:prstClr val="black"/>
                </a:solidFill>
                <a:latin typeface="Calibri" panose="020F0502020204030204" pitchFamily="34" charset="0"/>
              </a:rPr>
              <a:t>, completamente inabitável. Mas a natureza encontrou o equilíbrio perfeito: gases atmosféricos que retêm exatamente a quantidade certa de calor solar, elevando a temperatura para </a:t>
            </a:r>
            <a:r>
              <a:rPr lang="pt-BR" sz="1400" b="1" kern="0" dirty="0">
                <a:solidFill>
                  <a:prstClr val="black"/>
                </a:solidFill>
                <a:latin typeface="Calibri" panose="020F0502020204030204" pitchFamily="34" charset="0"/>
              </a:rPr>
              <a:t>15 graus positivos </a:t>
            </a:r>
            <a:r>
              <a:rPr lang="pt-BR" sz="1400" kern="0" dirty="0">
                <a:solidFill>
                  <a:prstClr val="black"/>
                </a:solidFill>
                <a:latin typeface="Calibri" panose="020F0502020204030204" pitchFamily="34" charset="0"/>
              </a:rPr>
              <a:t>- uma diferença de 33°C que literalmente salvou a vida. </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Basta olharmos nossos vizinhos planetários para entender essa precisão: Vênus, com efeito estufa descontrolado, virou um inferno de 460°C onde chumbo derreteria; Marte, com efeito estufa insuficiente, é um deserto congelado a </a:t>
            </a:r>
            <a:r>
              <a:rPr lang="pt-BR" sz="1400" b="1" kern="0" dirty="0">
                <a:solidFill>
                  <a:prstClr val="black"/>
                </a:solidFill>
                <a:latin typeface="Calibri" panose="020F0502020204030204" pitchFamily="34" charset="0"/>
              </a:rPr>
              <a:t>60 graus </a:t>
            </a:r>
            <a:r>
              <a:rPr lang="pt-BR" sz="1400" kern="0" dirty="0">
                <a:solidFill>
                  <a:prstClr val="black"/>
                </a:solidFill>
                <a:latin typeface="Calibri" panose="020F0502020204030204" pitchFamily="34" charset="0"/>
              </a:rPr>
              <a:t>negativos. </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Somente a Terra conseguiu calibrar esse sistema natural na medida exata para permitir água líquida, atmosfera respirável e, eventualmente, a vida complexa que conhecemos. O efeito estufa não é o vilão da história climática - ele é o herói que tornou nossa existência possível.</a:t>
            </a:r>
          </a:p>
        </p:txBody>
      </p:sp>
      <p:sp>
        <p:nvSpPr>
          <p:cNvPr id="45" name="CaixaDeTexto 44">
            <a:extLst>
              <a:ext uri="{FF2B5EF4-FFF2-40B4-BE49-F238E27FC236}">
                <a16:creationId xmlns:a16="http://schemas.microsoft.com/office/drawing/2014/main" id="{DB58FE2B-FEAA-865F-13AF-8E9F42BD212A}"/>
              </a:ext>
            </a:extLst>
          </p:cNvPr>
          <p:cNvSpPr txBox="1"/>
          <p:nvPr/>
        </p:nvSpPr>
        <p:spPr>
          <a:xfrm>
            <a:off x="4792970" y="651833"/>
            <a:ext cx="7178564" cy="369332"/>
          </a:xfrm>
          <a:prstGeom prst="rect">
            <a:avLst/>
          </a:prstGeom>
          <a:noFill/>
        </p:spPr>
        <p:txBody>
          <a:bodyPr wrap="square">
            <a:spAutoFit/>
          </a:bodyPr>
          <a:lstStyle/>
          <a:p>
            <a:r>
              <a:rPr lang="pt-BR" i="1" dirty="0">
                <a:latin typeface="Montserrat ExtraLight" panose="020F0502020204030204" pitchFamily="2" charset="0"/>
              </a:rPr>
              <a:t>O 'Termostato' Natural</a:t>
            </a:r>
          </a:p>
        </p:txBody>
      </p:sp>
      <p:grpSp>
        <p:nvGrpSpPr>
          <p:cNvPr id="7" name="Group 4">
            <a:extLst>
              <a:ext uri="{FF2B5EF4-FFF2-40B4-BE49-F238E27FC236}">
                <a16:creationId xmlns:a16="http://schemas.microsoft.com/office/drawing/2014/main" id="{8ECF0ADD-DF1B-D75D-015D-C3EA9310B180}"/>
              </a:ext>
            </a:extLst>
          </p:cNvPr>
          <p:cNvGrpSpPr/>
          <p:nvPr/>
        </p:nvGrpSpPr>
        <p:grpSpPr>
          <a:xfrm>
            <a:off x="561433" y="1809773"/>
            <a:ext cx="3308307" cy="2843076"/>
            <a:chOff x="0" y="0"/>
            <a:chExt cx="812800" cy="698500"/>
          </a:xfrm>
          <a:blipFill dpi="0" rotWithShape="1">
            <a:blip r:embed="rId6"/>
            <a:srcRect/>
            <a:stretch>
              <a:fillRect l="-12000" t="1000" r="-17000"/>
            </a:stretch>
          </a:blipFill>
        </p:grpSpPr>
        <p:sp>
          <p:nvSpPr>
            <p:cNvPr id="8" name="Freeform 5">
              <a:extLst>
                <a:ext uri="{FF2B5EF4-FFF2-40B4-BE49-F238E27FC236}">
                  <a16:creationId xmlns:a16="http://schemas.microsoft.com/office/drawing/2014/main" id="{6766D66E-02BB-B440-B9F1-5C31A11AD190}"/>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5" name="Freeform 6">
            <a:extLst>
              <a:ext uri="{FF2B5EF4-FFF2-40B4-BE49-F238E27FC236}">
                <a16:creationId xmlns:a16="http://schemas.microsoft.com/office/drawing/2014/main" id="{A3331159-454C-87D2-F7CB-6C2FEE169070}"/>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7">
              <a:extLst>
                <a:ext uri="{96DAC541-7B7A-43D3-8B79-37D633B846F1}">
                  <asvg:svgBlip xmlns:asvg="http://schemas.microsoft.com/office/drawing/2016/SVG/main" r:embed="rId8"/>
                </a:ext>
              </a:extLst>
            </a:blip>
            <a:stretch>
              <a:fillRect b="-35395"/>
            </a:stretch>
          </a:blipFill>
        </p:spPr>
        <p:txBody>
          <a:bodyPr/>
          <a:lstStyle/>
          <a:p>
            <a:endParaRPr lang="pt-BR" sz="1200" dirty="0"/>
          </a:p>
        </p:txBody>
      </p:sp>
      <p:sp>
        <p:nvSpPr>
          <p:cNvPr id="9" name="Freeform 34">
            <a:extLst>
              <a:ext uri="{FF2B5EF4-FFF2-40B4-BE49-F238E27FC236}">
                <a16:creationId xmlns:a16="http://schemas.microsoft.com/office/drawing/2014/main" id="{900F3F5D-E38D-C519-3674-F6F3D07368B9}"/>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9">
              <a:extLst>
                <a:ext uri="{96DAC541-7B7A-43D3-8B79-37D633B846F1}">
                  <asvg:svgBlip xmlns:asvg="http://schemas.microsoft.com/office/drawing/2016/SVG/main" r:embed="rId10"/>
                </a:ext>
              </a:extLst>
            </a:blip>
            <a:stretch>
              <a:fillRect t="-39723" b="-1"/>
            </a:stretch>
          </a:blipFill>
        </p:spPr>
        <p:txBody>
          <a:bodyPr/>
          <a:lstStyle/>
          <a:p>
            <a:endParaRPr lang="pt-BR" sz="1200"/>
          </a:p>
        </p:txBody>
      </p:sp>
    </p:spTree>
    <p:extLst>
      <p:ext uri="{BB962C8B-B14F-4D97-AF65-F5344CB8AC3E}">
        <p14:creationId xmlns:p14="http://schemas.microsoft.com/office/powerpoint/2010/main" val="142100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4DE52-35F7-38F3-5772-DB30A969D8AB}"/>
            </a:ext>
          </a:extLst>
        </p:cNvPr>
        <p:cNvGrpSpPr/>
        <p:nvPr/>
      </p:nvGrpSpPr>
      <p:grpSpPr>
        <a:xfrm>
          <a:off x="0" y="0"/>
          <a:ext cx="0" cy="0"/>
          <a:chOff x="0" y="0"/>
          <a:chExt cx="0" cy="0"/>
        </a:xfrm>
      </p:grpSpPr>
      <p:sp>
        <p:nvSpPr>
          <p:cNvPr id="4" name="Freeform 3">
            <a:extLst>
              <a:ext uri="{FF2B5EF4-FFF2-40B4-BE49-F238E27FC236}">
                <a16:creationId xmlns:a16="http://schemas.microsoft.com/office/drawing/2014/main" id="{5517F812-16E6-7BB5-0D23-50BEFEB41272}"/>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sp>
        <p:nvSpPr>
          <p:cNvPr id="33" name="Freeform 33">
            <a:extLst>
              <a:ext uri="{FF2B5EF4-FFF2-40B4-BE49-F238E27FC236}">
                <a16:creationId xmlns:a16="http://schemas.microsoft.com/office/drawing/2014/main" id="{5DF40B48-B96D-0CFF-A2FA-022726B020BC}"/>
              </a:ext>
            </a:extLst>
          </p:cNvPr>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35" name="TextBox 35">
            <a:extLst>
              <a:ext uri="{FF2B5EF4-FFF2-40B4-BE49-F238E27FC236}">
                <a16:creationId xmlns:a16="http://schemas.microsoft.com/office/drawing/2014/main" id="{41BE7034-758C-9C36-8FAA-61D7705D78D7}"/>
              </a:ext>
            </a:extLst>
          </p:cNvPr>
          <p:cNvSpPr txBox="1"/>
          <p:nvPr/>
        </p:nvSpPr>
        <p:spPr>
          <a:xfrm>
            <a:off x="4845382" y="248201"/>
            <a:ext cx="6786362" cy="430887"/>
          </a:xfrm>
          <a:prstGeom prst="rect">
            <a:avLst/>
          </a:prstGeom>
        </p:spPr>
        <p:txBody>
          <a:bodyPr wrap="square" lIns="0" tIns="0" rIns="0" bIns="0" rtlCol="0" anchor="t">
            <a:spAutoFit/>
          </a:bodyPr>
          <a:lstStyle/>
          <a:p>
            <a:pPr>
              <a:spcBef>
                <a:spcPct val="0"/>
              </a:spcBef>
            </a:pPr>
            <a:r>
              <a:rPr lang="pt-BR" sz="2800" b="1" dirty="0">
                <a:solidFill>
                  <a:srgbClr val="171717"/>
                </a:solidFill>
                <a:latin typeface="Montserrat 1 Bold"/>
                <a:ea typeface="Montserrat 1 Bold"/>
                <a:cs typeface="Montserrat 1 Bold"/>
                <a:sym typeface="Montserrat 1 Bold"/>
              </a:rPr>
              <a:t>Proteções Naturais</a:t>
            </a:r>
            <a:endParaRPr lang="pt-BR" sz="1800" b="1" dirty="0">
              <a:solidFill>
                <a:srgbClr val="171717"/>
              </a:solidFill>
              <a:latin typeface="Montserrat 1 Bold"/>
              <a:ea typeface="Montserrat 1 Bold"/>
              <a:cs typeface="Montserrat 1 Bold"/>
              <a:sym typeface="Montserrat 1 Bold"/>
            </a:endParaRPr>
          </a:p>
        </p:txBody>
      </p:sp>
      <p:sp>
        <p:nvSpPr>
          <p:cNvPr id="30" name="TextBox 30">
            <a:extLst>
              <a:ext uri="{FF2B5EF4-FFF2-40B4-BE49-F238E27FC236}">
                <a16:creationId xmlns:a16="http://schemas.microsoft.com/office/drawing/2014/main" id="{40B56E2F-486E-9DE8-7196-D6664C8EF69C}"/>
              </a:ext>
            </a:extLst>
          </p:cNvPr>
          <p:cNvSpPr txBox="1"/>
          <p:nvPr/>
        </p:nvSpPr>
        <p:spPr>
          <a:xfrm>
            <a:off x="4878311" y="1227009"/>
            <a:ext cx="7007881" cy="4814075"/>
          </a:xfrm>
          <a:prstGeom prst="rect">
            <a:avLst/>
          </a:prstGeom>
        </p:spPr>
        <p:txBody>
          <a:bodyPr wrap="square" lIns="0" tIns="0" rIns="0" bIns="0" rtlCol="0" anchor="t">
            <a:spAutoFit/>
          </a:bodyPr>
          <a:lstStyle/>
          <a:p>
            <a:pPr>
              <a:lnSpc>
                <a:spcPct val="150000"/>
              </a:lnSpc>
              <a:defRPr/>
            </a:pPr>
            <a:r>
              <a:rPr lang="pt-BR" sz="1400" kern="0" dirty="0">
                <a:solidFill>
                  <a:prstClr val="black"/>
                </a:solidFill>
                <a:latin typeface="Calibri" panose="020F0502020204030204" pitchFamily="34" charset="0"/>
              </a:rPr>
              <a:t>A Terra desenvolveu um sistema de proteção tripla que funciona como os seguros corporativos mais sofisticados do universo. O </a:t>
            </a:r>
            <a:r>
              <a:rPr lang="pt-BR" sz="1400" b="1" kern="0" dirty="0">
                <a:solidFill>
                  <a:prstClr val="black"/>
                </a:solidFill>
                <a:latin typeface="Calibri" panose="020F0502020204030204" pitchFamily="34" charset="0"/>
              </a:rPr>
              <a:t>campo magnético </a:t>
            </a:r>
            <a:r>
              <a:rPr lang="pt-BR" sz="1400" kern="0" dirty="0">
                <a:solidFill>
                  <a:prstClr val="black"/>
                </a:solidFill>
                <a:latin typeface="Calibri" panose="020F0502020204030204" pitchFamily="34" charset="0"/>
              </a:rPr>
              <a:t>terrestre atua como o primeiro escudo, desviando a radiação solar mortal que, sem essa proteção, simplesmente "sopraria" nossa atmosfera para o espaço - exatamente o que aconteceu com Marte. </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A </a:t>
            </a:r>
            <a:r>
              <a:rPr lang="pt-BR" sz="1400" b="1" kern="0" dirty="0">
                <a:solidFill>
                  <a:prstClr val="black"/>
                </a:solidFill>
                <a:latin typeface="Calibri" panose="020F0502020204030204" pitchFamily="34" charset="0"/>
              </a:rPr>
              <a:t>camada de ozônio </a:t>
            </a:r>
            <a:r>
              <a:rPr lang="pt-BR" sz="1400" kern="0" dirty="0">
                <a:solidFill>
                  <a:prstClr val="black"/>
                </a:solidFill>
                <a:latin typeface="Calibri" panose="020F0502020204030204" pitchFamily="34" charset="0"/>
              </a:rPr>
              <a:t>funciona como um filtro solar planetário, bloqueando 97% da radiação ultravioleta que causaria câncer de pele generalizado e destruiria o DNA de todas as formas de vida. </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Por fim, nossa </a:t>
            </a:r>
            <a:r>
              <a:rPr lang="pt-BR" sz="1400" b="1" kern="0" dirty="0">
                <a:solidFill>
                  <a:prstClr val="black"/>
                </a:solidFill>
                <a:latin typeface="Calibri" panose="020F0502020204030204" pitchFamily="34" charset="0"/>
              </a:rPr>
              <a:t>Lua estabilizadora </a:t>
            </a:r>
            <a:r>
              <a:rPr lang="pt-BR" sz="1400" kern="0" dirty="0">
                <a:solidFill>
                  <a:prstClr val="black"/>
                </a:solidFill>
                <a:latin typeface="Calibri" panose="020F0502020204030204" pitchFamily="34" charset="0"/>
              </a:rPr>
              <a:t>atua como o seguro contra mudanças climáticas caóticas, mantendo o eixo terrestre estável - sem ela, o planeta oscilaria até 90 graus, criando variações climáticas impossíveis de suportar. </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Como bônus, as marés lunares distribuem nutrientes pelos oceanos, mantendo os ecossistemas marinhos funcionando. É impossível imaginar uma apólice de seguro mais completa e eficiente</a:t>
            </a:r>
          </a:p>
        </p:txBody>
      </p:sp>
      <p:sp>
        <p:nvSpPr>
          <p:cNvPr id="45" name="CaixaDeTexto 44">
            <a:extLst>
              <a:ext uri="{FF2B5EF4-FFF2-40B4-BE49-F238E27FC236}">
                <a16:creationId xmlns:a16="http://schemas.microsoft.com/office/drawing/2014/main" id="{ECCAD0DD-8268-C340-6689-FB111D8886F6}"/>
              </a:ext>
            </a:extLst>
          </p:cNvPr>
          <p:cNvSpPr txBox="1"/>
          <p:nvPr/>
        </p:nvSpPr>
        <p:spPr>
          <a:xfrm>
            <a:off x="4792970" y="651833"/>
            <a:ext cx="7178564" cy="369332"/>
          </a:xfrm>
          <a:prstGeom prst="rect">
            <a:avLst/>
          </a:prstGeom>
          <a:noFill/>
        </p:spPr>
        <p:txBody>
          <a:bodyPr wrap="square">
            <a:spAutoFit/>
          </a:bodyPr>
          <a:lstStyle/>
          <a:p>
            <a:r>
              <a:rPr lang="pt-BR" i="1" dirty="0">
                <a:latin typeface="Montserrat ExtraLight" panose="020F0502020204030204" pitchFamily="2" charset="0"/>
              </a:rPr>
              <a:t>Os 'Seguros' da Terra</a:t>
            </a:r>
          </a:p>
        </p:txBody>
      </p:sp>
      <p:grpSp>
        <p:nvGrpSpPr>
          <p:cNvPr id="7" name="Group 4">
            <a:extLst>
              <a:ext uri="{FF2B5EF4-FFF2-40B4-BE49-F238E27FC236}">
                <a16:creationId xmlns:a16="http://schemas.microsoft.com/office/drawing/2014/main" id="{77A736E8-4547-F2AD-E2CE-A401CE63A8D8}"/>
              </a:ext>
            </a:extLst>
          </p:cNvPr>
          <p:cNvGrpSpPr/>
          <p:nvPr/>
        </p:nvGrpSpPr>
        <p:grpSpPr>
          <a:xfrm>
            <a:off x="558889" y="1809774"/>
            <a:ext cx="3326934" cy="2859084"/>
            <a:chOff x="0" y="0"/>
            <a:chExt cx="812800" cy="698500"/>
          </a:xfrm>
          <a:blipFill dpi="0" rotWithShape="1">
            <a:blip r:embed="rId6"/>
            <a:srcRect/>
            <a:stretch>
              <a:fillRect l="-12000" t="1000" r="-17000"/>
            </a:stretch>
          </a:blipFill>
        </p:grpSpPr>
        <p:sp>
          <p:nvSpPr>
            <p:cNvPr id="8" name="Freeform 5">
              <a:extLst>
                <a:ext uri="{FF2B5EF4-FFF2-40B4-BE49-F238E27FC236}">
                  <a16:creationId xmlns:a16="http://schemas.microsoft.com/office/drawing/2014/main" id="{5E4347F7-35ED-8B42-44FB-4C13D48B966C}"/>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5" name="Freeform 6">
            <a:extLst>
              <a:ext uri="{FF2B5EF4-FFF2-40B4-BE49-F238E27FC236}">
                <a16:creationId xmlns:a16="http://schemas.microsoft.com/office/drawing/2014/main" id="{DD0CB7F3-2D32-A469-87C8-14EE59589DC2}"/>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7">
              <a:extLst>
                <a:ext uri="{96DAC541-7B7A-43D3-8B79-37D633B846F1}">
                  <asvg:svgBlip xmlns:asvg="http://schemas.microsoft.com/office/drawing/2016/SVG/main" r:embed="rId8"/>
                </a:ext>
              </a:extLst>
            </a:blip>
            <a:stretch>
              <a:fillRect b="-35395"/>
            </a:stretch>
          </a:blipFill>
        </p:spPr>
        <p:txBody>
          <a:bodyPr/>
          <a:lstStyle/>
          <a:p>
            <a:endParaRPr lang="pt-BR" sz="1200" dirty="0"/>
          </a:p>
        </p:txBody>
      </p:sp>
      <p:sp>
        <p:nvSpPr>
          <p:cNvPr id="9" name="Freeform 34">
            <a:extLst>
              <a:ext uri="{FF2B5EF4-FFF2-40B4-BE49-F238E27FC236}">
                <a16:creationId xmlns:a16="http://schemas.microsoft.com/office/drawing/2014/main" id="{5B5604D5-BD34-6DC6-90E2-D7FE813FE73C}"/>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9">
              <a:extLst>
                <a:ext uri="{96DAC541-7B7A-43D3-8B79-37D633B846F1}">
                  <asvg:svgBlip xmlns:asvg="http://schemas.microsoft.com/office/drawing/2016/SVG/main" r:embed="rId10"/>
                </a:ext>
              </a:extLst>
            </a:blip>
            <a:stretch>
              <a:fillRect t="-39723" b="-1"/>
            </a:stretch>
          </a:blipFill>
        </p:spPr>
        <p:txBody>
          <a:bodyPr/>
          <a:lstStyle/>
          <a:p>
            <a:endParaRPr lang="pt-BR" sz="1200"/>
          </a:p>
        </p:txBody>
      </p:sp>
    </p:spTree>
    <p:extLst>
      <p:ext uri="{BB962C8B-B14F-4D97-AF65-F5344CB8AC3E}">
        <p14:creationId xmlns:p14="http://schemas.microsoft.com/office/powerpoint/2010/main" val="181292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F54E-CCA7-AF78-54BA-D1F886751626}"/>
            </a:ext>
          </a:extLst>
        </p:cNvPr>
        <p:cNvGrpSpPr/>
        <p:nvPr/>
      </p:nvGrpSpPr>
      <p:grpSpPr>
        <a:xfrm>
          <a:off x="0" y="0"/>
          <a:ext cx="0" cy="0"/>
          <a:chOff x="0" y="0"/>
          <a:chExt cx="0" cy="0"/>
        </a:xfrm>
      </p:grpSpPr>
      <p:sp>
        <p:nvSpPr>
          <p:cNvPr id="4" name="Freeform 3">
            <a:extLst>
              <a:ext uri="{FF2B5EF4-FFF2-40B4-BE49-F238E27FC236}">
                <a16:creationId xmlns:a16="http://schemas.microsoft.com/office/drawing/2014/main" id="{925F5312-D6CB-0ED5-5B87-A1DF49E40353}"/>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sp>
        <p:nvSpPr>
          <p:cNvPr id="33" name="Freeform 33">
            <a:extLst>
              <a:ext uri="{FF2B5EF4-FFF2-40B4-BE49-F238E27FC236}">
                <a16:creationId xmlns:a16="http://schemas.microsoft.com/office/drawing/2014/main" id="{1E5DC779-F88E-C2D0-75E0-1F66F5FEE2A6}"/>
              </a:ext>
            </a:extLst>
          </p:cNvPr>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35" name="TextBox 35">
            <a:extLst>
              <a:ext uri="{FF2B5EF4-FFF2-40B4-BE49-F238E27FC236}">
                <a16:creationId xmlns:a16="http://schemas.microsoft.com/office/drawing/2014/main" id="{41D218BE-5614-10F0-2D20-702653837E64}"/>
              </a:ext>
            </a:extLst>
          </p:cNvPr>
          <p:cNvSpPr txBox="1"/>
          <p:nvPr/>
        </p:nvSpPr>
        <p:spPr>
          <a:xfrm>
            <a:off x="4845382" y="248201"/>
            <a:ext cx="6786362" cy="430887"/>
          </a:xfrm>
          <a:prstGeom prst="rect">
            <a:avLst/>
          </a:prstGeom>
        </p:spPr>
        <p:txBody>
          <a:bodyPr wrap="square" lIns="0" tIns="0" rIns="0" bIns="0" rtlCol="0" anchor="t">
            <a:spAutoFit/>
          </a:bodyPr>
          <a:lstStyle/>
          <a:p>
            <a:pPr>
              <a:spcBef>
                <a:spcPct val="0"/>
              </a:spcBef>
            </a:pPr>
            <a:r>
              <a:rPr lang="pt-BR" sz="2800" b="1" dirty="0">
                <a:solidFill>
                  <a:srgbClr val="171717"/>
                </a:solidFill>
                <a:latin typeface="Montserrat 1 Bold"/>
                <a:ea typeface="Montserrat 1 Bold"/>
                <a:cs typeface="Montserrat 1 Bold"/>
                <a:sym typeface="Montserrat 1 Bold"/>
              </a:rPr>
              <a:t>Ciclos </a:t>
            </a:r>
            <a:r>
              <a:rPr lang="pt-BR" sz="2800" b="1" dirty="0" err="1">
                <a:solidFill>
                  <a:srgbClr val="171717"/>
                </a:solidFill>
                <a:latin typeface="Montserrat 1 Bold"/>
                <a:ea typeface="Montserrat 1 Bold"/>
                <a:cs typeface="Montserrat 1 Bold"/>
                <a:sym typeface="Montserrat 1 Bold"/>
              </a:rPr>
              <a:t>Autoregulados</a:t>
            </a:r>
            <a:endParaRPr lang="pt-BR" sz="1800" b="1" dirty="0">
              <a:solidFill>
                <a:srgbClr val="171717"/>
              </a:solidFill>
              <a:latin typeface="Montserrat 1 Bold"/>
              <a:ea typeface="Montserrat 1 Bold"/>
              <a:cs typeface="Montserrat 1 Bold"/>
              <a:sym typeface="Montserrat 1 Bold"/>
            </a:endParaRPr>
          </a:p>
        </p:txBody>
      </p:sp>
      <p:sp>
        <p:nvSpPr>
          <p:cNvPr id="30" name="TextBox 30">
            <a:extLst>
              <a:ext uri="{FF2B5EF4-FFF2-40B4-BE49-F238E27FC236}">
                <a16:creationId xmlns:a16="http://schemas.microsoft.com/office/drawing/2014/main" id="{540CCCED-20D3-C871-D702-C2E6AF95B760}"/>
              </a:ext>
            </a:extLst>
          </p:cNvPr>
          <p:cNvSpPr txBox="1"/>
          <p:nvPr/>
        </p:nvSpPr>
        <p:spPr>
          <a:xfrm>
            <a:off x="4878311" y="1227009"/>
            <a:ext cx="7007881" cy="4490909"/>
          </a:xfrm>
          <a:prstGeom prst="rect">
            <a:avLst/>
          </a:prstGeom>
        </p:spPr>
        <p:txBody>
          <a:bodyPr wrap="square" lIns="0" tIns="0" rIns="0" bIns="0" rtlCol="0" anchor="t">
            <a:spAutoFit/>
          </a:bodyPr>
          <a:lstStyle/>
          <a:p>
            <a:pPr>
              <a:lnSpc>
                <a:spcPct val="150000"/>
              </a:lnSpc>
              <a:defRPr/>
            </a:pPr>
            <a:r>
              <a:rPr lang="pt-BR" sz="1400" kern="0" dirty="0">
                <a:solidFill>
                  <a:prstClr val="black"/>
                </a:solidFill>
                <a:latin typeface="Calibri" panose="020F0502020204030204" pitchFamily="34" charset="0"/>
              </a:rPr>
              <a:t>A Terra opera a economia circular mais eficiente do universo.</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O ciclo do carbono exemplifica essa perfeição: plantas absorvem CO₂ da atmosfera, animais consomem essas plantas e liberam o CO₂ de volta, que é novamente capturado pela vegetação - um loop infinito que manteve a concentração atmosférica estável por milênios inteiros.</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O ciclo da água demonstra uma logística global impressionante: 86% da evaporação provém dos oceanos, criando as nuvens que geram chuvas e abastecem rios e aquíferos, garantindo água doce renovável para todos os continentes. </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Simultaneamente, o ciclo do oxigênio opera com precisão contábil absoluta - a fotossíntese produz exatamente 120 bilhões de toneladas de oxigênio por ano, enquanto a respiração de todos os seres vivos consome a mesma quantidade, mantendo o saldo em zero e os níveis atmosféricos constantes em 21% há milhões de anos.</a:t>
            </a:r>
          </a:p>
        </p:txBody>
      </p:sp>
      <p:sp>
        <p:nvSpPr>
          <p:cNvPr id="45" name="CaixaDeTexto 44">
            <a:extLst>
              <a:ext uri="{FF2B5EF4-FFF2-40B4-BE49-F238E27FC236}">
                <a16:creationId xmlns:a16="http://schemas.microsoft.com/office/drawing/2014/main" id="{54BD4175-6C04-51B5-4726-B21DE932FB80}"/>
              </a:ext>
            </a:extLst>
          </p:cNvPr>
          <p:cNvSpPr txBox="1"/>
          <p:nvPr/>
        </p:nvSpPr>
        <p:spPr>
          <a:xfrm>
            <a:off x="4792970" y="651833"/>
            <a:ext cx="7178564" cy="369332"/>
          </a:xfrm>
          <a:prstGeom prst="rect">
            <a:avLst/>
          </a:prstGeom>
          <a:noFill/>
        </p:spPr>
        <p:txBody>
          <a:bodyPr wrap="square">
            <a:spAutoFit/>
          </a:bodyPr>
          <a:lstStyle/>
          <a:p>
            <a:r>
              <a:rPr lang="pt-BR" i="1" dirty="0">
                <a:latin typeface="Montserrat ExtraLight" panose="020F0502020204030204" pitchFamily="2" charset="0"/>
              </a:rPr>
              <a:t>A 'Economia Circular' da Terra"</a:t>
            </a:r>
          </a:p>
        </p:txBody>
      </p:sp>
      <p:grpSp>
        <p:nvGrpSpPr>
          <p:cNvPr id="7" name="Group 4">
            <a:extLst>
              <a:ext uri="{FF2B5EF4-FFF2-40B4-BE49-F238E27FC236}">
                <a16:creationId xmlns:a16="http://schemas.microsoft.com/office/drawing/2014/main" id="{8CD9E2DF-EEB4-B4DB-25C4-98024A84B694}"/>
              </a:ext>
            </a:extLst>
          </p:cNvPr>
          <p:cNvGrpSpPr/>
          <p:nvPr/>
        </p:nvGrpSpPr>
        <p:grpSpPr>
          <a:xfrm>
            <a:off x="561432" y="1809773"/>
            <a:ext cx="3324391" cy="2827653"/>
            <a:chOff x="0" y="0"/>
            <a:chExt cx="812800" cy="698500"/>
          </a:xfrm>
          <a:blipFill dpi="0" rotWithShape="1">
            <a:blip r:embed="rId6"/>
            <a:srcRect/>
            <a:stretch>
              <a:fillRect l="-19000" t="1000" r="-4000"/>
            </a:stretch>
          </a:blipFill>
        </p:grpSpPr>
        <p:sp>
          <p:nvSpPr>
            <p:cNvPr id="8" name="Freeform 5">
              <a:extLst>
                <a:ext uri="{FF2B5EF4-FFF2-40B4-BE49-F238E27FC236}">
                  <a16:creationId xmlns:a16="http://schemas.microsoft.com/office/drawing/2014/main" id="{63C9F97B-ED0F-8ABB-A4F7-3E725996AD30}"/>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5" name="Freeform 6">
            <a:extLst>
              <a:ext uri="{FF2B5EF4-FFF2-40B4-BE49-F238E27FC236}">
                <a16:creationId xmlns:a16="http://schemas.microsoft.com/office/drawing/2014/main" id="{334FBA92-6581-0C68-8B35-ACE8B342D49E}"/>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7">
              <a:extLst>
                <a:ext uri="{96DAC541-7B7A-43D3-8B79-37D633B846F1}">
                  <asvg:svgBlip xmlns:asvg="http://schemas.microsoft.com/office/drawing/2016/SVG/main" r:embed="rId8"/>
                </a:ext>
              </a:extLst>
            </a:blip>
            <a:stretch>
              <a:fillRect b="-35395"/>
            </a:stretch>
          </a:blipFill>
        </p:spPr>
        <p:txBody>
          <a:bodyPr/>
          <a:lstStyle/>
          <a:p>
            <a:endParaRPr lang="pt-BR" sz="1200" dirty="0"/>
          </a:p>
        </p:txBody>
      </p:sp>
      <p:sp>
        <p:nvSpPr>
          <p:cNvPr id="9" name="Freeform 34">
            <a:extLst>
              <a:ext uri="{FF2B5EF4-FFF2-40B4-BE49-F238E27FC236}">
                <a16:creationId xmlns:a16="http://schemas.microsoft.com/office/drawing/2014/main" id="{D8CE5254-EE18-BE55-47D2-14205B5C0658}"/>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9">
              <a:extLst>
                <a:ext uri="{96DAC541-7B7A-43D3-8B79-37D633B846F1}">
                  <asvg:svgBlip xmlns:asvg="http://schemas.microsoft.com/office/drawing/2016/SVG/main" r:embed="rId10"/>
                </a:ext>
              </a:extLst>
            </a:blip>
            <a:stretch>
              <a:fillRect t="-39723" b="-1"/>
            </a:stretch>
          </a:blipFill>
        </p:spPr>
        <p:txBody>
          <a:bodyPr/>
          <a:lstStyle/>
          <a:p>
            <a:endParaRPr lang="pt-BR" sz="1200"/>
          </a:p>
        </p:txBody>
      </p:sp>
    </p:spTree>
    <p:extLst>
      <p:ext uri="{BB962C8B-B14F-4D97-AF65-F5344CB8AC3E}">
        <p14:creationId xmlns:p14="http://schemas.microsoft.com/office/powerpoint/2010/main" val="3127759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93E89-F4BF-271F-67CE-0BE932013A1D}"/>
            </a:ext>
          </a:extLst>
        </p:cNvPr>
        <p:cNvGrpSpPr/>
        <p:nvPr/>
      </p:nvGrpSpPr>
      <p:grpSpPr>
        <a:xfrm>
          <a:off x="0" y="0"/>
          <a:ext cx="0" cy="0"/>
          <a:chOff x="0" y="0"/>
          <a:chExt cx="0" cy="0"/>
        </a:xfrm>
      </p:grpSpPr>
      <p:sp>
        <p:nvSpPr>
          <p:cNvPr id="4" name="Freeform 3">
            <a:extLst>
              <a:ext uri="{FF2B5EF4-FFF2-40B4-BE49-F238E27FC236}">
                <a16:creationId xmlns:a16="http://schemas.microsoft.com/office/drawing/2014/main" id="{340EC25E-DE16-0C21-D8DD-85B22CCF997A}"/>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sp>
        <p:nvSpPr>
          <p:cNvPr id="33" name="Freeform 33">
            <a:extLst>
              <a:ext uri="{FF2B5EF4-FFF2-40B4-BE49-F238E27FC236}">
                <a16:creationId xmlns:a16="http://schemas.microsoft.com/office/drawing/2014/main" id="{66AD6C3A-3D51-5C2D-5269-775EF8D70E14}"/>
              </a:ext>
            </a:extLst>
          </p:cNvPr>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35" name="TextBox 35">
            <a:extLst>
              <a:ext uri="{FF2B5EF4-FFF2-40B4-BE49-F238E27FC236}">
                <a16:creationId xmlns:a16="http://schemas.microsoft.com/office/drawing/2014/main" id="{5302A26D-5C36-C9B1-F663-992B5084134E}"/>
              </a:ext>
            </a:extLst>
          </p:cNvPr>
          <p:cNvSpPr txBox="1"/>
          <p:nvPr/>
        </p:nvSpPr>
        <p:spPr>
          <a:xfrm>
            <a:off x="4845382" y="248201"/>
            <a:ext cx="6786362" cy="430887"/>
          </a:xfrm>
          <a:prstGeom prst="rect">
            <a:avLst/>
          </a:prstGeom>
        </p:spPr>
        <p:txBody>
          <a:bodyPr wrap="square" lIns="0" tIns="0" rIns="0" bIns="0" rtlCol="0" anchor="t">
            <a:spAutoFit/>
          </a:bodyPr>
          <a:lstStyle/>
          <a:p>
            <a:pPr>
              <a:spcBef>
                <a:spcPct val="0"/>
              </a:spcBef>
            </a:pPr>
            <a:r>
              <a:rPr lang="pt-BR" sz="2800" b="1" dirty="0">
                <a:solidFill>
                  <a:srgbClr val="171717"/>
                </a:solidFill>
                <a:latin typeface="Montserrat 1 Bold"/>
                <a:ea typeface="Montserrat 1 Bold"/>
                <a:cs typeface="Montserrat 1 Bold"/>
                <a:sym typeface="Montserrat 1 Bold"/>
              </a:rPr>
              <a:t>Biosfera Integrada</a:t>
            </a:r>
            <a:endParaRPr lang="pt-BR" sz="1800" b="1" dirty="0">
              <a:solidFill>
                <a:srgbClr val="171717"/>
              </a:solidFill>
              <a:latin typeface="Montserrat 1 Bold"/>
              <a:ea typeface="Montserrat 1 Bold"/>
              <a:cs typeface="Montserrat 1 Bold"/>
              <a:sym typeface="Montserrat 1 Bold"/>
            </a:endParaRPr>
          </a:p>
        </p:txBody>
      </p:sp>
      <p:sp>
        <p:nvSpPr>
          <p:cNvPr id="30" name="TextBox 30">
            <a:extLst>
              <a:ext uri="{FF2B5EF4-FFF2-40B4-BE49-F238E27FC236}">
                <a16:creationId xmlns:a16="http://schemas.microsoft.com/office/drawing/2014/main" id="{A696EC3B-5555-6439-2A44-EF5A9E52FBC9}"/>
              </a:ext>
            </a:extLst>
          </p:cNvPr>
          <p:cNvSpPr txBox="1"/>
          <p:nvPr/>
        </p:nvSpPr>
        <p:spPr>
          <a:xfrm>
            <a:off x="4878311" y="1227009"/>
            <a:ext cx="7007881" cy="4811061"/>
          </a:xfrm>
          <a:prstGeom prst="rect">
            <a:avLst/>
          </a:prstGeom>
        </p:spPr>
        <p:txBody>
          <a:bodyPr wrap="square" lIns="0" tIns="0" rIns="0" bIns="0" rtlCol="0" anchor="t">
            <a:spAutoFit/>
          </a:bodyPr>
          <a:lstStyle/>
          <a:p>
            <a:pPr>
              <a:lnSpc>
                <a:spcPct val="150000"/>
              </a:lnSpc>
              <a:defRPr/>
            </a:pPr>
            <a:r>
              <a:rPr lang="pt-BR" sz="1400" kern="0" dirty="0">
                <a:solidFill>
                  <a:prstClr val="black"/>
                </a:solidFill>
                <a:latin typeface="Calibri" panose="020F0502020204030204" pitchFamily="34" charset="0"/>
              </a:rPr>
              <a:t>A biosfera terrestre funciona como uma rede integrada onde cada componente fortalece todos os outros. </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A Floresta Amazônica exemplifica essa integração: suas árvores produzem a própria chuva através da evapotranspiração, os animais dispersam sementes expandindo a floresta, e a decomposição natural recicla nutrientes fertilizando o solo - um sistema autossustentável há milhões de anos.</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Os oceanos operam de forma ainda mais impressionante: o fitoplâncton microscópico produz 50% de todo o oxigênio mundial, as correntes transportam calor dos trópicos aos polos regulando o clima global, e a evaporação gera as chuvas que abastecem os continentes.</a:t>
            </a:r>
          </a:p>
          <a:p>
            <a:pPr>
              <a:lnSpc>
                <a:spcPct val="150000"/>
              </a:lnSpc>
              <a:defRPr/>
            </a:pPr>
            <a:endParaRPr lang="pt-BR" sz="1400" kern="0" dirty="0">
              <a:solidFill>
                <a:prstClr val="black"/>
              </a:solidFill>
              <a:latin typeface="Calibri" panose="020F0502020204030204" pitchFamily="34" charset="0"/>
            </a:endParaRPr>
          </a:p>
          <a:p>
            <a:pPr>
              <a:lnSpc>
                <a:spcPct val="150000"/>
              </a:lnSpc>
              <a:defRPr/>
            </a:pPr>
            <a:r>
              <a:rPr lang="pt-BR" sz="1400" kern="0" dirty="0">
                <a:solidFill>
                  <a:prstClr val="black"/>
                </a:solidFill>
                <a:latin typeface="Calibri" panose="020F0502020204030204" pitchFamily="34" charset="0"/>
              </a:rPr>
              <a:t>Os números são extraordinários: oceanos absorvem automaticamente 25% de todo CO₂ extra, florestas processam trilhões de toneladas de carbono anualmente, e o solo armazena três vezes mais carbono que toda a atmosfera.</a:t>
            </a:r>
          </a:p>
        </p:txBody>
      </p:sp>
      <p:sp>
        <p:nvSpPr>
          <p:cNvPr id="45" name="CaixaDeTexto 44">
            <a:extLst>
              <a:ext uri="{FF2B5EF4-FFF2-40B4-BE49-F238E27FC236}">
                <a16:creationId xmlns:a16="http://schemas.microsoft.com/office/drawing/2014/main" id="{43853572-A888-5AE4-7203-2D6731E033FC}"/>
              </a:ext>
            </a:extLst>
          </p:cNvPr>
          <p:cNvSpPr txBox="1"/>
          <p:nvPr/>
        </p:nvSpPr>
        <p:spPr>
          <a:xfrm>
            <a:off x="4792970" y="651833"/>
            <a:ext cx="7178564" cy="369332"/>
          </a:xfrm>
          <a:prstGeom prst="rect">
            <a:avLst/>
          </a:prstGeom>
          <a:noFill/>
        </p:spPr>
        <p:txBody>
          <a:bodyPr wrap="square">
            <a:spAutoFit/>
          </a:bodyPr>
          <a:lstStyle/>
          <a:p>
            <a:r>
              <a:rPr lang="pt-BR" i="1" dirty="0">
                <a:latin typeface="Montserrat ExtraLight" panose="020F0502020204030204" pitchFamily="2" charset="0"/>
              </a:rPr>
              <a:t>Um ecossistema perfeito</a:t>
            </a:r>
          </a:p>
        </p:txBody>
      </p:sp>
      <p:grpSp>
        <p:nvGrpSpPr>
          <p:cNvPr id="7" name="Group 4">
            <a:extLst>
              <a:ext uri="{FF2B5EF4-FFF2-40B4-BE49-F238E27FC236}">
                <a16:creationId xmlns:a16="http://schemas.microsoft.com/office/drawing/2014/main" id="{163B1C21-BC5A-2D26-CE26-DA4B75659A1E}"/>
              </a:ext>
            </a:extLst>
          </p:cNvPr>
          <p:cNvGrpSpPr/>
          <p:nvPr/>
        </p:nvGrpSpPr>
        <p:grpSpPr>
          <a:xfrm>
            <a:off x="611881" y="1808516"/>
            <a:ext cx="3290361" cy="2827654"/>
            <a:chOff x="0" y="0"/>
            <a:chExt cx="812800" cy="698500"/>
          </a:xfrm>
          <a:blipFill dpi="0" rotWithShape="1">
            <a:blip r:embed="rId6"/>
            <a:srcRect/>
            <a:stretch>
              <a:fillRect l="-19000" t="1000" r="-4000"/>
            </a:stretch>
          </a:blipFill>
        </p:grpSpPr>
        <p:sp>
          <p:nvSpPr>
            <p:cNvPr id="8" name="Freeform 5">
              <a:extLst>
                <a:ext uri="{FF2B5EF4-FFF2-40B4-BE49-F238E27FC236}">
                  <a16:creationId xmlns:a16="http://schemas.microsoft.com/office/drawing/2014/main" id="{14E967BD-B913-C633-600F-8969953193D1}"/>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5" name="Freeform 6">
            <a:extLst>
              <a:ext uri="{FF2B5EF4-FFF2-40B4-BE49-F238E27FC236}">
                <a16:creationId xmlns:a16="http://schemas.microsoft.com/office/drawing/2014/main" id="{7279D286-9695-5999-2074-23F470ABDBCE}"/>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7">
              <a:extLst>
                <a:ext uri="{96DAC541-7B7A-43D3-8B79-37D633B846F1}">
                  <asvg:svgBlip xmlns:asvg="http://schemas.microsoft.com/office/drawing/2016/SVG/main" r:embed="rId8"/>
                </a:ext>
              </a:extLst>
            </a:blip>
            <a:stretch>
              <a:fillRect b="-35395"/>
            </a:stretch>
          </a:blipFill>
        </p:spPr>
        <p:txBody>
          <a:bodyPr/>
          <a:lstStyle/>
          <a:p>
            <a:endParaRPr lang="pt-BR" sz="1200" dirty="0"/>
          </a:p>
        </p:txBody>
      </p:sp>
      <p:sp>
        <p:nvSpPr>
          <p:cNvPr id="9" name="Freeform 34">
            <a:extLst>
              <a:ext uri="{FF2B5EF4-FFF2-40B4-BE49-F238E27FC236}">
                <a16:creationId xmlns:a16="http://schemas.microsoft.com/office/drawing/2014/main" id="{1C98F6AE-99EC-5335-59AE-D1C1BB2892FC}"/>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9">
              <a:extLst>
                <a:ext uri="{96DAC541-7B7A-43D3-8B79-37D633B846F1}">
                  <asvg:svgBlip xmlns:asvg="http://schemas.microsoft.com/office/drawing/2016/SVG/main" r:embed="rId10"/>
                </a:ext>
              </a:extLst>
            </a:blip>
            <a:stretch>
              <a:fillRect t="-39723" b="-1"/>
            </a:stretch>
          </a:blipFill>
        </p:spPr>
        <p:txBody>
          <a:bodyPr/>
          <a:lstStyle/>
          <a:p>
            <a:endParaRPr lang="pt-BR" sz="1200"/>
          </a:p>
        </p:txBody>
      </p:sp>
    </p:spTree>
    <p:extLst>
      <p:ext uri="{BB962C8B-B14F-4D97-AF65-F5344CB8AC3E}">
        <p14:creationId xmlns:p14="http://schemas.microsoft.com/office/powerpoint/2010/main" val="3711125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E0463-09F8-ADF8-7C6A-8F91A522E408}"/>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950383CC-2623-5065-E894-FB17D3894F34}"/>
              </a:ext>
            </a:extLst>
          </p:cNvPr>
          <p:cNvSpPr/>
          <p:nvPr/>
        </p:nvSpPr>
        <p:spPr>
          <a:xfrm rot="-10800000">
            <a:off x="4295715" y="1110821"/>
            <a:ext cx="0" cy="336000"/>
          </a:xfrm>
          <a:prstGeom prst="rect">
            <a:avLst/>
          </a:prstGeom>
          <a:solidFill>
            <a:srgbClr val="171717">
              <a:alpha val="29804"/>
            </a:srgbClr>
          </a:solidFill>
        </p:spPr>
        <p:txBody>
          <a:bodyPr/>
          <a:lstStyle/>
          <a:p>
            <a:endParaRPr lang="pt-BR" sz="1200" dirty="0"/>
          </a:p>
        </p:txBody>
      </p:sp>
      <p:sp>
        <p:nvSpPr>
          <p:cNvPr id="28" name="Text Placeholder 33">
            <a:extLst>
              <a:ext uri="{FF2B5EF4-FFF2-40B4-BE49-F238E27FC236}">
                <a16:creationId xmlns:a16="http://schemas.microsoft.com/office/drawing/2014/main" id="{784C1DA7-BDBE-F2D0-890B-15AFE2DD96C1}"/>
              </a:ext>
            </a:extLst>
          </p:cNvPr>
          <p:cNvSpPr txBox="1">
            <a:spLocks/>
          </p:cNvSpPr>
          <p:nvPr/>
        </p:nvSpPr>
        <p:spPr>
          <a:xfrm>
            <a:off x="9047039" y="25225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01</a:t>
            </a:r>
            <a:endParaRPr lang="pt-BR" sz="3300" dirty="0">
              <a:solidFill>
                <a:schemeClr val="bg1"/>
              </a:solidFill>
              <a:latin typeface="Montserrat 1" panose="020B0604020202020204" charset="0"/>
              <a:cs typeface="Roboto Regular"/>
            </a:endParaRPr>
          </a:p>
        </p:txBody>
      </p:sp>
      <p:sp>
        <p:nvSpPr>
          <p:cNvPr id="31" name="Text Placeholder 33">
            <a:extLst>
              <a:ext uri="{FF2B5EF4-FFF2-40B4-BE49-F238E27FC236}">
                <a16:creationId xmlns:a16="http://schemas.microsoft.com/office/drawing/2014/main" id="{D511BE5C-1369-53C3-AEBB-A875B4F860BC}"/>
              </a:ext>
            </a:extLst>
          </p:cNvPr>
          <p:cNvSpPr txBox="1">
            <a:spLocks/>
          </p:cNvSpPr>
          <p:nvPr/>
        </p:nvSpPr>
        <p:spPr>
          <a:xfrm>
            <a:off x="10362098" y="19992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02</a:t>
            </a:r>
            <a:endParaRPr lang="pt-BR" sz="3300" dirty="0">
              <a:solidFill>
                <a:schemeClr val="bg1"/>
              </a:solidFill>
              <a:latin typeface="Montserrat 1" panose="020B0604020202020204" charset="0"/>
              <a:cs typeface="Roboto Regular"/>
            </a:endParaRPr>
          </a:p>
        </p:txBody>
      </p:sp>
      <p:sp>
        <p:nvSpPr>
          <p:cNvPr id="46" name="Freeform 26">
            <a:extLst>
              <a:ext uri="{FF2B5EF4-FFF2-40B4-BE49-F238E27FC236}">
                <a16:creationId xmlns:a16="http://schemas.microsoft.com/office/drawing/2014/main" id="{700D12C6-672A-6CAD-ABF3-07872B2B94C0}"/>
              </a:ext>
            </a:extLst>
          </p:cNvPr>
          <p:cNvSpPr/>
          <p:nvPr/>
        </p:nvSpPr>
        <p:spPr>
          <a:xfrm rot="-10800000" flipH="1">
            <a:off x="7007406" y="2798672"/>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54" name="Freeform 9">
            <a:extLst>
              <a:ext uri="{FF2B5EF4-FFF2-40B4-BE49-F238E27FC236}">
                <a16:creationId xmlns:a16="http://schemas.microsoft.com/office/drawing/2014/main" id="{2CDA610F-7F83-32A7-31C7-A5AF8D2D7D25}"/>
              </a:ext>
            </a:extLst>
          </p:cNvPr>
          <p:cNvSpPr/>
          <p:nvPr/>
        </p:nvSpPr>
        <p:spPr>
          <a:xfrm>
            <a:off x="9539079" y="-938881"/>
            <a:ext cx="2652921"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4">
              <a:extLst>
                <a:ext uri="{96DAC541-7B7A-43D3-8B79-37D633B846F1}">
                  <asvg:svgBlip xmlns:asvg="http://schemas.microsoft.com/office/drawing/2016/SVG/main" r:embed="rId5"/>
                </a:ext>
              </a:extLst>
            </a:blip>
            <a:stretch>
              <a:fillRect l="1" r="-98607"/>
            </a:stretch>
          </a:blipFill>
        </p:spPr>
        <p:txBody>
          <a:bodyPr/>
          <a:lstStyle/>
          <a:p>
            <a:endParaRPr lang="pt-BR" sz="1200" dirty="0"/>
          </a:p>
        </p:txBody>
      </p:sp>
      <p:sp>
        <p:nvSpPr>
          <p:cNvPr id="20" name="TextBox 10">
            <a:extLst>
              <a:ext uri="{FF2B5EF4-FFF2-40B4-BE49-F238E27FC236}">
                <a16:creationId xmlns:a16="http://schemas.microsoft.com/office/drawing/2014/main" id="{ABCC954D-D674-05D8-3862-69749AE3D40B}"/>
              </a:ext>
            </a:extLst>
          </p:cNvPr>
          <p:cNvSpPr txBox="1"/>
          <p:nvPr/>
        </p:nvSpPr>
        <p:spPr>
          <a:xfrm>
            <a:off x="493901" y="890243"/>
            <a:ext cx="4749152" cy="1764266"/>
          </a:xfrm>
          <a:prstGeom prst="rect">
            <a:avLst/>
          </a:prstGeom>
        </p:spPr>
        <p:txBody>
          <a:bodyPr lIns="0" tIns="0" rIns="0" bIns="0" rtlCol="0" anchor="t">
            <a:spAutoFit/>
          </a:bodyPr>
          <a:lstStyle/>
          <a:p>
            <a:pPr algn="r">
              <a:lnSpc>
                <a:spcPts val="4716"/>
              </a:lnSpc>
            </a:pPr>
            <a:r>
              <a:rPr lang="en-US" sz="3368" b="1" spc="205" dirty="0">
                <a:solidFill>
                  <a:srgbClr val="003E7E"/>
                </a:solidFill>
                <a:latin typeface="Montserrat Bold"/>
                <a:ea typeface="Montserrat Bold"/>
                <a:cs typeface="Montserrat Bold"/>
                <a:sym typeface="Montserrat Bold"/>
              </a:rPr>
              <a:t>A GRANDE TRANSFORMAÇÃO</a:t>
            </a:r>
          </a:p>
          <a:p>
            <a:pPr>
              <a:lnSpc>
                <a:spcPts val="4716"/>
              </a:lnSpc>
            </a:pPr>
            <a:endParaRPr lang="en-US" sz="3368" b="1" spc="205" dirty="0">
              <a:solidFill>
                <a:srgbClr val="343432"/>
              </a:solidFill>
              <a:latin typeface="Montserrat Bold"/>
              <a:ea typeface="Montserrat Bold"/>
              <a:cs typeface="Montserrat Bold"/>
              <a:sym typeface="Montserrat Bold"/>
            </a:endParaRPr>
          </a:p>
        </p:txBody>
      </p:sp>
      <p:sp>
        <p:nvSpPr>
          <p:cNvPr id="25" name="CaixaDeTexto 24">
            <a:extLst>
              <a:ext uri="{FF2B5EF4-FFF2-40B4-BE49-F238E27FC236}">
                <a16:creationId xmlns:a16="http://schemas.microsoft.com/office/drawing/2014/main" id="{606A05D3-B198-6F98-3991-4E2FCE3A7E42}"/>
              </a:ext>
            </a:extLst>
          </p:cNvPr>
          <p:cNvSpPr txBox="1"/>
          <p:nvPr/>
        </p:nvSpPr>
        <p:spPr>
          <a:xfrm>
            <a:off x="248260" y="2073703"/>
            <a:ext cx="6579021" cy="2126031"/>
          </a:xfrm>
          <a:prstGeom prst="rect">
            <a:avLst/>
          </a:prstGeom>
          <a:noFill/>
        </p:spPr>
        <p:txBody>
          <a:bodyPr wrap="square">
            <a:spAutoFit/>
          </a:bodyPr>
          <a:lstStyle/>
          <a:p>
            <a:pPr marL="152188" lvl="1" algn="r">
              <a:lnSpc>
                <a:spcPct val="150000"/>
              </a:lnSpc>
            </a:pPr>
            <a:r>
              <a:rPr lang="pt-BR" b="0" i="0" dirty="0">
                <a:solidFill>
                  <a:srgbClr val="003E7E"/>
                </a:solidFill>
                <a:effectLst/>
                <a:latin typeface="Calibri" panose="020F0502020204030204" pitchFamily="34" charset="0"/>
              </a:rPr>
              <a:t>se dá com o surgimento do </a:t>
            </a:r>
            <a:r>
              <a:rPr lang="pt-BR" b="0" i="1" dirty="0">
                <a:solidFill>
                  <a:srgbClr val="003E7E"/>
                </a:solidFill>
                <a:effectLst/>
                <a:latin typeface="Calibri" panose="020F0502020204030204" pitchFamily="34" charset="0"/>
              </a:rPr>
              <a:t>Homo </a:t>
            </a:r>
            <a:r>
              <a:rPr lang="pt-BR" b="0" i="1" dirty="0" err="1">
                <a:solidFill>
                  <a:srgbClr val="003E7E"/>
                </a:solidFill>
                <a:effectLst/>
                <a:latin typeface="Calibri" panose="020F0502020204030204" pitchFamily="34" charset="0"/>
              </a:rPr>
              <a:t>Economicus</a:t>
            </a:r>
            <a:r>
              <a:rPr lang="pt-BR" b="0" i="1" dirty="0">
                <a:solidFill>
                  <a:srgbClr val="003E7E"/>
                </a:solidFill>
                <a:effectLst/>
                <a:latin typeface="Calibri" panose="020F0502020204030204" pitchFamily="34" charset="0"/>
              </a:rPr>
              <a:t> ,</a:t>
            </a:r>
            <a:r>
              <a:rPr lang="pt-BR" dirty="0">
                <a:solidFill>
                  <a:srgbClr val="003E7E"/>
                </a:solidFill>
                <a:latin typeface="Calibri" panose="020F0502020204030204" pitchFamily="34" charset="0"/>
              </a:rPr>
              <a:t> </a:t>
            </a:r>
            <a:r>
              <a:rPr lang="pt-BR" b="0" i="0" dirty="0">
                <a:solidFill>
                  <a:srgbClr val="003E7E"/>
                </a:solidFill>
                <a:effectLst/>
                <a:latin typeface="Calibri" panose="020F0502020204030204" pitchFamily="34" charset="0"/>
              </a:rPr>
              <a:t>conceito </a:t>
            </a:r>
            <a:r>
              <a:rPr lang="pt-BR" b="1" i="0" dirty="0">
                <a:solidFill>
                  <a:srgbClr val="003E7E"/>
                </a:solidFill>
                <a:effectLst/>
                <a:latin typeface="Calibri" panose="020F0502020204030204" pitchFamily="34" charset="0"/>
              </a:rPr>
              <a:t>formalizado por John Stuart Mill em 1836</a:t>
            </a:r>
            <a:r>
              <a:rPr lang="pt-BR" b="0" i="0" dirty="0">
                <a:solidFill>
                  <a:srgbClr val="003E7E"/>
                </a:solidFill>
                <a:effectLst/>
                <a:latin typeface="Calibri" panose="020F0502020204030204" pitchFamily="34" charset="0"/>
              </a:rPr>
              <a:t>, baseado nas ideias de Adam Smith sobre o "interesse próprio" como motor da economia. Representa o indivíduo perfeitamente racional que sempre toma decisões para maximizar seu próprio benefício. </a:t>
            </a:r>
            <a:endParaRPr lang="en-US" sz="1800" dirty="0">
              <a:solidFill>
                <a:srgbClr val="003E7E"/>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39" name="Rectangle 1">
            <a:extLst>
              <a:ext uri="{FF2B5EF4-FFF2-40B4-BE49-F238E27FC236}">
                <a16:creationId xmlns:a16="http://schemas.microsoft.com/office/drawing/2014/main" id="{D8CFEECE-B060-D073-94AE-6089B2159F3E}"/>
              </a:ext>
            </a:extLst>
          </p:cNvPr>
          <p:cNvSpPr>
            <a:spLocks noChangeArrowheads="1"/>
          </p:cNvSpPr>
          <p:nvPr/>
        </p:nvSpPr>
        <p:spPr bwMode="auto">
          <a:xfrm>
            <a:off x="7199245" y="3721302"/>
            <a:ext cx="3003534" cy="2844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1800" b="0" i="1" u="none" strike="noStrike" cap="none" normalizeH="0" baseline="0" dirty="0">
                <a:ln>
                  <a:noFill/>
                </a:ln>
                <a:solidFill>
                  <a:srgbClr val="003E7E"/>
                </a:solidFill>
                <a:effectLst/>
                <a:latin typeface="Calibri" panose="020F0502020204030204" pitchFamily="34" charset="0"/>
              </a:rPr>
              <a:t>“Aquele que inevitavelmente faz aquilo pelo qual pode obter a maior quantidade de satisfação das </a:t>
            </a:r>
            <a:r>
              <a:rPr kumimoji="0" lang="pt-BR" altLang="pt-BR" sz="1800" b="1" i="1" u="none" strike="noStrike" cap="none" normalizeH="0" baseline="0" dirty="0">
                <a:ln>
                  <a:noFill/>
                </a:ln>
                <a:solidFill>
                  <a:srgbClr val="003E7E"/>
                </a:solidFill>
                <a:effectLst/>
                <a:latin typeface="Calibri" panose="020F0502020204030204" pitchFamily="34" charset="0"/>
              </a:rPr>
              <a:t>necessidades, conveniências e luxos</a:t>
            </a:r>
            <a:r>
              <a:rPr kumimoji="0" lang="pt-BR" altLang="pt-BR" sz="1800" b="0" i="1" u="none" strike="noStrike" cap="none" normalizeH="0" baseline="0" dirty="0">
                <a:ln>
                  <a:noFill/>
                </a:ln>
                <a:solidFill>
                  <a:srgbClr val="003E7E"/>
                </a:solidFill>
                <a:effectLst/>
                <a:latin typeface="Calibri" panose="020F0502020204030204" pitchFamily="34" charset="0"/>
              </a:rPr>
              <a:t>, com a menor quantidade de trabalho"</a:t>
            </a:r>
            <a:endParaRPr kumimoji="0" lang="pt-BR" altLang="pt-BR" sz="1700" b="0" i="0" u="none" strike="noStrike" cap="none" normalizeH="0" baseline="0" dirty="0">
              <a:ln>
                <a:noFill/>
              </a:ln>
              <a:solidFill>
                <a:srgbClr val="003E7E"/>
              </a:solidFill>
              <a:effectLst/>
              <a:latin typeface="Calibri" panose="020F050202020403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1700" b="0" i="0" u="none" strike="noStrike" cap="none" normalizeH="0" baseline="0" dirty="0">
                <a:ln>
                  <a:noFill/>
                </a:ln>
                <a:solidFill>
                  <a:srgbClr val="003E7E"/>
                </a:solidFill>
                <a:effectLst/>
                <a:latin typeface="Calibri" panose="020F0502020204030204" pitchFamily="34" charset="0"/>
              </a:rPr>
              <a:t>- John Stuart Mill, 1836</a:t>
            </a:r>
            <a:r>
              <a:rPr kumimoji="0" lang="pt-BR" altLang="pt-BR" sz="800" b="0" i="0" u="none" strike="noStrike" cap="none" normalizeH="0" baseline="0" dirty="0">
                <a:ln>
                  <a:noFill/>
                </a:ln>
                <a:solidFill>
                  <a:srgbClr val="003E7E"/>
                </a:solidFill>
                <a:effectLst/>
              </a:rPr>
              <a:t> </a:t>
            </a:r>
            <a:endParaRPr kumimoji="0" lang="pt-BR" altLang="pt-BR" sz="1800" b="0" i="0" u="none" strike="noStrike" cap="none" normalizeH="0" baseline="0" dirty="0">
              <a:ln>
                <a:noFill/>
              </a:ln>
              <a:solidFill>
                <a:srgbClr val="003E7E"/>
              </a:solidFill>
              <a:effectLst/>
              <a:latin typeface="Arial" panose="020B0604020202020204" pitchFamily="34" charset="0"/>
            </a:endParaRPr>
          </a:p>
        </p:txBody>
      </p:sp>
    </p:spTree>
    <p:extLst>
      <p:ext uri="{BB962C8B-B14F-4D97-AF65-F5344CB8AC3E}">
        <p14:creationId xmlns:p14="http://schemas.microsoft.com/office/powerpoint/2010/main" val="1772330208"/>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F6021-4852-A565-85E1-73107821C923}"/>
            </a:ext>
          </a:extLst>
        </p:cNvPr>
        <p:cNvGrpSpPr/>
        <p:nvPr/>
      </p:nvGrpSpPr>
      <p:grpSpPr>
        <a:xfrm>
          <a:off x="0" y="0"/>
          <a:ext cx="0" cy="0"/>
          <a:chOff x="0" y="0"/>
          <a:chExt cx="0" cy="0"/>
        </a:xfrm>
      </p:grpSpPr>
      <p:sp>
        <p:nvSpPr>
          <p:cNvPr id="28" name="Text Placeholder 33">
            <a:extLst>
              <a:ext uri="{FF2B5EF4-FFF2-40B4-BE49-F238E27FC236}">
                <a16:creationId xmlns:a16="http://schemas.microsoft.com/office/drawing/2014/main" id="{55EC1B40-7C9E-EF73-202E-59B582732725}"/>
              </a:ext>
            </a:extLst>
          </p:cNvPr>
          <p:cNvSpPr txBox="1">
            <a:spLocks/>
          </p:cNvSpPr>
          <p:nvPr/>
        </p:nvSpPr>
        <p:spPr>
          <a:xfrm>
            <a:off x="7984587" y="2537222"/>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noProof="0" dirty="0">
                <a:solidFill>
                  <a:schemeClr val="bg1"/>
                </a:solidFill>
                <a:latin typeface="Montserrat 1" panose="020B0604020202020204" charset="0"/>
                <a:cs typeface="Roboto Regular"/>
              </a:rPr>
              <a:t>01</a:t>
            </a:r>
            <a:endParaRPr lang="pt-BR" sz="3300" noProof="0" dirty="0">
              <a:solidFill>
                <a:schemeClr val="bg1"/>
              </a:solidFill>
              <a:latin typeface="Montserrat 1" panose="020B0604020202020204" charset="0"/>
              <a:cs typeface="Roboto Regular"/>
            </a:endParaRPr>
          </a:p>
        </p:txBody>
      </p:sp>
      <p:sp>
        <p:nvSpPr>
          <p:cNvPr id="31" name="Text Placeholder 33">
            <a:extLst>
              <a:ext uri="{FF2B5EF4-FFF2-40B4-BE49-F238E27FC236}">
                <a16:creationId xmlns:a16="http://schemas.microsoft.com/office/drawing/2014/main" id="{5B8C01E6-6F0D-77BB-B517-7E3F37EF7919}"/>
              </a:ext>
            </a:extLst>
          </p:cNvPr>
          <p:cNvSpPr txBox="1">
            <a:spLocks/>
          </p:cNvSpPr>
          <p:nvPr/>
        </p:nvSpPr>
        <p:spPr>
          <a:xfrm>
            <a:off x="9299646" y="2013922"/>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noProof="0" dirty="0">
                <a:solidFill>
                  <a:schemeClr val="bg1"/>
                </a:solidFill>
                <a:latin typeface="Montserrat 1" panose="020B0604020202020204" charset="0"/>
                <a:cs typeface="Roboto Regular"/>
              </a:rPr>
              <a:t>02</a:t>
            </a:r>
            <a:endParaRPr lang="pt-BR" sz="3300" noProof="0" dirty="0">
              <a:solidFill>
                <a:schemeClr val="bg1"/>
              </a:solidFill>
              <a:latin typeface="Montserrat 1" panose="020B0604020202020204" charset="0"/>
              <a:cs typeface="Roboto Regular"/>
            </a:endParaRPr>
          </a:p>
        </p:txBody>
      </p:sp>
      <p:sp>
        <p:nvSpPr>
          <p:cNvPr id="54" name="Freeform 9">
            <a:extLst>
              <a:ext uri="{FF2B5EF4-FFF2-40B4-BE49-F238E27FC236}">
                <a16:creationId xmlns:a16="http://schemas.microsoft.com/office/drawing/2014/main" id="{0A84CBE3-E210-0354-42EB-8FBDE0C607E4}"/>
              </a:ext>
            </a:extLst>
          </p:cNvPr>
          <p:cNvSpPr/>
          <p:nvPr/>
        </p:nvSpPr>
        <p:spPr>
          <a:xfrm>
            <a:off x="9817231" y="0"/>
            <a:ext cx="2374770" cy="3943472"/>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t="-41574" r="-121870"/>
            </a:stretch>
          </a:blipFill>
        </p:spPr>
        <p:txBody>
          <a:bodyPr/>
          <a:lstStyle/>
          <a:p>
            <a:endParaRPr lang="pt-BR" sz="1200" dirty="0"/>
          </a:p>
        </p:txBody>
      </p:sp>
      <p:grpSp>
        <p:nvGrpSpPr>
          <p:cNvPr id="42" name="Group 2">
            <a:extLst>
              <a:ext uri="{FF2B5EF4-FFF2-40B4-BE49-F238E27FC236}">
                <a16:creationId xmlns:a16="http://schemas.microsoft.com/office/drawing/2014/main" id="{78901B62-70C2-275A-CB81-CE07B460E323}"/>
              </a:ext>
            </a:extLst>
          </p:cNvPr>
          <p:cNvGrpSpPr/>
          <p:nvPr/>
        </p:nvGrpSpPr>
        <p:grpSpPr>
          <a:xfrm rot="-10800000">
            <a:off x="3323764" y="1808135"/>
            <a:ext cx="3070697" cy="3883121"/>
            <a:chOff x="0" y="0"/>
            <a:chExt cx="3005930" cy="3801218"/>
          </a:xfrm>
        </p:grpSpPr>
        <p:sp>
          <p:nvSpPr>
            <p:cNvPr id="43" name="Freeform 3">
              <a:extLst>
                <a:ext uri="{FF2B5EF4-FFF2-40B4-BE49-F238E27FC236}">
                  <a16:creationId xmlns:a16="http://schemas.microsoft.com/office/drawing/2014/main" id="{8A90775D-5CE7-0A34-D19F-C59912812003}"/>
                </a:ext>
              </a:extLst>
            </p:cNvPr>
            <p:cNvSpPr/>
            <p:nvPr/>
          </p:nvSpPr>
          <p:spPr>
            <a:xfrm>
              <a:off x="0" y="0"/>
              <a:ext cx="3005930" cy="3801218"/>
            </a:xfrm>
            <a:custGeom>
              <a:avLst/>
              <a:gdLst/>
              <a:ahLst/>
              <a:cxnLst/>
              <a:rect l="l" t="t" r="r" b="b"/>
              <a:pathLst>
                <a:path w="3005930" h="3801218">
                  <a:moveTo>
                    <a:pt x="53786" y="0"/>
                  </a:moveTo>
                  <a:lnTo>
                    <a:pt x="2952143" y="0"/>
                  </a:lnTo>
                  <a:cubicBezTo>
                    <a:pt x="2966408" y="0"/>
                    <a:pt x="2980089" y="5667"/>
                    <a:pt x="2990176" y="15754"/>
                  </a:cubicBezTo>
                  <a:cubicBezTo>
                    <a:pt x="3000263" y="25840"/>
                    <a:pt x="3005930" y="39521"/>
                    <a:pt x="3005930" y="53786"/>
                  </a:cubicBezTo>
                  <a:lnTo>
                    <a:pt x="3005930" y="3747431"/>
                  </a:lnTo>
                  <a:cubicBezTo>
                    <a:pt x="3005930" y="3761696"/>
                    <a:pt x="3000263" y="3775377"/>
                    <a:pt x="2990176" y="3785464"/>
                  </a:cubicBezTo>
                  <a:cubicBezTo>
                    <a:pt x="2980089" y="3795551"/>
                    <a:pt x="2966408" y="3801218"/>
                    <a:pt x="2952143" y="3801218"/>
                  </a:cubicBezTo>
                  <a:lnTo>
                    <a:pt x="53786" y="3801218"/>
                  </a:lnTo>
                  <a:cubicBezTo>
                    <a:pt x="39521" y="3801218"/>
                    <a:pt x="25840" y="3795551"/>
                    <a:pt x="15754" y="3785464"/>
                  </a:cubicBezTo>
                  <a:cubicBezTo>
                    <a:pt x="5667" y="3775377"/>
                    <a:pt x="0" y="3761696"/>
                    <a:pt x="0" y="3747431"/>
                  </a:cubicBezTo>
                  <a:lnTo>
                    <a:pt x="0" y="53786"/>
                  </a:lnTo>
                  <a:cubicBezTo>
                    <a:pt x="0" y="39521"/>
                    <a:pt x="5667" y="25840"/>
                    <a:pt x="15754" y="15754"/>
                  </a:cubicBezTo>
                  <a:cubicBezTo>
                    <a:pt x="25840" y="5667"/>
                    <a:pt x="39521" y="0"/>
                    <a:pt x="53786" y="0"/>
                  </a:cubicBezTo>
                  <a:close/>
                </a:path>
              </a:pathLst>
            </a:custGeom>
            <a:solidFill>
              <a:srgbClr val="FFFFFF"/>
            </a:solidFill>
            <a:ln w="123825" cap="rnd">
              <a:solidFill>
                <a:srgbClr val="1A86AD"/>
              </a:solidFill>
              <a:prstDash val="solid"/>
              <a:round/>
            </a:ln>
          </p:spPr>
          <p:txBody>
            <a:bodyPr/>
            <a:lstStyle/>
            <a:p>
              <a:endParaRPr lang="pt-BR" noProof="0" dirty="0"/>
            </a:p>
          </p:txBody>
        </p:sp>
        <p:sp>
          <p:nvSpPr>
            <p:cNvPr id="44" name="TextBox 4">
              <a:extLst>
                <a:ext uri="{FF2B5EF4-FFF2-40B4-BE49-F238E27FC236}">
                  <a16:creationId xmlns:a16="http://schemas.microsoft.com/office/drawing/2014/main" id="{865F6580-DAE5-EBE0-C0C7-44EDCBD08695}"/>
                </a:ext>
              </a:extLst>
            </p:cNvPr>
            <p:cNvSpPr txBox="1"/>
            <p:nvPr/>
          </p:nvSpPr>
          <p:spPr>
            <a:xfrm>
              <a:off x="0" y="-38100"/>
              <a:ext cx="3005930" cy="3839318"/>
            </a:xfrm>
            <a:prstGeom prst="rect">
              <a:avLst/>
            </a:prstGeom>
          </p:spPr>
          <p:txBody>
            <a:bodyPr lIns="33867" tIns="33867" rIns="33867" bIns="33867" rtlCol="0" anchor="ctr"/>
            <a:lstStyle/>
            <a:p>
              <a:pPr algn="ctr">
                <a:lnSpc>
                  <a:spcPts val="1837"/>
                </a:lnSpc>
                <a:spcBef>
                  <a:spcPct val="0"/>
                </a:spcBef>
              </a:pPr>
              <a:endParaRPr lang="pt-BR" sz="1200" noProof="0" dirty="0"/>
            </a:p>
          </p:txBody>
        </p:sp>
      </p:grpSp>
      <p:sp>
        <p:nvSpPr>
          <p:cNvPr id="45" name="TextBox 5">
            <a:extLst>
              <a:ext uri="{FF2B5EF4-FFF2-40B4-BE49-F238E27FC236}">
                <a16:creationId xmlns:a16="http://schemas.microsoft.com/office/drawing/2014/main" id="{D9186C33-27E9-FD06-C1DB-E4D11AB7CE82}"/>
              </a:ext>
            </a:extLst>
          </p:cNvPr>
          <p:cNvSpPr txBox="1"/>
          <p:nvPr/>
        </p:nvSpPr>
        <p:spPr>
          <a:xfrm>
            <a:off x="3384975" y="4204113"/>
            <a:ext cx="2928867" cy="1434495"/>
          </a:xfrm>
          <a:prstGeom prst="rect">
            <a:avLst/>
          </a:prstGeom>
        </p:spPr>
        <p:txBody>
          <a:bodyPr lIns="0" tIns="0" rIns="0" bIns="0" rtlCol="0" anchor="t">
            <a:spAutoFit/>
          </a:bodyPr>
          <a:lstStyle/>
          <a:p>
            <a:pPr marL="171450" indent="-171450" algn="ctr">
              <a:lnSpc>
                <a:spcPts val="1901"/>
              </a:lnSpc>
              <a:buFont typeface="Arial" panose="020B0604020202020204" pitchFamily="34" charset="0"/>
              <a:buChar char="•"/>
            </a:pPr>
            <a:r>
              <a:rPr lang="pt-BR" sz="1200" noProof="0" dirty="0">
                <a:solidFill>
                  <a:srgbClr val="343432"/>
                </a:solidFill>
                <a:latin typeface="Calibri" panose="020F0502020204030204" pitchFamily="34" charset="0"/>
                <a:ea typeface="Calibri" panose="020F0502020204030204" pitchFamily="34" charset="0"/>
                <a:cs typeface="Calibri" panose="020F0502020204030204" pitchFamily="34" charset="0"/>
                <a:sym typeface="Montserrat"/>
              </a:rPr>
              <a:t>Integrado aos ciclos naturais Dependente dos ecossistemas</a:t>
            </a:r>
          </a:p>
          <a:p>
            <a:pPr marL="171450" indent="-171450" algn="ctr">
              <a:lnSpc>
                <a:spcPts val="1901"/>
              </a:lnSpc>
              <a:buFont typeface="Arial" panose="020B0604020202020204" pitchFamily="34" charset="0"/>
              <a:buChar char="•"/>
            </a:pPr>
            <a:r>
              <a:rPr lang="pt-BR" sz="1200" noProof="0" dirty="0">
                <a:solidFill>
                  <a:srgbClr val="343432"/>
                </a:solidFill>
                <a:latin typeface="Calibri" panose="020F0502020204030204" pitchFamily="34" charset="0"/>
                <a:ea typeface="Calibri" panose="020F0502020204030204" pitchFamily="34" charset="0"/>
                <a:cs typeface="Calibri" panose="020F0502020204030204" pitchFamily="34" charset="0"/>
                <a:sym typeface="Montserrat"/>
              </a:rPr>
              <a:t>Sustentável por necessidade</a:t>
            </a:r>
          </a:p>
          <a:p>
            <a:pPr marL="171450" indent="-171450" algn="ctr">
              <a:lnSpc>
                <a:spcPts val="1901"/>
              </a:lnSpc>
              <a:buFont typeface="Arial" panose="020B0604020202020204" pitchFamily="34" charset="0"/>
              <a:buChar char="•"/>
            </a:pPr>
            <a:r>
              <a:rPr lang="pt-BR" sz="1200" noProof="0" dirty="0">
                <a:solidFill>
                  <a:srgbClr val="343432"/>
                </a:solidFill>
                <a:latin typeface="Calibri" panose="020F0502020204030204" pitchFamily="34" charset="0"/>
                <a:ea typeface="Calibri" panose="020F0502020204030204" pitchFamily="34" charset="0"/>
                <a:cs typeface="Calibri" panose="020F0502020204030204" pitchFamily="34" charset="0"/>
                <a:sym typeface="Montserrat"/>
              </a:rPr>
              <a:t>Cooperativo para sobrevivência</a:t>
            </a:r>
          </a:p>
          <a:p>
            <a:pPr marL="171450" indent="-171450" algn="ctr">
              <a:lnSpc>
                <a:spcPts val="1901"/>
              </a:lnSpc>
              <a:buFont typeface="Arial" panose="020B0604020202020204" pitchFamily="34" charset="0"/>
              <a:buChar char="•"/>
            </a:pPr>
            <a:r>
              <a:rPr lang="pt-BR" sz="1200" noProof="0" dirty="0">
                <a:solidFill>
                  <a:srgbClr val="343432"/>
                </a:solidFill>
                <a:latin typeface="Calibri" panose="020F0502020204030204" pitchFamily="34" charset="0"/>
                <a:ea typeface="Calibri" panose="020F0502020204030204" pitchFamily="34" charset="0"/>
                <a:cs typeface="Calibri" panose="020F0502020204030204" pitchFamily="34" charset="0"/>
                <a:sym typeface="Montserrat"/>
              </a:rPr>
              <a:t>Adaptativo ao ambiente</a:t>
            </a:r>
          </a:p>
          <a:p>
            <a:pPr algn="ctr">
              <a:lnSpc>
                <a:spcPts val="1901"/>
              </a:lnSpc>
            </a:pPr>
            <a:endParaRPr lang="pt-BR" sz="1056" noProof="0" dirty="0">
              <a:solidFill>
                <a:srgbClr val="343432"/>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55" name="TextBox 6">
            <a:extLst>
              <a:ext uri="{FF2B5EF4-FFF2-40B4-BE49-F238E27FC236}">
                <a16:creationId xmlns:a16="http://schemas.microsoft.com/office/drawing/2014/main" id="{25C3C544-C5F3-831A-EB70-1FB39A9A48B2}"/>
              </a:ext>
            </a:extLst>
          </p:cNvPr>
          <p:cNvSpPr txBox="1"/>
          <p:nvPr/>
        </p:nvSpPr>
        <p:spPr>
          <a:xfrm>
            <a:off x="3810063" y="3917783"/>
            <a:ext cx="2239929" cy="181845"/>
          </a:xfrm>
          <a:prstGeom prst="rect">
            <a:avLst/>
          </a:prstGeom>
        </p:spPr>
        <p:txBody>
          <a:bodyPr lIns="0" tIns="0" rIns="0" bIns="0" rtlCol="0" anchor="t">
            <a:spAutoFit/>
          </a:bodyPr>
          <a:lstStyle/>
          <a:p>
            <a:pPr algn="ctr">
              <a:lnSpc>
                <a:spcPts val="1519"/>
              </a:lnSpc>
              <a:spcBef>
                <a:spcPct val="0"/>
              </a:spcBef>
            </a:pPr>
            <a:r>
              <a:rPr lang="pt-BR" sz="1186" b="1" noProof="0" dirty="0">
                <a:solidFill>
                  <a:srgbClr val="343432"/>
                </a:solidFill>
                <a:latin typeface="Montserrat Bold"/>
                <a:ea typeface="Montserrat Bold"/>
                <a:cs typeface="Montserrat Bold"/>
                <a:sym typeface="Montserrat Bold"/>
              </a:rPr>
              <a:t>200.000 - 250 anos atrás</a:t>
            </a:r>
          </a:p>
        </p:txBody>
      </p:sp>
      <p:sp>
        <p:nvSpPr>
          <p:cNvPr id="56" name="TextBox 7">
            <a:extLst>
              <a:ext uri="{FF2B5EF4-FFF2-40B4-BE49-F238E27FC236}">
                <a16:creationId xmlns:a16="http://schemas.microsoft.com/office/drawing/2014/main" id="{D28256B7-E567-DA64-038E-1C8AE5EA14CA}"/>
              </a:ext>
            </a:extLst>
          </p:cNvPr>
          <p:cNvSpPr txBox="1"/>
          <p:nvPr/>
        </p:nvSpPr>
        <p:spPr>
          <a:xfrm>
            <a:off x="3997406" y="1856207"/>
            <a:ext cx="1733660" cy="622799"/>
          </a:xfrm>
          <a:prstGeom prst="rect">
            <a:avLst/>
          </a:prstGeom>
        </p:spPr>
        <p:txBody>
          <a:bodyPr lIns="0" tIns="0" rIns="0" bIns="0" rtlCol="0" anchor="t">
            <a:spAutoFit/>
          </a:bodyPr>
          <a:lstStyle/>
          <a:p>
            <a:pPr algn="ctr">
              <a:lnSpc>
                <a:spcPts val="2495"/>
              </a:lnSpc>
              <a:spcBef>
                <a:spcPct val="0"/>
              </a:spcBef>
            </a:pPr>
            <a:r>
              <a:rPr lang="pt-BR" sz="1949" b="1" noProof="0" dirty="0">
                <a:solidFill>
                  <a:srgbClr val="F8F8F8"/>
                </a:solidFill>
                <a:latin typeface="Montserrat Bold"/>
                <a:ea typeface="Montserrat Bold"/>
                <a:cs typeface="Montserrat Bold"/>
                <a:sym typeface="Montserrat Bold"/>
              </a:rPr>
              <a:t>HOMO SAPIENS</a:t>
            </a:r>
          </a:p>
        </p:txBody>
      </p:sp>
      <p:sp>
        <p:nvSpPr>
          <p:cNvPr id="57" name="Freeform 8">
            <a:extLst>
              <a:ext uri="{FF2B5EF4-FFF2-40B4-BE49-F238E27FC236}">
                <a16:creationId xmlns:a16="http://schemas.microsoft.com/office/drawing/2014/main" id="{B36563C1-C2EE-F1DA-AC71-9C7466C9D454}"/>
              </a:ext>
            </a:extLst>
          </p:cNvPr>
          <p:cNvSpPr/>
          <p:nvPr/>
        </p:nvSpPr>
        <p:spPr>
          <a:xfrm>
            <a:off x="3406222" y="1868907"/>
            <a:ext cx="2988239" cy="1392821"/>
          </a:xfrm>
          <a:custGeom>
            <a:avLst/>
            <a:gdLst/>
            <a:ahLst/>
            <a:cxnLst/>
            <a:rect l="l" t="t" r="r" b="b"/>
            <a:pathLst>
              <a:path w="4482358" h="2089231">
                <a:moveTo>
                  <a:pt x="0" y="0"/>
                </a:moveTo>
                <a:lnTo>
                  <a:pt x="4482358" y="0"/>
                </a:lnTo>
                <a:lnTo>
                  <a:pt x="4482358" y="2089231"/>
                </a:lnTo>
                <a:lnTo>
                  <a:pt x="0" y="2089231"/>
                </a:lnTo>
                <a:lnTo>
                  <a:pt x="0" y="0"/>
                </a:lnTo>
                <a:close/>
              </a:path>
            </a:pathLst>
          </a:custGeom>
          <a:blipFill>
            <a:blip r:embed="rId4">
              <a:extLst>
                <a:ext uri="{96DAC541-7B7A-43D3-8B79-37D633B846F1}">
                  <asvg:svgBlip xmlns:asvg="http://schemas.microsoft.com/office/drawing/2016/SVG/main" r:embed="rId5"/>
                </a:ext>
              </a:extLst>
            </a:blip>
            <a:stretch>
              <a:fillRect t="-114545"/>
            </a:stretch>
          </a:blipFill>
          <a:ln cap="sq">
            <a:noFill/>
            <a:prstDash val="solid"/>
            <a:miter/>
          </a:ln>
        </p:spPr>
        <p:txBody>
          <a:bodyPr/>
          <a:lstStyle/>
          <a:p>
            <a:endParaRPr lang="pt-BR" noProof="0" dirty="0"/>
          </a:p>
        </p:txBody>
      </p:sp>
      <p:sp>
        <p:nvSpPr>
          <p:cNvPr id="58" name="TextBox 9">
            <a:extLst>
              <a:ext uri="{FF2B5EF4-FFF2-40B4-BE49-F238E27FC236}">
                <a16:creationId xmlns:a16="http://schemas.microsoft.com/office/drawing/2014/main" id="{0003415C-718F-97F5-75C8-057C85B21FE5}"/>
              </a:ext>
            </a:extLst>
          </p:cNvPr>
          <p:cNvSpPr txBox="1"/>
          <p:nvPr/>
        </p:nvSpPr>
        <p:spPr>
          <a:xfrm>
            <a:off x="4033512" y="1950127"/>
            <a:ext cx="1733660" cy="622799"/>
          </a:xfrm>
          <a:prstGeom prst="rect">
            <a:avLst/>
          </a:prstGeom>
        </p:spPr>
        <p:txBody>
          <a:bodyPr lIns="0" tIns="0" rIns="0" bIns="0" rtlCol="0" anchor="t">
            <a:spAutoFit/>
          </a:bodyPr>
          <a:lstStyle/>
          <a:p>
            <a:pPr algn="ctr">
              <a:lnSpc>
                <a:spcPts val="2495"/>
              </a:lnSpc>
            </a:pPr>
            <a:r>
              <a:rPr lang="pt-BR" sz="1949" b="1" noProof="0" dirty="0">
                <a:solidFill>
                  <a:srgbClr val="FFFFFF"/>
                </a:solidFill>
                <a:latin typeface="Montserrat Bold"/>
                <a:ea typeface="Montserrat Bold"/>
                <a:cs typeface="Montserrat Bold"/>
                <a:sym typeface="Montserrat Bold"/>
              </a:rPr>
              <a:t>Homo</a:t>
            </a:r>
          </a:p>
          <a:p>
            <a:pPr algn="ctr">
              <a:lnSpc>
                <a:spcPts val="2495"/>
              </a:lnSpc>
              <a:spcBef>
                <a:spcPct val="0"/>
              </a:spcBef>
            </a:pPr>
            <a:r>
              <a:rPr lang="pt-BR" sz="1949" b="1" noProof="0" dirty="0">
                <a:solidFill>
                  <a:srgbClr val="FFFFFF"/>
                </a:solidFill>
                <a:latin typeface="Montserrat Bold"/>
                <a:ea typeface="Montserrat Bold"/>
                <a:cs typeface="Montserrat Bold"/>
                <a:sym typeface="Montserrat Bold"/>
              </a:rPr>
              <a:t>Sapiens</a:t>
            </a:r>
          </a:p>
        </p:txBody>
      </p:sp>
      <p:grpSp>
        <p:nvGrpSpPr>
          <p:cNvPr id="59" name="Group 13">
            <a:extLst>
              <a:ext uri="{FF2B5EF4-FFF2-40B4-BE49-F238E27FC236}">
                <a16:creationId xmlns:a16="http://schemas.microsoft.com/office/drawing/2014/main" id="{F0C16780-99F9-2B5E-E15F-98E54F662B49}"/>
              </a:ext>
            </a:extLst>
          </p:cNvPr>
          <p:cNvGrpSpPr/>
          <p:nvPr/>
        </p:nvGrpSpPr>
        <p:grpSpPr>
          <a:xfrm rot="-10800000">
            <a:off x="7013809" y="1808135"/>
            <a:ext cx="3070697" cy="3883121"/>
            <a:chOff x="0" y="0"/>
            <a:chExt cx="3005930" cy="3801218"/>
          </a:xfrm>
        </p:grpSpPr>
        <p:sp>
          <p:nvSpPr>
            <p:cNvPr id="60" name="Freeform 14">
              <a:extLst>
                <a:ext uri="{FF2B5EF4-FFF2-40B4-BE49-F238E27FC236}">
                  <a16:creationId xmlns:a16="http://schemas.microsoft.com/office/drawing/2014/main" id="{D5A95C66-9F9A-6A68-FF20-65EEE2C3D59F}"/>
                </a:ext>
              </a:extLst>
            </p:cNvPr>
            <p:cNvSpPr/>
            <p:nvPr/>
          </p:nvSpPr>
          <p:spPr>
            <a:xfrm>
              <a:off x="0" y="0"/>
              <a:ext cx="3005930" cy="3801218"/>
            </a:xfrm>
            <a:custGeom>
              <a:avLst/>
              <a:gdLst/>
              <a:ahLst/>
              <a:cxnLst/>
              <a:rect l="l" t="t" r="r" b="b"/>
              <a:pathLst>
                <a:path w="3005930" h="3801218">
                  <a:moveTo>
                    <a:pt x="53786" y="0"/>
                  </a:moveTo>
                  <a:lnTo>
                    <a:pt x="2952143" y="0"/>
                  </a:lnTo>
                  <a:cubicBezTo>
                    <a:pt x="2966408" y="0"/>
                    <a:pt x="2980089" y="5667"/>
                    <a:pt x="2990176" y="15754"/>
                  </a:cubicBezTo>
                  <a:cubicBezTo>
                    <a:pt x="3000263" y="25840"/>
                    <a:pt x="3005930" y="39521"/>
                    <a:pt x="3005930" y="53786"/>
                  </a:cubicBezTo>
                  <a:lnTo>
                    <a:pt x="3005930" y="3747431"/>
                  </a:lnTo>
                  <a:cubicBezTo>
                    <a:pt x="3005930" y="3761696"/>
                    <a:pt x="3000263" y="3775377"/>
                    <a:pt x="2990176" y="3785464"/>
                  </a:cubicBezTo>
                  <a:cubicBezTo>
                    <a:pt x="2980089" y="3795551"/>
                    <a:pt x="2966408" y="3801218"/>
                    <a:pt x="2952143" y="3801218"/>
                  </a:cubicBezTo>
                  <a:lnTo>
                    <a:pt x="53786" y="3801218"/>
                  </a:lnTo>
                  <a:cubicBezTo>
                    <a:pt x="39521" y="3801218"/>
                    <a:pt x="25840" y="3795551"/>
                    <a:pt x="15754" y="3785464"/>
                  </a:cubicBezTo>
                  <a:cubicBezTo>
                    <a:pt x="5667" y="3775377"/>
                    <a:pt x="0" y="3761696"/>
                    <a:pt x="0" y="3747431"/>
                  </a:cubicBezTo>
                  <a:lnTo>
                    <a:pt x="0" y="53786"/>
                  </a:lnTo>
                  <a:cubicBezTo>
                    <a:pt x="0" y="39521"/>
                    <a:pt x="5667" y="25840"/>
                    <a:pt x="15754" y="15754"/>
                  </a:cubicBezTo>
                  <a:cubicBezTo>
                    <a:pt x="25840" y="5667"/>
                    <a:pt x="39521" y="0"/>
                    <a:pt x="53786" y="0"/>
                  </a:cubicBezTo>
                  <a:close/>
                </a:path>
              </a:pathLst>
            </a:custGeom>
            <a:solidFill>
              <a:srgbClr val="FFFFFF"/>
            </a:solidFill>
            <a:ln w="123825" cap="rnd">
              <a:solidFill>
                <a:srgbClr val="1A86AD"/>
              </a:solidFill>
              <a:prstDash val="solid"/>
              <a:round/>
            </a:ln>
          </p:spPr>
          <p:txBody>
            <a:bodyPr/>
            <a:lstStyle/>
            <a:p>
              <a:endParaRPr lang="pt-BR" noProof="0" dirty="0"/>
            </a:p>
          </p:txBody>
        </p:sp>
        <p:sp>
          <p:nvSpPr>
            <p:cNvPr id="64" name="TextBox 15">
              <a:extLst>
                <a:ext uri="{FF2B5EF4-FFF2-40B4-BE49-F238E27FC236}">
                  <a16:creationId xmlns:a16="http://schemas.microsoft.com/office/drawing/2014/main" id="{02ED24E7-CBA4-69E2-D248-D970E11ACD8E}"/>
                </a:ext>
              </a:extLst>
            </p:cNvPr>
            <p:cNvSpPr txBox="1"/>
            <p:nvPr/>
          </p:nvSpPr>
          <p:spPr>
            <a:xfrm>
              <a:off x="0" y="-38100"/>
              <a:ext cx="3005930" cy="3839318"/>
            </a:xfrm>
            <a:prstGeom prst="rect">
              <a:avLst/>
            </a:prstGeom>
          </p:spPr>
          <p:txBody>
            <a:bodyPr lIns="33867" tIns="33867" rIns="33867" bIns="33867" rtlCol="0" anchor="ctr"/>
            <a:lstStyle/>
            <a:p>
              <a:pPr algn="ctr">
                <a:lnSpc>
                  <a:spcPts val="1837"/>
                </a:lnSpc>
                <a:spcBef>
                  <a:spcPct val="0"/>
                </a:spcBef>
              </a:pPr>
              <a:endParaRPr lang="pt-BR" sz="1200" noProof="0" dirty="0"/>
            </a:p>
          </p:txBody>
        </p:sp>
      </p:grpSp>
      <p:sp>
        <p:nvSpPr>
          <p:cNvPr id="65" name="TextBox 16">
            <a:extLst>
              <a:ext uri="{FF2B5EF4-FFF2-40B4-BE49-F238E27FC236}">
                <a16:creationId xmlns:a16="http://schemas.microsoft.com/office/drawing/2014/main" id="{187F6057-A100-64A4-4E09-4618BE900650}"/>
              </a:ext>
            </a:extLst>
          </p:cNvPr>
          <p:cNvSpPr txBox="1"/>
          <p:nvPr/>
        </p:nvSpPr>
        <p:spPr>
          <a:xfrm>
            <a:off x="7001490" y="4204113"/>
            <a:ext cx="2928867" cy="1601272"/>
          </a:xfrm>
          <a:prstGeom prst="rect">
            <a:avLst/>
          </a:prstGeom>
        </p:spPr>
        <p:txBody>
          <a:bodyPr lIns="0" tIns="0" rIns="0" bIns="0" rtlCol="0" anchor="t">
            <a:spAutoFit/>
          </a:bodyPr>
          <a:lstStyle/>
          <a:p>
            <a:pPr marL="171450" indent="-171450" algn="ctr">
              <a:lnSpc>
                <a:spcPct val="150000"/>
              </a:lnSpc>
              <a:buFont typeface="Arial" panose="020B0604020202020204" pitchFamily="34" charset="0"/>
              <a:buChar char="•"/>
            </a:pPr>
            <a:r>
              <a:rPr lang="pt-BR" sz="1200" i="0" noProof="0" dirty="0">
                <a:effectLst/>
                <a:latin typeface="Calibri" panose="020F0502020204030204" pitchFamily="34" charset="0"/>
              </a:rPr>
              <a:t>Racional absoluto</a:t>
            </a:r>
          </a:p>
          <a:p>
            <a:pPr marL="171450" indent="-171450" algn="ctr">
              <a:lnSpc>
                <a:spcPct val="150000"/>
              </a:lnSpc>
              <a:buFont typeface="Arial" panose="020B0604020202020204" pitchFamily="34" charset="0"/>
              <a:buChar char="•"/>
            </a:pPr>
            <a:r>
              <a:rPr lang="pt-BR" sz="1200" i="0" noProof="0" dirty="0" err="1">
                <a:effectLst/>
                <a:latin typeface="Calibri" panose="020F0502020204030204" pitchFamily="34" charset="0"/>
              </a:rPr>
              <a:t>Auto-interessado</a:t>
            </a:r>
            <a:r>
              <a:rPr lang="pt-BR" sz="1200" i="0" noProof="0" dirty="0">
                <a:effectLst/>
                <a:latin typeface="Calibri" panose="020F0502020204030204" pitchFamily="34" charset="0"/>
              </a:rPr>
              <a:t> extremo</a:t>
            </a:r>
          </a:p>
          <a:p>
            <a:pPr marL="171450" indent="-171450" algn="ctr">
              <a:lnSpc>
                <a:spcPct val="150000"/>
              </a:lnSpc>
              <a:buFont typeface="Arial" panose="020B0604020202020204" pitchFamily="34" charset="0"/>
              <a:buChar char="•"/>
            </a:pPr>
            <a:r>
              <a:rPr lang="pt-BR" sz="1200" i="0" noProof="0" dirty="0">
                <a:effectLst/>
                <a:latin typeface="Calibri" panose="020F0502020204030204" pitchFamily="34" charset="0"/>
              </a:rPr>
              <a:t>Maximizador de lucro</a:t>
            </a:r>
          </a:p>
          <a:p>
            <a:pPr marL="171450" indent="-171450" algn="ctr">
              <a:lnSpc>
                <a:spcPct val="150000"/>
              </a:lnSpc>
              <a:buFont typeface="Arial" panose="020B0604020202020204" pitchFamily="34" charset="0"/>
              <a:buChar char="•"/>
            </a:pPr>
            <a:r>
              <a:rPr lang="pt-BR" sz="1200" i="0" noProof="0" dirty="0">
                <a:effectLst/>
                <a:latin typeface="Calibri" panose="020F0502020204030204" pitchFamily="34" charset="0"/>
              </a:rPr>
              <a:t> Explorador de recursos</a:t>
            </a:r>
          </a:p>
          <a:p>
            <a:pPr marL="171450" indent="-171450" algn="ctr">
              <a:lnSpc>
                <a:spcPct val="150000"/>
              </a:lnSpc>
              <a:buFont typeface="Arial" panose="020B0604020202020204" pitchFamily="34" charset="0"/>
              <a:buChar char="•"/>
            </a:pPr>
            <a:r>
              <a:rPr lang="pt-BR" sz="1200" i="0" noProof="0" dirty="0">
                <a:effectLst/>
                <a:latin typeface="Calibri" panose="020F0502020204030204" pitchFamily="34" charset="0"/>
              </a:rPr>
              <a:t>Transformador da naturez</a:t>
            </a:r>
            <a:r>
              <a:rPr lang="pt-BR" sz="1100" i="0" noProof="0" dirty="0">
                <a:effectLst/>
                <a:latin typeface="Calibri" panose="020F0502020204030204" pitchFamily="34" charset="0"/>
              </a:rPr>
              <a:t>a</a:t>
            </a:r>
          </a:p>
          <a:p>
            <a:pPr algn="ctr">
              <a:lnSpc>
                <a:spcPct val="150000"/>
              </a:lnSpc>
            </a:pPr>
            <a:endParaRPr lang="pt-BR" sz="1056" noProof="0" dirty="0">
              <a:solidFill>
                <a:srgbClr val="003E7E"/>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66" name="TextBox 17">
            <a:extLst>
              <a:ext uri="{FF2B5EF4-FFF2-40B4-BE49-F238E27FC236}">
                <a16:creationId xmlns:a16="http://schemas.microsoft.com/office/drawing/2014/main" id="{B14EB734-1E94-BAAB-B390-6197E4909EFD}"/>
              </a:ext>
            </a:extLst>
          </p:cNvPr>
          <p:cNvSpPr txBox="1"/>
          <p:nvPr/>
        </p:nvSpPr>
        <p:spPr>
          <a:xfrm>
            <a:off x="7500108" y="3917783"/>
            <a:ext cx="2239929" cy="181845"/>
          </a:xfrm>
          <a:prstGeom prst="rect">
            <a:avLst/>
          </a:prstGeom>
        </p:spPr>
        <p:txBody>
          <a:bodyPr lIns="0" tIns="0" rIns="0" bIns="0" rtlCol="0" anchor="t">
            <a:spAutoFit/>
          </a:bodyPr>
          <a:lstStyle/>
          <a:p>
            <a:pPr algn="ctr">
              <a:lnSpc>
                <a:spcPts val="1519"/>
              </a:lnSpc>
              <a:spcBef>
                <a:spcPct val="0"/>
              </a:spcBef>
            </a:pPr>
            <a:r>
              <a:rPr lang="pt-BR" sz="1186" b="1" noProof="0" dirty="0">
                <a:solidFill>
                  <a:srgbClr val="343432"/>
                </a:solidFill>
                <a:latin typeface="Montserrat Bold"/>
                <a:ea typeface="Montserrat Bold"/>
                <a:cs typeface="Montserrat Bold"/>
                <a:sym typeface="Montserrat Bold"/>
              </a:rPr>
              <a:t>Os últimos250 anos</a:t>
            </a:r>
          </a:p>
        </p:txBody>
      </p:sp>
      <p:sp>
        <p:nvSpPr>
          <p:cNvPr id="67" name="TextBox 18">
            <a:extLst>
              <a:ext uri="{FF2B5EF4-FFF2-40B4-BE49-F238E27FC236}">
                <a16:creationId xmlns:a16="http://schemas.microsoft.com/office/drawing/2014/main" id="{24935914-63EB-B81C-99EC-57E35020CE93}"/>
              </a:ext>
            </a:extLst>
          </p:cNvPr>
          <p:cNvSpPr txBox="1"/>
          <p:nvPr/>
        </p:nvSpPr>
        <p:spPr>
          <a:xfrm>
            <a:off x="7687451" y="1856207"/>
            <a:ext cx="1733660" cy="622799"/>
          </a:xfrm>
          <a:prstGeom prst="rect">
            <a:avLst/>
          </a:prstGeom>
        </p:spPr>
        <p:txBody>
          <a:bodyPr lIns="0" tIns="0" rIns="0" bIns="0" rtlCol="0" anchor="t">
            <a:spAutoFit/>
          </a:bodyPr>
          <a:lstStyle/>
          <a:p>
            <a:pPr algn="ctr">
              <a:lnSpc>
                <a:spcPts val="2495"/>
              </a:lnSpc>
              <a:spcBef>
                <a:spcPct val="0"/>
              </a:spcBef>
            </a:pPr>
            <a:r>
              <a:rPr lang="pt-BR" sz="1949" b="1" noProof="0" dirty="0">
                <a:solidFill>
                  <a:srgbClr val="F8F8F8"/>
                </a:solidFill>
                <a:latin typeface="Montserrat Bold"/>
                <a:ea typeface="Montserrat Bold"/>
                <a:cs typeface="Montserrat Bold"/>
                <a:sym typeface="Montserrat Bold"/>
              </a:rPr>
              <a:t>HOMO SAPIENS</a:t>
            </a:r>
          </a:p>
        </p:txBody>
      </p:sp>
      <p:sp>
        <p:nvSpPr>
          <p:cNvPr id="68" name="Freeform 19">
            <a:extLst>
              <a:ext uri="{FF2B5EF4-FFF2-40B4-BE49-F238E27FC236}">
                <a16:creationId xmlns:a16="http://schemas.microsoft.com/office/drawing/2014/main" id="{739BF2E1-FE4F-F66C-5E52-D127CCEE2C91}"/>
              </a:ext>
            </a:extLst>
          </p:cNvPr>
          <p:cNvSpPr/>
          <p:nvPr/>
        </p:nvSpPr>
        <p:spPr>
          <a:xfrm>
            <a:off x="7096267" y="1868907"/>
            <a:ext cx="2988239" cy="1392821"/>
          </a:xfrm>
          <a:custGeom>
            <a:avLst/>
            <a:gdLst/>
            <a:ahLst/>
            <a:cxnLst/>
            <a:rect l="l" t="t" r="r" b="b"/>
            <a:pathLst>
              <a:path w="4482358" h="2089231">
                <a:moveTo>
                  <a:pt x="0" y="0"/>
                </a:moveTo>
                <a:lnTo>
                  <a:pt x="4482358" y="0"/>
                </a:lnTo>
                <a:lnTo>
                  <a:pt x="4482358" y="2089231"/>
                </a:lnTo>
                <a:lnTo>
                  <a:pt x="0" y="2089231"/>
                </a:lnTo>
                <a:lnTo>
                  <a:pt x="0" y="0"/>
                </a:lnTo>
                <a:close/>
              </a:path>
            </a:pathLst>
          </a:custGeom>
          <a:blipFill>
            <a:blip r:embed="rId4">
              <a:extLst>
                <a:ext uri="{96DAC541-7B7A-43D3-8B79-37D633B846F1}">
                  <asvg:svgBlip xmlns:asvg="http://schemas.microsoft.com/office/drawing/2016/SVG/main" r:embed="rId5"/>
                </a:ext>
              </a:extLst>
            </a:blip>
            <a:stretch>
              <a:fillRect t="-114545"/>
            </a:stretch>
          </a:blipFill>
          <a:ln cap="sq">
            <a:noFill/>
            <a:prstDash val="solid"/>
            <a:miter/>
          </a:ln>
        </p:spPr>
        <p:txBody>
          <a:bodyPr/>
          <a:lstStyle/>
          <a:p>
            <a:endParaRPr lang="pt-BR" noProof="0" dirty="0"/>
          </a:p>
        </p:txBody>
      </p:sp>
      <p:sp>
        <p:nvSpPr>
          <p:cNvPr id="69" name="TextBox 20">
            <a:extLst>
              <a:ext uri="{FF2B5EF4-FFF2-40B4-BE49-F238E27FC236}">
                <a16:creationId xmlns:a16="http://schemas.microsoft.com/office/drawing/2014/main" id="{E52B6690-37CA-6B72-6632-B4653D02D484}"/>
              </a:ext>
            </a:extLst>
          </p:cNvPr>
          <p:cNvSpPr txBox="1"/>
          <p:nvPr/>
        </p:nvSpPr>
        <p:spPr>
          <a:xfrm>
            <a:off x="7723556" y="1950127"/>
            <a:ext cx="1733660" cy="622799"/>
          </a:xfrm>
          <a:prstGeom prst="rect">
            <a:avLst/>
          </a:prstGeom>
        </p:spPr>
        <p:txBody>
          <a:bodyPr lIns="0" tIns="0" rIns="0" bIns="0" rtlCol="0" anchor="t">
            <a:spAutoFit/>
          </a:bodyPr>
          <a:lstStyle/>
          <a:p>
            <a:pPr algn="ctr">
              <a:lnSpc>
                <a:spcPts val="2495"/>
              </a:lnSpc>
            </a:pPr>
            <a:r>
              <a:rPr lang="pt-BR" sz="1949" b="1" noProof="0" dirty="0">
                <a:solidFill>
                  <a:srgbClr val="FFFFFF"/>
                </a:solidFill>
                <a:latin typeface="Montserrat Bold"/>
                <a:ea typeface="Montserrat Bold"/>
                <a:cs typeface="Montserrat Bold"/>
                <a:sym typeface="Montserrat Bold"/>
              </a:rPr>
              <a:t>Homo</a:t>
            </a:r>
          </a:p>
          <a:p>
            <a:pPr algn="ctr">
              <a:lnSpc>
                <a:spcPts val="2495"/>
              </a:lnSpc>
              <a:spcBef>
                <a:spcPct val="0"/>
              </a:spcBef>
            </a:pPr>
            <a:r>
              <a:rPr lang="pt-BR" sz="1949" b="1" noProof="0" dirty="0" err="1">
                <a:solidFill>
                  <a:srgbClr val="FFFFFF"/>
                </a:solidFill>
                <a:latin typeface="Montserrat Bold"/>
                <a:ea typeface="Montserrat Bold"/>
                <a:cs typeface="Montserrat Bold"/>
                <a:sym typeface="Montserrat Bold"/>
              </a:rPr>
              <a:t>Economicus</a:t>
            </a:r>
            <a:endParaRPr lang="pt-BR" sz="1949" b="1" noProof="0" dirty="0">
              <a:solidFill>
                <a:srgbClr val="FFFFFF"/>
              </a:solidFill>
              <a:latin typeface="Montserrat Bold"/>
              <a:ea typeface="Montserrat Bold"/>
              <a:cs typeface="Montserrat Bold"/>
              <a:sym typeface="Montserrat Bold"/>
            </a:endParaRPr>
          </a:p>
        </p:txBody>
      </p:sp>
      <p:sp>
        <p:nvSpPr>
          <p:cNvPr id="73" name="CaixaDeTexto 72">
            <a:extLst>
              <a:ext uri="{FF2B5EF4-FFF2-40B4-BE49-F238E27FC236}">
                <a16:creationId xmlns:a16="http://schemas.microsoft.com/office/drawing/2014/main" id="{49900BD3-80F7-CF65-FA31-0C8D4346E94B}"/>
              </a:ext>
            </a:extLst>
          </p:cNvPr>
          <p:cNvSpPr txBox="1"/>
          <p:nvPr/>
        </p:nvSpPr>
        <p:spPr>
          <a:xfrm>
            <a:off x="631431" y="2274266"/>
            <a:ext cx="2432780" cy="2544671"/>
          </a:xfrm>
          <a:prstGeom prst="rect">
            <a:avLst/>
          </a:prstGeom>
          <a:noFill/>
        </p:spPr>
        <p:txBody>
          <a:bodyPr wrap="square">
            <a:spAutoFit/>
          </a:bodyPr>
          <a:lstStyle/>
          <a:p>
            <a:pPr algn="r">
              <a:lnSpc>
                <a:spcPct val="150000"/>
              </a:lnSpc>
            </a:pPr>
            <a:r>
              <a:rPr lang="pt-BR" b="0" i="0" noProof="0" dirty="0">
                <a:solidFill>
                  <a:srgbClr val="003E7E"/>
                </a:solidFill>
                <a:effectLst/>
                <a:latin typeface="Calibri" panose="020F0502020204030204" pitchFamily="34" charset="0"/>
              </a:rPr>
              <a:t>Como a humanidade passou de beneficiária do sistema natural perfeito para a força que o está desestabilizando</a:t>
            </a:r>
            <a:endParaRPr lang="pt-BR" noProof="0" dirty="0">
              <a:solidFill>
                <a:srgbClr val="003E7E"/>
              </a:solidFill>
            </a:endParaRPr>
          </a:p>
        </p:txBody>
      </p:sp>
      <p:sp>
        <p:nvSpPr>
          <p:cNvPr id="74" name="Freeform 26">
            <a:extLst>
              <a:ext uri="{FF2B5EF4-FFF2-40B4-BE49-F238E27FC236}">
                <a16:creationId xmlns:a16="http://schemas.microsoft.com/office/drawing/2014/main" id="{AF4D6BE7-C6AA-4091-A3E3-D6D92ABBB691}"/>
              </a:ext>
            </a:extLst>
          </p:cNvPr>
          <p:cNvSpPr/>
          <p:nvPr/>
        </p:nvSpPr>
        <p:spPr>
          <a:xfrm rot="-10800000" flipH="1">
            <a:off x="916898" y="1776589"/>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sz="1200" noProof="0" dirty="0"/>
          </a:p>
        </p:txBody>
      </p:sp>
      <p:pic>
        <p:nvPicPr>
          <p:cNvPr id="80" name="Gráfico 79">
            <a:extLst>
              <a:ext uri="{FF2B5EF4-FFF2-40B4-BE49-F238E27FC236}">
                <a16:creationId xmlns:a16="http://schemas.microsoft.com/office/drawing/2014/main" id="{272F2A91-C181-B15A-3FA0-9E4D900185C9}"/>
              </a:ext>
            </a:extLst>
          </p:cNvPr>
          <p:cNvPicPr>
            <a:picLocks noChangeAspect="1"/>
          </p:cNvPicPr>
          <p:nvPr/>
        </p:nvPicPr>
        <p:blipFill>
          <a:blip r:embed="rId8">
            <a:extLst>
              <a:ext uri="{96DAC541-7B7A-43D3-8B79-37D633B846F1}">
                <asvg:svgBlip xmlns:asvg="http://schemas.microsoft.com/office/drawing/2016/SVG/main" r:embed="rId9"/>
              </a:ext>
            </a:extLst>
          </a:blip>
          <a:srcRect b="16599"/>
          <a:stretch/>
        </p:blipFill>
        <p:spPr>
          <a:xfrm>
            <a:off x="4539409" y="3107642"/>
            <a:ext cx="801742" cy="835830"/>
          </a:xfrm>
          <a:prstGeom prst="rect">
            <a:avLst/>
          </a:prstGeom>
        </p:spPr>
      </p:pic>
      <p:pic>
        <p:nvPicPr>
          <p:cNvPr id="82" name="Gráfico 81">
            <a:extLst>
              <a:ext uri="{FF2B5EF4-FFF2-40B4-BE49-F238E27FC236}">
                <a16:creationId xmlns:a16="http://schemas.microsoft.com/office/drawing/2014/main" id="{770220B8-8169-441C-305F-D0E53B235A28}"/>
              </a:ext>
            </a:extLst>
          </p:cNvPr>
          <p:cNvPicPr>
            <a:picLocks noChangeAspect="1"/>
          </p:cNvPicPr>
          <p:nvPr/>
        </p:nvPicPr>
        <p:blipFill>
          <a:blip r:embed="rId10">
            <a:extLst>
              <a:ext uri="{96DAC541-7B7A-43D3-8B79-37D633B846F1}">
                <asvg:svgBlip xmlns:asvg="http://schemas.microsoft.com/office/drawing/2016/SVG/main" r:embed="rId11"/>
              </a:ext>
            </a:extLst>
          </a:blip>
          <a:srcRect b="23448"/>
          <a:stretch/>
        </p:blipFill>
        <p:spPr>
          <a:xfrm>
            <a:off x="8120702" y="3187220"/>
            <a:ext cx="672093" cy="643129"/>
          </a:xfrm>
          <a:prstGeom prst="rect">
            <a:avLst/>
          </a:prstGeom>
        </p:spPr>
      </p:pic>
    </p:spTree>
    <p:extLst>
      <p:ext uri="{BB962C8B-B14F-4D97-AF65-F5344CB8AC3E}">
        <p14:creationId xmlns:p14="http://schemas.microsoft.com/office/powerpoint/2010/main" val="2877390829"/>
      </p:ext>
    </p:extLst>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60"/>
          <p:cNvSpPr txBox="1"/>
          <p:nvPr/>
        </p:nvSpPr>
        <p:spPr>
          <a:xfrm>
            <a:off x="3162292" y="1378362"/>
            <a:ext cx="3703820" cy="236731"/>
          </a:xfrm>
          <a:prstGeom prst="rect">
            <a:avLst/>
          </a:prstGeom>
        </p:spPr>
        <p:txBody>
          <a:bodyPr wrap="square" lIns="0" tIns="0" rIns="0" bIns="0" rtlCol="0" anchor="t">
            <a:spAutoFit/>
          </a:bodyPr>
          <a:lstStyle/>
          <a:p>
            <a:pPr marL="0" lvl="1">
              <a:lnSpc>
                <a:spcPts val="1960"/>
              </a:lnSpc>
              <a:spcBef>
                <a:spcPct val="0"/>
              </a:spcBef>
            </a:pPr>
            <a:r>
              <a:rPr lang="pt-BR" sz="1400" b="1" spc="230" noProof="0" dirty="0">
                <a:solidFill>
                  <a:srgbClr val="000000"/>
                </a:solidFill>
                <a:latin typeface="Montserrat Bold"/>
                <a:ea typeface="Montserrat Bold"/>
                <a:cs typeface="Montserrat Bold"/>
                <a:sym typeface="Montserrat Bold"/>
              </a:rPr>
              <a:t>ATMOSFERA AUTO-FORMADA</a:t>
            </a:r>
          </a:p>
        </p:txBody>
      </p:sp>
      <p:sp>
        <p:nvSpPr>
          <p:cNvPr id="61" name="TextBox 61"/>
          <p:cNvSpPr txBox="1"/>
          <p:nvPr/>
        </p:nvSpPr>
        <p:spPr>
          <a:xfrm>
            <a:off x="3200862" y="1673367"/>
            <a:ext cx="1491356" cy="891975"/>
          </a:xfrm>
          <a:prstGeom prst="rect">
            <a:avLst/>
          </a:prstGeom>
        </p:spPr>
        <p:txBody>
          <a:bodyPr wrap="square" lIns="0" tIns="0" rIns="0" bIns="0" rtlCol="0" anchor="t">
            <a:spAutoFit/>
          </a:bodyPr>
          <a:lstStyle/>
          <a:p>
            <a:pPr>
              <a:lnSpc>
                <a:spcPts val="1400"/>
              </a:lnSpc>
            </a:pPr>
            <a:r>
              <a:rPr lang="pt-BR" sz="933" b="1" noProof="0" dirty="0">
                <a:solidFill>
                  <a:srgbClr val="2B2B2B"/>
                </a:solidFill>
                <a:latin typeface="Montserrat Bold"/>
                <a:ea typeface="Montserrat Bold"/>
                <a:cs typeface="Montserrat Bold"/>
                <a:sym typeface="Montserrat Bold"/>
              </a:rPr>
              <a:t>Era Natura</a:t>
            </a: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l</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280 </a:t>
            </a:r>
            <a:r>
              <a:rPr lang="pt-BR" sz="933" noProof="0" dirty="0" err="1">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ppm</a:t>
            </a: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 CO₂</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Efeito estufa estável</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Clima previsível</a:t>
            </a:r>
          </a:p>
          <a:p>
            <a:pPr algn="r">
              <a:lnSpc>
                <a:spcPts val="1500"/>
              </a:lnSpc>
              <a:spcBef>
                <a:spcPct val="0"/>
              </a:spcBef>
            </a:pPr>
            <a:endPar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endParaRPr>
          </a:p>
        </p:txBody>
      </p:sp>
      <p:grpSp>
        <p:nvGrpSpPr>
          <p:cNvPr id="62" name="Group 62"/>
          <p:cNvGrpSpPr/>
          <p:nvPr/>
        </p:nvGrpSpPr>
        <p:grpSpPr>
          <a:xfrm>
            <a:off x="2941858" y="1420153"/>
            <a:ext cx="128211" cy="1871710"/>
            <a:chOff x="0" y="-38100"/>
            <a:chExt cx="43872" cy="776012"/>
          </a:xfrm>
          <a:solidFill>
            <a:schemeClr val="tx2">
              <a:lumMod val="90000"/>
              <a:lumOff val="10000"/>
            </a:schemeClr>
          </a:solidFill>
        </p:grpSpPr>
        <p:sp>
          <p:nvSpPr>
            <p:cNvPr id="63" name="Freeform 63"/>
            <p:cNvSpPr/>
            <p:nvPr/>
          </p:nvSpPr>
          <p:spPr>
            <a:xfrm>
              <a:off x="0" y="0"/>
              <a:ext cx="43872" cy="737912"/>
            </a:xfrm>
            <a:custGeom>
              <a:avLst/>
              <a:gdLst/>
              <a:ahLst/>
              <a:cxnLst/>
              <a:rect l="l" t="t" r="r" b="b"/>
              <a:pathLst>
                <a:path w="43872" h="737912">
                  <a:moveTo>
                    <a:pt x="0" y="0"/>
                  </a:moveTo>
                  <a:lnTo>
                    <a:pt x="43872" y="0"/>
                  </a:lnTo>
                  <a:lnTo>
                    <a:pt x="43872" y="737912"/>
                  </a:lnTo>
                  <a:lnTo>
                    <a:pt x="0" y="737912"/>
                  </a:lnTo>
                  <a:close/>
                </a:path>
              </a:pathLst>
            </a:custGeom>
            <a:grpFill/>
          </p:spPr>
          <p:txBody>
            <a:bodyPr/>
            <a:lstStyle/>
            <a:p>
              <a:endParaRPr lang="pt-BR" noProof="0" dirty="0"/>
            </a:p>
          </p:txBody>
        </p:sp>
        <p:sp>
          <p:nvSpPr>
            <p:cNvPr id="64" name="TextBox 64"/>
            <p:cNvSpPr txBox="1"/>
            <p:nvPr/>
          </p:nvSpPr>
          <p:spPr>
            <a:xfrm>
              <a:off x="0" y="-38100"/>
              <a:ext cx="43872" cy="776012"/>
            </a:xfrm>
            <a:prstGeom prst="rect">
              <a:avLst/>
            </a:prstGeom>
            <a:grpFill/>
          </p:spPr>
          <p:txBody>
            <a:bodyPr lIns="33867" tIns="33867" rIns="33867" bIns="33867" rtlCol="0" anchor="ctr"/>
            <a:lstStyle/>
            <a:p>
              <a:pPr algn="ctr">
                <a:lnSpc>
                  <a:spcPts val="2053"/>
                </a:lnSpc>
              </a:pPr>
              <a:endParaRPr lang="pt-BR" sz="1200" noProof="0" dirty="0"/>
            </a:p>
          </p:txBody>
        </p:sp>
      </p:grpSp>
      <p:sp>
        <p:nvSpPr>
          <p:cNvPr id="85" name="TextBox 85"/>
          <p:cNvSpPr txBox="1"/>
          <p:nvPr/>
        </p:nvSpPr>
        <p:spPr>
          <a:xfrm>
            <a:off x="4823011" y="1673367"/>
            <a:ext cx="1724239" cy="882357"/>
          </a:xfrm>
          <a:prstGeom prst="rect">
            <a:avLst/>
          </a:prstGeom>
        </p:spPr>
        <p:txBody>
          <a:bodyPr lIns="0" tIns="0" rIns="0" bIns="0" rtlCol="0" anchor="t">
            <a:spAutoFit/>
          </a:bodyPr>
          <a:lstStyle/>
          <a:p>
            <a:pPr>
              <a:lnSpc>
                <a:spcPts val="1400"/>
              </a:lnSpc>
            </a:pPr>
            <a:r>
              <a:rPr lang="pt-BR" sz="933" b="1" noProof="0" dirty="0">
                <a:solidFill>
                  <a:srgbClr val="2B2B2B"/>
                </a:solidFill>
                <a:latin typeface="Montserrat Bold"/>
                <a:ea typeface="Montserrat Bold"/>
                <a:cs typeface="Montserrat Bold"/>
                <a:sym typeface="Montserrat Bold"/>
              </a:rPr>
              <a:t>Era Econômica</a:t>
            </a:r>
            <a:endParaRPr lang="pt-BR" dirty="0"/>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420+ </a:t>
            </a:r>
            <a:r>
              <a:rPr lang="pt-BR" sz="933" noProof="0" dirty="0" err="1">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ppm</a:t>
            </a: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 CO₂</a:t>
            </a:r>
            <a:endPar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endParaRP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Efeito estufa intensificado</a:t>
            </a:r>
            <a:endPar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endParaRPr>
          </a:p>
          <a:p>
            <a:pPr marL="171450" indent="-171450">
              <a:lnSpc>
                <a:spcPts val="1400"/>
              </a:lnSpc>
              <a:buFont typeface="Arial" panose="020B0604020202020204" pitchFamily="34" charset="0"/>
              <a:buChar char="•"/>
            </a:pPr>
            <a:r>
              <a:rPr lang="pt-BR" sz="90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Eventos climáticos</a:t>
            </a:r>
            <a:r>
              <a:rPr lang="pt-BR" sz="900"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 extremos</a:t>
            </a:r>
            <a:endParaRPr lang="pt-BR" sz="900" noProof="0" dirty="0">
              <a:solidFill>
                <a:srgbClr val="2B2B2B"/>
              </a:solidFill>
              <a:latin typeface="Calibri" panose="020F0502020204030204" pitchFamily="34" charset="0"/>
              <a:ea typeface="Calibri" panose="020F0502020204030204" pitchFamily="34" charset="0"/>
              <a:cs typeface="Calibri" panose="020F0502020204030204" pitchFamily="34" charset="0"/>
            </a:endParaRPr>
          </a:p>
          <a:p>
            <a:pPr algn="just">
              <a:lnSpc>
                <a:spcPts val="1400"/>
              </a:lnSpc>
              <a:spcBef>
                <a:spcPct val="0"/>
              </a:spcBef>
            </a:pPr>
            <a:endPar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86" name="TextBox 86"/>
          <p:cNvSpPr txBox="1"/>
          <p:nvPr/>
        </p:nvSpPr>
        <p:spPr>
          <a:xfrm>
            <a:off x="3200862" y="2766462"/>
            <a:ext cx="3397596" cy="525400"/>
          </a:xfrm>
          <a:prstGeom prst="rect">
            <a:avLst/>
          </a:prstGeom>
        </p:spPr>
        <p:txBody>
          <a:bodyPr wrap="square" lIns="0" tIns="0" rIns="0" bIns="0" rtlCol="0" anchor="t">
            <a:spAutoFit/>
          </a:bodyPr>
          <a:lstStyle/>
          <a:p>
            <a:pPr algn="just">
              <a:lnSpc>
                <a:spcPts val="1400"/>
              </a:lnSpc>
              <a:spcBef>
                <a:spcPct val="0"/>
              </a:spcBef>
            </a:pPr>
            <a:r>
              <a:rPr lang="pt-BR" sz="1000" spc="32"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Queima de combustíveis fósseis para maximizar produção industrial aumentou CO₂ em 50% desde a Revolução Industrial</a:t>
            </a:r>
          </a:p>
        </p:txBody>
      </p:sp>
      <p:cxnSp>
        <p:nvCxnSpPr>
          <p:cNvPr id="88" name="Conector reto 87">
            <a:extLst>
              <a:ext uri="{FF2B5EF4-FFF2-40B4-BE49-F238E27FC236}">
                <a16:creationId xmlns:a16="http://schemas.microsoft.com/office/drawing/2014/main" id="{FF266583-E8AC-664A-3D96-6B39DCCCEFFB}"/>
              </a:ext>
            </a:extLst>
          </p:cNvPr>
          <p:cNvCxnSpPr>
            <a:cxnSpLocks/>
          </p:cNvCxnSpPr>
          <p:nvPr/>
        </p:nvCxnSpPr>
        <p:spPr>
          <a:xfrm>
            <a:off x="3153376" y="2612436"/>
            <a:ext cx="3424318" cy="0"/>
          </a:xfrm>
          <a:prstGeom prst="line">
            <a:avLst/>
          </a:prstGeom>
          <a:ln>
            <a:solidFill>
              <a:srgbClr val="003E7E"/>
            </a:solidFill>
            <a:prstDash val="dash"/>
          </a:ln>
        </p:spPr>
        <p:style>
          <a:lnRef idx="2">
            <a:schemeClr val="accent1"/>
          </a:lnRef>
          <a:fillRef idx="0">
            <a:schemeClr val="accent1"/>
          </a:fillRef>
          <a:effectRef idx="1">
            <a:schemeClr val="accent1"/>
          </a:effectRef>
          <a:fontRef idx="minor">
            <a:schemeClr val="tx1"/>
          </a:fontRef>
        </p:style>
      </p:cxnSp>
      <p:cxnSp>
        <p:nvCxnSpPr>
          <p:cNvPr id="90" name="Conector reto 89">
            <a:extLst>
              <a:ext uri="{FF2B5EF4-FFF2-40B4-BE49-F238E27FC236}">
                <a16:creationId xmlns:a16="http://schemas.microsoft.com/office/drawing/2014/main" id="{D6F3C227-0C3C-8781-83CD-9FE5F39F18F2}"/>
              </a:ext>
            </a:extLst>
          </p:cNvPr>
          <p:cNvCxnSpPr>
            <a:cxnSpLocks/>
          </p:cNvCxnSpPr>
          <p:nvPr/>
        </p:nvCxnSpPr>
        <p:spPr>
          <a:xfrm>
            <a:off x="4664185" y="1694253"/>
            <a:ext cx="0" cy="736791"/>
          </a:xfrm>
          <a:prstGeom prst="line">
            <a:avLst/>
          </a:prstGeom>
          <a:ln>
            <a:solidFill>
              <a:srgbClr val="003E7E"/>
            </a:solidFill>
            <a:prstDash val="dash"/>
          </a:ln>
        </p:spPr>
        <p:style>
          <a:lnRef idx="2">
            <a:schemeClr val="accent1"/>
          </a:lnRef>
          <a:fillRef idx="0">
            <a:schemeClr val="accent1"/>
          </a:fillRef>
          <a:effectRef idx="1">
            <a:schemeClr val="accent1"/>
          </a:effectRef>
          <a:fontRef idx="minor">
            <a:schemeClr val="tx1"/>
          </a:fontRef>
        </p:style>
      </p:cxnSp>
      <p:sp>
        <p:nvSpPr>
          <p:cNvPr id="93" name="TextBox 60">
            <a:extLst>
              <a:ext uri="{FF2B5EF4-FFF2-40B4-BE49-F238E27FC236}">
                <a16:creationId xmlns:a16="http://schemas.microsoft.com/office/drawing/2014/main" id="{6885010F-1B25-B80B-733A-1BB4A3612CC4}"/>
              </a:ext>
            </a:extLst>
          </p:cNvPr>
          <p:cNvSpPr txBox="1"/>
          <p:nvPr/>
        </p:nvSpPr>
        <p:spPr>
          <a:xfrm>
            <a:off x="7662017" y="181302"/>
            <a:ext cx="3703820" cy="236731"/>
          </a:xfrm>
          <a:prstGeom prst="rect">
            <a:avLst/>
          </a:prstGeom>
        </p:spPr>
        <p:txBody>
          <a:bodyPr wrap="square" lIns="0" tIns="0" rIns="0" bIns="0" rtlCol="0" anchor="t">
            <a:spAutoFit/>
          </a:bodyPr>
          <a:lstStyle/>
          <a:p>
            <a:pPr marL="0" lvl="1">
              <a:lnSpc>
                <a:spcPts val="1960"/>
              </a:lnSpc>
              <a:spcBef>
                <a:spcPct val="0"/>
              </a:spcBef>
            </a:pPr>
            <a:r>
              <a:rPr lang="pt-BR" sz="1400" b="1" spc="230" noProof="0" dirty="0">
                <a:solidFill>
                  <a:srgbClr val="000000"/>
                </a:solidFill>
                <a:latin typeface="Montserrat Bold"/>
                <a:ea typeface="Montserrat Bold"/>
                <a:cs typeface="Montserrat Bold"/>
                <a:sym typeface="Montserrat Bold"/>
              </a:rPr>
              <a:t>PROTEÇÃO NATURAIS</a:t>
            </a:r>
          </a:p>
        </p:txBody>
      </p:sp>
      <p:sp>
        <p:nvSpPr>
          <p:cNvPr id="94" name="TextBox 61">
            <a:extLst>
              <a:ext uri="{FF2B5EF4-FFF2-40B4-BE49-F238E27FC236}">
                <a16:creationId xmlns:a16="http://schemas.microsoft.com/office/drawing/2014/main" id="{DDA6F548-FB32-0612-A009-EB523482D7A1}"/>
              </a:ext>
            </a:extLst>
          </p:cNvPr>
          <p:cNvSpPr txBox="1"/>
          <p:nvPr/>
        </p:nvSpPr>
        <p:spPr>
          <a:xfrm>
            <a:off x="7700587" y="476307"/>
            <a:ext cx="1914890" cy="702821"/>
          </a:xfrm>
          <a:prstGeom prst="rect">
            <a:avLst/>
          </a:prstGeom>
        </p:spPr>
        <p:txBody>
          <a:bodyPr wrap="square" lIns="0" tIns="0" rIns="0" bIns="0" rtlCol="0" anchor="t">
            <a:spAutoFit/>
          </a:bodyPr>
          <a:lstStyle/>
          <a:p>
            <a:pPr>
              <a:lnSpc>
                <a:spcPts val="1400"/>
              </a:lnSpc>
            </a:pPr>
            <a:r>
              <a:rPr lang="pt-BR" sz="933" b="1" noProof="0" dirty="0">
                <a:solidFill>
                  <a:srgbClr val="2B2B2B"/>
                </a:solidFill>
                <a:latin typeface="Montserrat Bold"/>
                <a:ea typeface="Montserrat Bold"/>
                <a:cs typeface="Montserrat Bold"/>
                <a:sym typeface="Montserrat Bold"/>
              </a:rPr>
              <a:t>Era Natura</a:t>
            </a: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l</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Camada de ozônio íntegra</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Campo magnético estável</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Proteção total UV</a:t>
            </a:r>
          </a:p>
        </p:txBody>
      </p:sp>
      <p:grpSp>
        <p:nvGrpSpPr>
          <p:cNvPr id="95" name="Group 62">
            <a:extLst>
              <a:ext uri="{FF2B5EF4-FFF2-40B4-BE49-F238E27FC236}">
                <a16:creationId xmlns:a16="http://schemas.microsoft.com/office/drawing/2014/main" id="{4039ACAB-D857-0422-2954-603C9C705B3C}"/>
              </a:ext>
            </a:extLst>
          </p:cNvPr>
          <p:cNvGrpSpPr/>
          <p:nvPr/>
        </p:nvGrpSpPr>
        <p:grpSpPr>
          <a:xfrm>
            <a:off x="7441583" y="314989"/>
            <a:ext cx="128211" cy="1779814"/>
            <a:chOff x="0" y="0"/>
            <a:chExt cx="43872" cy="737912"/>
          </a:xfrm>
          <a:solidFill>
            <a:schemeClr val="tx2">
              <a:lumMod val="50000"/>
              <a:lumOff val="50000"/>
            </a:schemeClr>
          </a:solidFill>
        </p:grpSpPr>
        <p:sp>
          <p:nvSpPr>
            <p:cNvPr id="96" name="Freeform 63">
              <a:extLst>
                <a:ext uri="{FF2B5EF4-FFF2-40B4-BE49-F238E27FC236}">
                  <a16:creationId xmlns:a16="http://schemas.microsoft.com/office/drawing/2014/main" id="{8E47F13E-A701-1C5F-1FA8-624319A17D1B}"/>
                </a:ext>
              </a:extLst>
            </p:cNvPr>
            <p:cNvSpPr/>
            <p:nvPr/>
          </p:nvSpPr>
          <p:spPr>
            <a:xfrm>
              <a:off x="0" y="0"/>
              <a:ext cx="43872" cy="737912"/>
            </a:xfrm>
            <a:custGeom>
              <a:avLst/>
              <a:gdLst/>
              <a:ahLst/>
              <a:cxnLst/>
              <a:rect l="l" t="t" r="r" b="b"/>
              <a:pathLst>
                <a:path w="43872" h="737912">
                  <a:moveTo>
                    <a:pt x="0" y="0"/>
                  </a:moveTo>
                  <a:lnTo>
                    <a:pt x="43872" y="0"/>
                  </a:lnTo>
                  <a:lnTo>
                    <a:pt x="43872" y="737912"/>
                  </a:lnTo>
                  <a:lnTo>
                    <a:pt x="0" y="737912"/>
                  </a:lnTo>
                  <a:close/>
                </a:path>
              </a:pathLst>
            </a:custGeom>
            <a:grpFill/>
          </p:spPr>
          <p:txBody>
            <a:bodyPr/>
            <a:lstStyle/>
            <a:p>
              <a:endParaRPr lang="pt-BR" noProof="0" dirty="0"/>
            </a:p>
          </p:txBody>
        </p:sp>
        <p:sp>
          <p:nvSpPr>
            <p:cNvPr id="97" name="TextBox 64">
              <a:extLst>
                <a:ext uri="{FF2B5EF4-FFF2-40B4-BE49-F238E27FC236}">
                  <a16:creationId xmlns:a16="http://schemas.microsoft.com/office/drawing/2014/main" id="{1400913A-ACB2-0F7A-DCDD-683CB4D7BEB9}"/>
                </a:ext>
              </a:extLst>
            </p:cNvPr>
            <p:cNvSpPr txBox="1"/>
            <p:nvPr/>
          </p:nvSpPr>
          <p:spPr>
            <a:xfrm>
              <a:off x="0" y="-38100"/>
              <a:ext cx="43872" cy="776012"/>
            </a:xfrm>
            <a:prstGeom prst="rect">
              <a:avLst/>
            </a:prstGeom>
            <a:grpFill/>
          </p:spPr>
          <p:txBody>
            <a:bodyPr lIns="33867" tIns="33867" rIns="33867" bIns="33867" rtlCol="0" anchor="ctr"/>
            <a:lstStyle/>
            <a:p>
              <a:pPr algn="ctr">
                <a:lnSpc>
                  <a:spcPts val="2053"/>
                </a:lnSpc>
              </a:pPr>
              <a:endParaRPr lang="pt-BR" sz="1200" noProof="0" dirty="0"/>
            </a:p>
          </p:txBody>
        </p:sp>
      </p:grpSp>
      <p:sp>
        <p:nvSpPr>
          <p:cNvPr id="98" name="TextBox 85">
            <a:extLst>
              <a:ext uri="{FF2B5EF4-FFF2-40B4-BE49-F238E27FC236}">
                <a16:creationId xmlns:a16="http://schemas.microsoft.com/office/drawing/2014/main" id="{35C1EC7D-A742-2D40-C136-01C7FA726DAC}"/>
              </a:ext>
            </a:extLst>
          </p:cNvPr>
          <p:cNvSpPr txBox="1"/>
          <p:nvPr/>
        </p:nvSpPr>
        <p:spPr>
          <a:xfrm>
            <a:off x="9780128" y="476307"/>
            <a:ext cx="1724239" cy="702821"/>
          </a:xfrm>
          <a:prstGeom prst="rect">
            <a:avLst/>
          </a:prstGeom>
        </p:spPr>
        <p:txBody>
          <a:bodyPr wrap="square" lIns="0" tIns="0" rIns="0" bIns="0" rtlCol="0" anchor="t">
            <a:spAutoFit/>
          </a:bodyPr>
          <a:lstStyle/>
          <a:p>
            <a:pPr algn="just">
              <a:lnSpc>
                <a:spcPts val="1400"/>
              </a:lnSpc>
            </a:pPr>
            <a:r>
              <a:rPr lang="pt-BR" sz="933" b="1" noProof="0" dirty="0">
                <a:solidFill>
                  <a:srgbClr val="2B2B2B"/>
                </a:solidFill>
                <a:latin typeface="Montserrat Bold"/>
                <a:ea typeface="Montserrat Bold"/>
                <a:cs typeface="Montserrat Bold"/>
                <a:sym typeface="Montserrat Bold"/>
              </a:rPr>
              <a:t>Era Econômica</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Buraco na camada ozônio</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Poluição atmosférica</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Radiação UV aumentada</a:t>
            </a:r>
          </a:p>
        </p:txBody>
      </p:sp>
      <p:sp>
        <p:nvSpPr>
          <p:cNvPr id="99" name="TextBox 86">
            <a:extLst>
              <a:ext uri="{FF2B5EF4-FFF2-40B4-BE49-F238E27FC236}">
                <a16:creationId xmlns:a16="http://schemas.microsoft.com/office/drawing/2014/main" id="{E7C0C44A-F8D0-7C80-7233-B274DB14FD12}"/>
              </a:ext>
            </a:extLst>
          </p:cNvPr>
          <p:cNvSpPr txBox="1"/>
          <p:nvPr/>
        </p:nvSpPr>
        <p:spPr>
          <a:xfrm>
            <a:off x="7700587" y="1569402"/>
            <a:ext cx="3397596" cy="348044"/>
          </a:xfrm>
          <a:prstGeom prst="rect">
            <a:avLst/>
          </a:prstGeom>
        </p:spPr>
        <p:txBody>
          <a:bodyPr wrap="square" lIns="0" tIns="0" rIns="0" bIns="0" rtlCol="0" anchor="t">
            <a:spAutoFit/>
          </a:bodyPr>
          <a:lstStyle/>
          <a:p>
            <a:pPr algn="just">
              <a:lnSpc>
                <a:spcPts val="1400"/>
              </a:lnSpc>
              <a:spcBef>
                <a:spcPct val="0"/>
              </a:spcBef>
            </a:pPr>
            <a:r>
              <a:rPr lang="pt-BR" sz="1000" spc="32"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CFCs industriais destruíram ozônio; poluição compromete proteções naturais (sucesso: Protocolo Montreal).</a:t>
            </a:r>
          </a:p>
        </p:txBody>
      </p:sp>
      <p:cxnSp>
        <p:nvCxnSpPr>
          <p:cNvPr id="100" name="Conector reto 99">
            <a:extLst>
              <a:ext uri="{FF2B5EF4-FFF2-40B4-BE49-F238E27FC236}">
                <a16:creationId xmlns:a16="http://schemas.microsoft.com/office/drawing/2014/main" id="{CAAEFEDF-A7B6-BCAC-21A1-75B3097B8DF9}"/>
              </a:ext>
            </a:extLst>
          </p:cNvPr>
          <p:cNvCxnSpPr>
            <a:cxnSpLocks/>
          </p:cNvCxnSpPr>
          <p:nvPr/>
        </p:nvCxnSpPr>
        <p:spPr>
          <a:xfrm>
            <a:off x="7653101" y="1415376"/>
            <a:ext cx="3851266" cy="0"/>
          </a:xfrm>
          <a:prstGeom prst="line">
            <a:avLst/>
          </a:prstGeom>
          <a:ln>
            <a:solidFill>
              <a:srgbClr val="0495D5"/>
            </a:solidFill>
            <a:prstDash val="dash"/>
          </a:ln>
        </p:spPr>
        <p:style>
          <a:lnRef idx="2">
            <a:schemeClr val="accent1"/>
          </a:lnRef>
          <a:fillRef idx="0">
            <a:schemeClr val="accent1"/>
          </a:fillRef>
          <a:effectRef idx="1">
            <a:schemeClr val="accent1"/>
          </a:effectRef>
          <a:fontRef idx="minor">
            <a:schemeClr val="tx1"/>
          </a:fontRef>
        </p:style>
      </p:cxnSp>
      <p:cxnSp>
        <p:nvCxnSpPr>
          <p:cNvPr id="101" name="Conector reto 100">
            <a:extLst>
              <a:ext uri="{FF2B5EF4-FFF2-40B4-BE49-F238E27FC236}">
                <a16:creationId xmlns:a16="http://schemas.microsoft.com/office/drawing/2014/main" id="{33A11DC9-0270-E35A-71F6-E65528D3B050}"/>
              </a:ext>
            </a:extLst>
          </p:cNvPr>
          <p:cNvCxnSpPr>
            <a:cxnSpLocks/>
          </p:cNvCxnSpPr>
          <p:nvPr/>
        </p:nvCxnSpPr>
        <p:spPr>
          <a:xfrm>
            <a:off x="9621302" y="497193"/>
            <a:ext cx="0" cy="736791"/>
          </a:xfrm>
          <a:prstGeom prst="line">
            <a:avLst/>
          </a:prstGeom>
          <a:ln>
            <a:solidFill>
              <a:srgbClr val="0495D5"/>
            </a:solidFill>
            <a:prstDash val="dash"/>
          </a:ln>
        </p:spPr>
        <p:style>
          <a:lnRef idx="2">
            <a:schemeClr val="accent1"/>
          </a:lnRef>
          <a:fillRef idx="0">
            <a:schemeClr val="accent1"/>
          </a:fillRef>
          <a:effectRef idx="1">
            <a:schemeClr val="accent1"/>
          </a:effectRef>
          <a:fontRef idx="minor">
            <a:schemeClr val="tx1"/>
          </a:fontRef>
        </p:style>
      </p:cxnSp>
      <p:sp>
        <p:nvSpPr>
          <p:cNvPr id="102" name="TextBox 60">
            <a:extLst>
              <a:ext uri="{FF2B5EF4-FFF2-40B4-BE49-F238E27FC236}">
                <a16:creationId xmlns:a16="http://schemas.microsoft.com/office/drawing/2014/main" id="{AC244082-83F1-A52C-46A5-17F2C4561A9F}"/>
              </a:ext>
            </a:extLst>
          </p:cNvPr>
          <p:cNvSpPr txBox="1"/>
          <p:nvPr/>
        </p:nvSpPr>
        <p:spPr>
          <a:xfrm>
            <a:off x="3162292" y="3646898"/>
            <a:ext cx="3703820" cy="236731"/>
          </a:xfrm>
          <a:prstGeom prst="rect">
            <a:avLst/>
          </a:prstGeom>
        </p:spPr>
        <p:txBody>
          <a:bodyPr wrap="square" lIns="0" tIns="0" rIns="0" bIns="0" rtlCol="0" anchor="t">
            <a:spAutoFit/>
          </a:bodyPr>
          <a:lstStyle/>
          <a:p>
            <a:pPr marL="0" lvl="1">
              <a:lnSpc>
                <a:spcPts val="1960"/>
              </a:lnSpc>
              <a:spcBef>
                <a:spcPct val="0"/>
              </a:spcBef>
            </a:pPr>
            <a:r>
              <a:rPr lang="pt-BR" sz="1400" b="1" spc="230" noProof="0" dirty="0">
                <a:solidFill>
                  <a:srgbClr val="000000"/>
                </a:solidFill>
                <a:latin typeface="Montserrat Bold"/>
                <a:ea typeface="Montserrat Bold"/>
                <a:cs typeface="Montserrat Bold"/>
                <a:sym typeface="Montserrat Bold"/>
              </a:rPr>
              <a:t>EQULÍBRIO TÉRMICO</a:t>
            </a:r>
          </a:p>
        </p:txBody>
      </p:sp>
      <p:sp>
        <p:nvSpPr>
          <p:cNvPr id="103" name="TextBox 61">
            <a:extLst>
              <a:ext uri="{FF2B5EF4-FFF2-40B4-BE49-F238E27FC236}">
                <a16:creationId xmlns:a16="http://schemas.microsoft.com/office/drawing/2014/main" id="{1CF4C3A5-1FB9-E94C-875E-BB1C65821B2E}"/>
              </a:ext>
            </a:extLst>
          </p:cNvPr>
          <p:cNvSpPr txBox="1"/>
          <p:nvPr/>
        </p:nvSpPr>
        <p:spPr>
          <a:xfrm>
            <a:off x="3200862" y="3941903"/>
            <a:ext cx="1491356" cy="704808"/>
          </a:xfrm>
          <a:prstGeom prst="rect">
            <a:avLst/>
          </a:prstGeom>
        </p:spPr>
        <p:txBody>
          <a:bodyPr wrap="square" lIns="0" tIns="0" rIns="0" bIns="0" rtlCol="0" anchor="t">
            <a:spAutoFit/>
          </a:bodyPr>
          <a:lstStyle/>
          <a:p>
            <a:pPr>
              <a:lnSpc>
                <a:spcPts val="1400"/>
              </a:lnSpc>
            </a:pPr>
            <a:r>
              <a:rPr lang="pt-BR" sz="933" b="1" noProof="0" dirty="0">
                <a:solidFill>
                  <a:srgbClr val="2B2B2B"/>
                </a:solidFill>
                <a:latin typeface="Montserrat Bold"/>
                <a:ea typeface="Montserrat Bold"/>
                <a:cs typeface="Montserrat Bold"/>
                <a:sym typeface="Montserrat Bold"/>
              </a:rPr>
              <a:t>Era Natura</a:t>
            </a: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l</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Variação ±1°C</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Gelo polar estável</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Nível do mar constante</a:t>
            </a:r>
          </a:p>
        </p:txBody>
      </p:sp>
      <p:grpSp>
        <p:nvGrpSpPr>
          <p:cNvPr id="104" name="Group 62">
            <a:extLst>
              <a:ext uri="{FF2B5EF4-FFF2-40B4-BE49-F238E27FC236}">
                <a16:creationId xmlns:a16="http://schemas.microsoft.com/office/drawing/2014/main" id="{0AB08581-37A8-C7E3-3EE2-E9CBF4967546}"/>
              </a:ext>
            </a:extLst>
          </p:cNvPr>
          <p:cNvGrpSpPr/>
          <p:nvPr/>
        </p:nvGrpSpPr>
        <p:grpSpPr>
          <a:xfrm>
            <a:off x="2941858" y="3780585"/>
            <a:ext cx="128211" cy="1779814"/>
            <a:chOff x="0" y="0"/>
            <a:chExt cx="43872" cy="737912"/>
          </a:xfrm>
          <a:solidFill>
            <a:schemeClr val="tx2">
              <a:lumMod val="75000"/>
              <a:lumOff val="25000"/>
            </a:schemeClr>
          </a:solidFill>
        </p:grpSpPr>
        <p:sp>
          <p:nvSpPr>
            <p:cNvPr id="105" name="Freeform 63">
              <a:extLst>
                <a:ext uri="{FF2B5EF4-FFF2-40B4-BE49-F238E27FC236}">
                  <a16:creationId xmlns:a16="http://schemas.microsoft.com/office/drawing/2014/main" id="{15AA4171-A57A-7DA2-5CF4-14B632E9996B}"/>
                </a:ext>
              </a:extLst>
            </p:cNvPr>
            <p:cNvSpPr/>
            <p:nvPr/>
          </p:nvSpPr>
          <p:spPr>
            <a:xfrm>
              <a:off x="0" y="0"/>
              <a:ext cx="43872" cy="737912"/>
            </a:xfrm>
            <a:custGeom>
              <a:avLst/>
              <a:gdLst/>
              <a:ahLst/>
              <a:cxnLst/>
              <a:rect l="l" t="t" r="r" b="b"/>
              <a:pathLst>
                <a:path w="43872" h="737912">
                  <a:moveTo>
                    <a:pt x="0" y="0"/>
                  </a:moveTo>
                  <a:lnTo>
                    <a:pt x="43872" y="0"/>
                  </a:lnTo>
                  <a:lnTo>
                    <a:pt x="43872" y="737912"/>
                  </a:lnTo>
                  <a:lnTo>
                    <a:pt x="0" y="737912"/>
                  </a:lnTo>
                  <a:close/>
                </a:path>
              </a:pathLst>
            </a:custGeom>
            <a:grpFill/>
            <a:ln>
              <a:solidFill>
                <a:schemeClr val="tx2">
                  <a:lumMod val="75000"/>
                  <a:lumOff val="25000"/>
                </a:schemeClr>
              </a:solidFill>
            </a:ln>
          </p:spPr>
          <p:txBody>
            <a:bodyPr/>
            <a:lstStyle/>
            <a:p>
              <a:endParaRPr lang="pt-BR" noProof="0" dirty="0"/>
            </a:p>
          </p:txBody>
        </p:sp>
        <p:sp>
          <p:nvSpPr>
            <p:cNvPr id="106" name="TextBox 64">
              <a:extLst>
                <a:ext uri="{FF2B5EF4-FFF2-40B4-BE49-F238E27FC236}">
                  <a16:creationId xmlns:a16="http://schemas.microsoft.com/office/drawing/2014/main" id="{FA183865-ADF0-FE4F-9501-9B5FBE05C68A}"/>
                </a:ext>
              </a:extLst>
            </p:cNvPr>
            <p:cNvSpPr txBox="1"/>
            <p:nvPr/>
          </p:nvSpPr>
          <p:spPr>
            <a:xfrm>
              <a:off x="0" y="-38100"/>
              <a:ext cx="43872" cy="776012"/>
            </a:xfrm>
            <a:prstGeom prst="rect">
              <a:avLst/>
            </a:prstGeom>
            <a:grpFill/>
            <a:ln>
              <a:solidFill>
                <a:schemeClr val="tx2">
                  <a:lumMod val="75000"/>
                  <a:lumOff val="25000"/>
                </a:schemeClr>
              </a:solidFill>
            </a:ln>
          </p:spPr>
          <p:txBody>
            <a:bodyPr lIns="33867" tIns="33867" rIns="33867" bIns="33867" rtlCol="0" anchor="ctr"/>
            <a:lstStyle/>
            <a:p>
              <a:pPr algn="ctr">
                <a:lnSpc>
                  <a:spcPts val="2053"/>
                </a:lnSpc>
              </a:pPr>
              <a:endParaRPr lang="pt-BR" sz="1200" noProof="0" dirty="0"/>
            </a:p>
          </p:txBody>
        </p:sp>
      </p:grpSp>
      <p:sp>
        <p:nvSpPr>
          <p:cNvPr id="107" name="TextBox 85">
            <a:extLst>
              <a:ext uri="{FF2B5EF4-FFF2-40B4-BE49-F238E27FC236}">
                <a16:creationId xmlns:a16="http://schemas.microsoft.com/office/drawing/2014/main" id="{D5BFFE5B-01F7-38DD-C420-6F478F46DF01}"/>
              </a:ext>
            </a:extLst>
          </p:cNvPr>
          <p:cNvSpPr txBox="1"/>
          <p:nvPr/>
        </p:nvSpPr>
        <p:spPr>
          <a:xfrm>
            <a:off x="4810519" y="3929411"/>
            <a:ext cx="1724239" cy="702821"/>
          </a:xfrm>
          <a:prstGeom prst="rect">
            <a:avLst/>
          </a:prstGeom>
        </p:spPr>
        <p:txBody>
          <a:bodyPr lIns="0" tIns="0" rIns="0" bIns="0" rtlCol="0" anchor="t">
            <a:spAutoFit/>
          </a:bodyPr>
          <a:lstStyle/>
          <a:p>
            <a:pPr algn="just">
              <a:lnSpc>
                <a:spcPts val="1400"/>
              </a:lnSpc>
            </a:pPr>
            <a:r>
              <a:rPr lang="pt-BR" sz="933" b="1" noProof="0" dirty="0">
                <a:solidFill>
                  <a:srgbClr val="2B2B2B"/>
                </a:solidFill>
                <a:latin typeface="Montserrat Bold"/>
                <a:ea typeface="Montserrat Bold"/>
                <a:cs typeface="Montserrat Bold"/>
                <a:sym typeface="Montserrat Bold"/>
              </a:rPr>
              <a:t>Era Econômica</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+1,1°C já atingido</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Derretimento acelerado</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Nível do mar subindo</a:t>
            </a:r>
          </a:p>
        </p:txBody>
      </p:sp>
      <p:sp>
        <p:nvSpPr>
          <p:cNvPr id="108" name="TextBox 86">
            <a:extLst>
              <a:ext uri="{FF2B5EF4-FFF2-40B4-BE49-F238E27FC236}">
                <a16:creationId xmlns:a16="http://schemas.microsoft.com/office/drawing/2014/main" id="{620D32C5-BFC9-0C40-9CDE-E26C82BC1C83}"/>
              </a:ext>
            </a:extLst>
          </p:cNvPr>
          <p:cNvSpPr txBox="1"/>
          <p:nvPr/>
        </p:nvSpPr>
        <p:spPr>
          <a:xfrm>
            <a:off x="3200862" y="5034998"/>
            <a:ext cx="3397596" cy="348044"/>
          </a:xfrm>
          <a:prstGeom prst="rect">
            <a:avLst/>
          </a:prstGeom>
        </p:spPr>
        <p:txBody>
          <a:bodyPr wrap="square" lIns="0" tIns="0" rIns="0" bIns="0" rtlCol="0" anchor="t">
            <a:spAutoFit/>
          </a:bodyPr>
          <a:lstStyle/>
          <a:p>
            <a:pPr algn="just">
              <a:lnSpc>
                <a:spcPts val="1400"/>
              </a:lnSpc>
              <a:spcBef>
                <a:spcPct val="0"/>
              </a:spcBef>
            </a:pPr>
            <a:r>
              <a:rPr lang="pt-BR" sz="1000" spc="32"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:Busca por crescimento econômico ignorou limites térmicos, rompendo equilíbrio de 11.700 anos.</a:t>
            </a:r>
          </a:p>
        </p:txBody>
      </p:sp>
      <p:cxnSp>
        <p:nvCxnSpPr>
          <p:cNvPr id="109" name="Conector reto 108">
            <a:extLst>
              <a:ext uri="{FF2B5EF4-FFF2-40B4-BE49-F238E27FC236}">
                <a16:creationId xmlns:a16="http://schemas.microsoft.com/office/drawing/2014/main" id="{82780A58-3ACE-BB87-1F95-31639B662ED0}"/>
              </a:ext>
            </a:extLst>
          </p:cNvPr>
          <p:cNvCxnSpPr>
            <a:cxnSpLocks/>
          </p:cNvCxnSpPr>
          <p:nvPr/>
        </p:nvCxnSpPr>
        <p:spPr>
          <a:xfrm>
            <a:off x="3153376" y="4880972"/>
            <a:ext cx="3424318" cy="0"/>
          </a:xfrm>
          <a:prstGeom prst="line">
            <a:avLst/>
          </a:prstGeom>
          <a:ln>
            <a:solidFill>
              <a:schemeClr val="tx2">
                <a:lumMod val="75000"/>
                <a:lumOff val="2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0" name="Conector reto 109">
            <a:extLst>
              <a:ext uri="{FF2B5EF4-FFF2-40B4-BE49-F238E27FC236}">
                <a16:creationId xmlns:a16="http://schemas.microsoft.com/office/drawing/2014/main" id="{FB0CA7DD-309D-07C4-6A9F-547E3EE033E7}"/>
              </a:ext>
            </a:extLst>
          </p:cNvPr>
          <p:cNvCxnSpPr>
            <a:cxnSpLocks/>
          </p:cNvCxnSpPr>
          <p:nvPr/>
        </p:nvCxnSpPr>
        <p:spPr>
          <a:xfrm>
            <a:off x="4664185" y="3962789"/>
            <a:ext cx="0" cy="736791"/>
          </a:xfrm>
          <a:prstGeom prst="line">
            <a:avLst/>
          </a:prstGeom>
          <a:ln>
            <a:solidFill>
              <a:schemeClr val="tx2">
                <a:lumMod val="75000"/>
                <a:lumOff val="25000"/>
              </a:schemeClr>
            </a:solidFill>
            <a:prstDash val="dash"/>
          </a:ln>
        </p:spPr>
        <p:style>
          <a:lnRef idx="2">
            <a:schemeClr val="accent1"/>
          </a:lnRef>
          <a:fillRef idx="0">
            <a:schemeClr val="accent1"/>
          </a:fillRef>
          <a:effectRef idx="1">
            <a:schemeClr val="accent1"/>
          </a:effectRef>
          <a:fontRef idx="minor">
            <a:schemeClr val="tx1"/>
          </a:fontRef>
        </p:style>
      </p:cxnSp>
      <p:sp>
        <p:nvSpPr>
          <p:cNvPr id="111" name="TextBox 60">
            <a:extLst>
              <a:ext uri="{FF2B5EF4-FFF2-40B4-BE49-F238E27FC236}">
                <a16:creationId xmlns:a16="http://schemas.microsoft.com/office/drawing/2014/main" id="{4E382706-B54A-387A-8FC0-63B1C935583D}"/>
              </a:ext>
            </a:extLst>
          </p:cNvPr>
          <p:cNvSpPr txBox="1"/>
          <p:nvPr/>
        </p:nvSpPr>
        <p:spPr>
          <a:xfrm>
            <a:off x="7662017" y="2449838"/>
            <a:ext cx="3703820" cy="236731"/>
          </a:xfrm>
          <a:prstGeom prst="rect">
            <a:avLst/>
          </a:prstGeom>
        </p:spPr>
        <p:txBody>
          <a:bodyPr wrap="square" lIns="0" tIns="0" rIns="0" bIns="0" rtlCol="0" anchor="t">
            <a:spAutoFit/>
          </a:bodyPr>
          <a:lstStyle/>
          <a:p>
            <a:pPr marL="0" lvl="1">
              <a:lnSpc>
                <a:spcPts val="1960"/>
              </a:lnSpc>
              <a:spcBef>
                <a:spcPct val="0"/>
              </a:spcBef>
            </a:pPr>
            <a:r>
              <a:rPr lang="pt-BR" sz="1400" b="1" spc="230" noProof="0" dirty="0">
                <a:solidFill>
                  <a:srgbClr val="000000"/>
                </a:solidFill>
                <a:latin typeface="Montserrat Bold"/>
                <a:ea typeface="Montserrat Bold"/>
                <a:cs typeface="Montserrat Bold"/>
                <a:sym typeface="Montserrat Bold"/>
              </a:rPr>
              <a:t>CICLOS AUTO REGULATÓRIOS</a:t>
            </a:r>
          </a:p>
        </p:txBody>
      </p:sp>
      <p:sp>
        <p:nvSpPr>
          <p:cNvPr id="112" name="TextBox 61">
            <a:extLst>
              <a:ext uri="{FF2B5EF4-FFF2-40B4-BE49-F238E27FC236}">
                <a16:creationId xmlns:a16="http://schemas.microsoft.com/office/drawing/2014/main" id="{00E1AF36-96E7-20B6-C649-9F612752AA35}"/>
              </a:ext>
            </a:extLst>
          </p:cNvPr>
          <p:cNvSpPr txBox="1"/>
          <p:nvPr/>
        </p:nvSpPr>
        <p:spPr>
          <a:xfrm>
            <a:off x="7700587" y="2744843"/>
            <a:ext cx="1491356" cy="704808"/>
          </a:xfrm>
          <a:prstGeom prst="rect">
            <a:avLst/>
          </a:prstGeom>
        </p:spPr>
        <p:txBody>
          <a:bodyPr wrap="square" lIns="0" tIns="0" rIns="0" bIns="0" rtlCol="0" anchor="t">
            <a:spAutoFit/>
          </a:bodyPr>
          <a:lstStyle/>
          <a:p>
            <a:pPr>
              <a:lnSpc>
                <a:spcPts val="1400"/>
              </a:lnSpc>
            </a:pPr>
            <a:r>
              <a:rPr lang="pt-BR" sz="933" b="1" noProof="0" dirty="0">
                <a:solidFill>
                  <a:srgbClr val="2B2B2B"/>
                </a:solidFill>
                <a:latin typeface="Montserrat Bold"/>
                <a:ea typeface="Montserrat Bold"/>
                <a:cs typeface="Montserrat Bold"/>
                <a:sym typeface="Montserrat Bold"/>
              </a:rPr>
              <a:t>Era Natura</a:t>
            </a: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l</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Ciclos fechados</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Zero desperdício</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Renovação automática</a:t>
            </a:r>
          </a:p>
        </p:txBody>
      </p:sp>
      <p:grpSp>
        <p:nvGrpSpPr>
          <p:cNvPr id="113" name="Group 62">
            <a:extLst>
              <a:ext uri="{FF2B5EF4-FFF2-40B4-BE49-F238E27FC236}">
                <a16:creationId xmlns:a16="http://schemas.microsoft.com/office/drawing/2014/main" id="{6E20AA62-5DCC-1A68-2C9C-207E881B72D1}"/>
              </a:ext>
            </a:extLst>
          </p:cNvPr>
          <p:cNvGrpSpPr/>
          <p:nvPr/>
        </p:nvGrpSpPr>
        <p:grpSpPr>
          <a:xfrm>
            <a:off x="7441583" y="2583525"/>
            <a:ext cx="128211" cy="1779814"/>
            <a:chOff x="0" y="0"/>
            <a:chExt cx="43872" cy="737912"/>
          </a:xfrm>
          <a:solidFill>
            <a:schemeClr val="tx2">
              <a:lumMod val="25000"/>
              <a:lumOff val="75000"/>
            </a:schemeClr>
          </a:solidFill>
        </p:grpSpPr>
        <p:sp>
          <p:nvSpPr>
            <p:cNvPr id="114" name="Freeform 63">
              <a:extLst>
                <a:ext uri="{FF2B5EF4-FFF2-40B4-BE49-F238E27FC236}">
                  <a16:creationId xmlns:a16="http://schemas.microsoft.com/office/drawing/2014/main" id="{00F8B0ED-3B1E-EBA7-DB98-E73633E5FF85}"/>
                </a:ext>
              </a:extLst>
            </p:cNvPr>
            <p:cNvSpPr/>
            <p:nvPr/>
          </p:nvSpPr>
          <p:spPr>
            <a:xfrm>
              <a:off x="0" y="0"/>
              <a:ext cx="43872" cy="737912"/>
            </a:xfrm>
            <a:custGeom>
              <a:avLst/>
              <a:gdLst/>
              <a:ahLst/>
              <a:cxnLst/>
              <a:rect l="l" t="t" r="r" b="b"/>
              <a:pathLst>
                <a:path w="43872" h="737912">
                  <a:moveTo>
                    <a:pt x="0" y="0"/>
                  </a:moveTo>
                  <a:lnTo>
                    <a:pt x="43872" y="0"/>
                  </a:lnTo>
                  <a:lnTo>
                    <a:pt x="43872" y="737912"/>
                  </a:lnTo>
                  <a:lnTo>
                    <a:pt x="0" y="737912"/>
                  </a:lnTo>
                  <a:close/>
                </a:path>
              </a:pathLst>
            </a:custGeom>
            <a:grpFill/>
          </p:spPr>
          <p:txBody>
            <a:bodyPr/>
            <a:lstStyle/>
            <a:p>
              <a:endParaRPr lang="pt-BR" noProof="0" dirty="0"/>
            </a:p>
          </p:txBody>
        </p:sp>
        <p:sp>
          <p:nvSpPr>
            <p:cNvPr id="115" name="TextBox 64">
              <a:extLst>
                <a:ext uri="{FF2B5EF4-FFF2-40B4-BE49-F238E27FC236}">
                  <a16:creationId xmlns:a16="http://schemas.microsoft.com/office/drawing/2014/main" id="{621B9152-8C11-5EB4-19CF-89D3C7E9A384}"/>
                </a:ext>
              </a:extLst>
            </p:cNvPr>
            <p:cNvSpPr txBox="1"/>
            <p:nvPr/>
          </p:nvSpPr>
          <p:spPr>
            <a:xfrm>
              <a:off x="0" y="-38100"/>
              <a:ext cx="43872" cy="776012"/>
            </a:xfrm>
            <a:prstGeom prst="rect">
              <a:avLst/>
            </a:prstGeom>
            <a:grpFill/>
          </p:spPr>
          <p:txBody>
            <a:bodyPr lIns="33867" tIns="33867" rIns="33867" bIns="33867" rtlCol="0" anchor="ctr"/>
            <a:lstStyle/>
            <a:p>
              <a:pPr algn="ctr">
                <a:lnSpc>
                  <a:spcPts val="2053"/>
                </a:lnSpc>
              </a:pPr>
              <a:endParaRPr lang="pt-BR" sz="1200" noProof="0" dirty="0"/>
            </a:p>
          </p:txBody>
        </p:sp>
      </p:grpSp>
      <p:sp>
        <p:nvSpPr>
          <p:cNvPr id="116" name="TextBox 85">
            <a:extLst>
              <a:ext uri="{FF2B5EF4-FFF2-40B4-BE49-F238E27FC236}">
                <a16:creationId xmlns:a16="http://schemas.microsoft.com/office/drawing/2014/main" id="{A73AEED2-0B98-5011-1F49-2298DA43DCAD}"/>
              </a:ext>
            </a:extLst>
          </p:cNvPr>
          <p:cNvSpPr txBox="1"/>
          <p:nvPr/>
        </p:nvSpPr>
        <p:spPr>
          <a:xfrm>
            <a:off x="9322736" y="2744843"/>
            <a:ext cx="1724239" cy="702821"/>
          </a:xfrm>
          <a:prstGeom prst="rect">
            <a:avLst/>
          </a:prstGeom>
        </p:spPr>
        <p:txBody>
          <a:bodyPr lIns="0" tIns="0" rIns="0" bIns="0" rtlCol="0" anchor="t">
            <a:spAutoFit/>
          </a:bodyPr>
          <a:lstStyle/>
          <a:p>
            <a:pPr algn="just">
              <a:lnSpc>
                <a:spcPts val="1400"/>
              </a:lnSpc>
            </a:pPr>
            <a:r>
              <a:rPr lang="pt-BR" sz="933" b="1" noProof="0" dirty="0">
                <a:solidFill>
                  <a:srgbClr val="2B2B2B"/>
                </a:solidFill>
                <a:latin typeface="Montserrat Bold"/>
                <a:ea typeface="Montserrat Bold"/>
                <a:cs typeface="Montserrat Bold"/>
                <a:sym typeface="Montserrat Bold"/>
              </a:rPr>
              <a:t>Era Econômica</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Ciclos rompidos</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Poluição química</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Recursos esgotados</a:t>
            </a:r>
          </a:p>
        </p:txBody>
      </p:sp>
      <p:sp>
        <p:nvSpPr>
          <p:cNvPr id="117" name="TextBox 86">
            <a:extLst>
              <a:ext uri="{FF2B5EF4-FFF2-40B4-BE49-F238E27FC236}">
                <a16:creationId xmlns:a16="http://schemas.microsoft.com/office/drawing/2014/main" id="{78A7E179-E1BF-82FC-B147-4F3040AEEAEB}"/>
              </a:ext>
            </a:extLst>
          </p:cNvPr>
          <p:cNvSpPr txBox="1"/>
          <p:nvPr/>
        </p:nvSpPr>
        <p:spPr>
          <a:xfrm>
            <a:off x="7700587" y="3837938"/>
            <a:ext cx="3703820" cy="345864"/>
          </a:xfrm>
          <a:prstGeom prst="rect">
            <a:avLst/>
          </a:prstGeom>
        </p:spPr>
        <p:txBody>
          <a:bodyPr wrap="square" lIns="0" tIns="0" rIns="0" bIns="0" rtlCol="0" anchor="t">
            <a:spAutoFit/>
          </a:bodyPr>
          <a:lstStyle/>
          <a:p>
            <a:pPr algn="just">
              <a:lnSpc>
                <a:spcPts val="1400"/>
              </a:lnSpc>
              <a:spcBef>
                <a:spcPct val="0"/>
              </a:spcBef>
            </a:pPr>
            <a:r>
              <a:rPr lang="pt-BR" sz="1000" spc="32"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Economia linear (extrair-produzir-descartar) rompeu ciclos naturais de bilhões de anos.</a:t>
            </a:r>
          </a:p>
        </p:txBody>
      </p:sp>
      <p:cxnSp>
        <p:nvCxnSpPr>
          <p:cNvPr id="118" name="Conector reto 117">
            <a:extLst>
              <a:ext uri="{FF2B5EF4-FFF2-40B4-BE49-F238E27FC236}">
                <a16:creationId xmlns:a16="http://schemas.microsoft.com/office/drawing/2014/main" id="{EB12AD0E-AC74-4F9B-F7B7-B088CE896962}"/>
              </a:ext>
            </a:extLst>
          </p:cNvPr>
          <p:cNvCxnSpPr>
            <a:cxnSpLocks/>
          </p:cNvCxnSpPr>
          <p:nvPr/>
        </p:nvCxnSpPr>
        <p:spPr>
          <a:xfrm>
            <a:off x="7653101" y="3683912"/>
            <a:ext cx="3424318" cy="0"/>
          </a:xfrm>
          <a:prstGeom prst="line">
            <a:avLst/>
          </a:prstGeom>
          <a:ln>
            <a:solidFill>
              <a:schemeClr val="tx2">
                <a:lumMod val="25000"/>
                <a:lumOff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9" name="Conector reto 118">
            <a:extLst>
              <a:ext uri="{FF2B5EF4-FFF2-40B4-BE49-F238E27FC236}">
                <a16:creationId xmlns:a16="http://schemas.microsoft.com/office/drawing/2014/main" id="{8BEE82CD-F534-F24D-4BFF-A54470631DA5}"/>
              </a:ext>
            </a:extLst>
          </p:cNvPr>
          <p:cNvCxnSpPr>
            <a:cxnSpLocks/>
          </p:cNvCxnSpPr>
          <p:nvPr/>
        </p:nvCxnSpPr>
        <p:spPr>
          <a:xfrm>
            <a:off x="9163910" y="2765729"/>
            <a:ext cx="0" cy="736791"/>
          </a:xfrm>
          <a:prstGeom prst="line">
            <a:avLst/>
          </a:prstGeom>
          <a:ln>
            <a:solidFill>
              <a:schemeClr val="tx2">
                <a:lumMod val="25000"/>
                <a:lumOff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192" name="TextBox 60">
            <a:extLst>
              <a:ext uri="{FF2B5EF4-FFF2-40B4-BE49-F238E27FC236}">
                <a16:creationId xmlns:a16="http://schemas.microsoft.com/office/drawing/2014/main" id="{53A43FAA-5A55-D3A9-EE04-874F93FFC8DF}"/>
              </a:ext>
            </a:extLst>
          </p:cNvPr>
          <p:cNvSpPr txBox="1"/>
          <p:nvPr/>
        </p:nvSpPr>
        <p:spPr>
          <a:xfrm>
            <a:off x="7662017" y="4653889"/>
            <a:ext cx="3703820" cy="236731"/>
          </a:xfrm>
          <a:prstGeom prst="rect">
            <a:avLst/>
          </a:prstGeom>
        </p:spPr>
        <p:txBody>
          <a:bodyPr wrap="square" lIns="0" tIns="0" rIns="0" bIns="0" rtlCol="0" anchor="t">
            <a:spAutoFit/>
          </a:bodyPr>
          <a:lstStyle/>
          <a:p>
            <a:pPr marL="0" lvl="1">
              <a:lnSpc>
                <a:spcPts val="1960"/>
              </a:lnSpc>
              <a:spcBef>
                <a:spcPct val="0"/>
              </a:spcBef>
            </a:pPr>
            <a:r>
              <a:rPr lang="pt-BR" sz="1400" b="1" spc="230" noProof="0" dirty="0">
                <a:solidFill>
                  <a:srgbClr val="000000"/>
                </a:solidFill>
                <a:latin typeface="Montserrat Bold"/>
                <a:ea typeface="Montserrat Bold"/>
                <a:cs typeface="Montserrat Bold"/>
                <a:sym typeface="Montserrat Bold"/>
              </a:rPr>
              <a:t>BIOSFERA INTEGRADA</a:t>
            </a:r>
          </a:p>
        </p:txBody>
      </p:sp>
      <p:sp>
        <p:nvSpPr>
          <p:cNvPr id="193" name="TextBox 61">
            <a:extLst>
              <a:ext uri="{FF2B5EF4-FFF2-40B4-BE49-F238E27FC236}">
                <a16:creationId xmlns:a16="http://schemas.microsoft.com/office/drawing/2014/main" id="{24A26122-800E-CB1D-156B-D7171A13AFB8}"/>
              </a:ext>
            </a:extLst>
          </p:cNvPr>
          <p:cNvSpPr txBox="1"/>
          <p:nvPr/>
        </p:nvSpPr>
        <p:spPr>
          <a:xfrm>
            <a:off x="7700587" y="4948894"/>
            <a:ext cx="1491356" cy="702821"/>
          </a:xfrm>
          <a:prstGeom prst="rect">
            <a:avLst/>
          </a:prstGeom>
        </p:spPr>
        <p:txBody>
          <a:bodyPr wrap="square" lIns="0" tIns="0" rIns="0" bIns="0" rtlCol="0" anchor="t">
            <a:spAutoFit/>
          </a:bodyPr>
          <a:lstStyle/>
          <a:p>
            <a:pPr>
              <a:lnSpc>
                <a:spcPts val="1400"/>
              </a:lnSpc>
            </a:pPr>
            <a:r>
              <a:rPr lang="pt-BR" sz="933" b="1" noProof="0" dirty="0">
                <a:solidFill>
                  <a:srgbClr val="2B2B2B"/>
                </a:solidFill>
                <a:latin typeface="Montserrat Bold"/>
                <a:ea typeface="Montserrat Bold"/>
                <a:cs typeface="Montserrat Bold"/>
                <a:sym typeface="Montserrat Bold"/>
              </a:rPr>
              <a:t>Era Natura</a:t>
            </a: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l</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Biodiversidade plena</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Ecossistemas conectados</a:t>
            </a:r>
          </a:p>
          <a:p>
            <a:pPr marL="171450" indent="-171450">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Resiliência natural</a:t>
            </a:r>
          </a:p>
        </p:txBody>
      </p:sp>
      <p:grpSp>
        <p:nvGrpSpPr>
          <p:cNvPr id="194" name="Group 62">
            <a:extLst>
              <a:ext uri="{FF2B5EF4-FFF2-40B4-BE49-F238E27FC236}">
                <a16:creationId xmlns:a16="http://schemas.microsoft.com/office/drawing/2014/main" id="{0131DA37-3B70-8997-2B0B-6EC21C726233}"/>
              </a:ext>
            </a:extLst>
          </p:cNvPr>
          <p:cNvGrpSpPr/>
          <p:nvPr/>
        </p:nvGrpSpPr>
        <p:grpSpPr>
          <a:xfrm>
            <a:off x="7441583" y="4787576"/>
            <a:ext cx="128211" cy="1779814"/>
            <a:chOff x="0" y="0"/>
            <a:chExt cx="43872" cy="737912"/>
          </a:xfrm>
          <a:solidFill>
            <a:schemeClr val="tx2">
              <a:lumMod val="10000"/>
              <a:lumOff val="90000"/>
            </a:schemeClr>
          </a:solidFill>
        </p:grpSpPr>
        <p:sp>
          <p:nvSpPr>
            <p:cNvPr id="195" name="Freeform 63">
              <a:extLst>
                <a:ext uri="{FF2B5EF4-FFF2-40B4-BE49-F238E27FC236}">
                  <a16:creationId xmlns:a16="http://schemas.microsoft.com/office/drawing/2014/main" id="{81651B0C-3ED3-E5FF-8EF8-34547C96A3C6}"/>
                </a:ext>
              </a:extLst>
            </p:cNvPr>
            <p:cNvSpPr/>
            <p:nvPr/>
          </p:nvSpPr>
          <p:spPr>
            <a:xfrm>
              <a:off x="0" y="0"/>
              <a:ext cx="43872" cy="737912"/>
            </a:xfrm>
            <a:custGeom>
              <a:avLst/>
              <a:gdLst/>
              <a:ahLst/>
              <a:cxnLst/>
              <a:rect l="l" t="t" r="r" b="b"/>
              <a:pathLst>
                <a:path w="43872" h="737912">
                  <a:moveTo>
                    <a:pt x="0" y="0"/>
                  </a:moveTo>
                  <a:lnTo>
                    <a:pt x="43872" y="0"/>
                  </a:lnTo>
                  <a:lnTo>
                    <a:pt x="43872" y="737912"/>
                  </a:lnTo>
                  <a:lnTo>
                    <a:pt x="0" y="737912"/>
                  </a:lnTo>
                  <a:close/>
                </a:path>
              </a:pathLst>
            </a:custGeom>
            <a:grpFill/>
          </p:spPr>
          <p:txBody>
            <a:bodyPr/>
            <a:lstStyle/>
            <a:p>
              <a:endParaRPr lang="pt-BR" noProof="0" dirty="0"/>
            </a:p>
          </p:txBody>
        </p:sp>
        <p:sp>
          <p:nvSpPr>
            <p:cNvPr id="196" name="TextBox 64">
              <a:extLst>
                <a:ext uri="{FF2B5EF4-FFF2-40B4-BE49-F238E27FC236}">
                  <a16:creationId xmlns:a16="http://schemas.microsoft.com/office/drawing/2014/main" id="{CA8BFCB4-674C-A208-8074-BF5DA4685EAB}"/>
                </a:ext>
              </a:extLst>
            </p:cNvPr>
            <p:cNvSpPr txBox="1"/>
            <p:nvPr/>
          </p:nvSpPr>
          <p:spPr>
            <a:xfrm>
              <a:off x="0" y="-38100"/>
              <a:ext cx="43872" cy="776012"/>
            </a:xfrm>
            <a:prstGeom prst="rect">
              <a:avLst/>
            </a:prstGeom>
            <a:grpFill/>
          </p:spPr>
          <p:txBody>
            <a:bodyPr lIns="33867" tIns="33867" rIns="33867" bIns="33867" rtlCol="0" anchor="ctr"/>
            <a:lstStyle/>
            <a:p>
              <a:pPr algn="ctr">
                <a:lnSpc>
                  <a:spcPts val="2053"/>
                </a:lnSpc>
              </a:pPr>
              <a:endParaRPr lang="pt-BR" sz="1200" noProof="0" dirty="0"/>
            </a:p>
          </p:txBody>
        </p:sp>
      </p:grpSp>
      <p:sp>
        <p:nvSpPr>
          <p:cNvPr id="197" name="TextBox 85">
            <a:extLst>
              <a:ext uri="{FF2B5EF4-FFF2-40B4-BE49-F238E27FC236}">
                <a16:creationId xmlns:a16="http://schemas.microsoft.com/office/drawing/2014/main" id="{F561200D-55EE-EFA9-9DF4-9F9BB88F5B50}"/>
              </a:ext>
            </a:extLst>
          </p:cNvPr>
          <p:cNvSpPr txBox="1"/>
          <p:nvPr/>
        </p:nvSpPr>
        <p:spPr>
          <a:xfrm>
            <a:off x="9322736" y="4948894"/>
            <a:ext cx="1724239" cy="702821"/>
          </a:xfrm>
          <a:prstGeom prst="rect">
            <a:avLst/>
          </a:prstGeom>
        </p:spPr>
        <p:txBody>
          <a:bodyPr lIns="0" tIns="0" rIns="0" bIns="0" rtlCol="0" anchor="t">
            <a:spAutoFit/>
          </a:bodyPr>
          <a:lstStyle/>
          <a:p>
            <a:pPr algn="just">
              <a:lnSpc>
                <a:spcPts val="1400"/>
              </a:lnSpc>
            </a:pPr>
            <a:r>
              <a:rPr lang="pt-BR" sz="933" b="1" noProof="0" dirty="0">
                <a:solidFill>
                  <a:srgbClr val="2B2B2B"/>
                </a:solidFill>
                <a:latin typeface="Montserrat Bold"/>
                <a:ea typeface="Montserrat Bold"/>
                <a:cs typeface="Montserrat Bold"/>
                <a:sym typeface="Montserrat Bold"/>
              </a:rPr>
              <a:t>Era Econômica</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6ª extinção em massa</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Habitats fragmentados</a:t>
            </a:r>
          </a:p>
          <a:p>
            <a:pPr marL="171450" indent="-171450" algn="just">
              <a:lnSpc>
                <a:spcPts val="1400"/>
              </a:lnSpc>
              <a:buFont typeface="Arial" panose="020B0604020202020204" pitchFamily="34" charset="0"/>
              <a:buChar char="•"/>
            </a:pPr>
            <a:r>
              <a:rPr lang="pt-BR" sz="933" noProof="0" dirty="0">
                <a:solidFill>
                  <a:srgbClr val="2B2B2B"/>
                </a:solidFill>
                <a:latin typeface="Calibri" panose="020F0502020204030204" pitchFamily="34" charset="0"/>
                <a:ea typeface="Calibri" panose="020F0502020204030204" pitchFamily="34" charset="0"/>
                <a:cs typeface="Calibri" panose="020F0502020204030204" pitchFamily="34" charset="0"/>
                <a:sym typeface="Montserrat"/>
              </a:rPr>
              <a:t>Ecossistemas colapsando</a:t>
            </a:r>
          </a:p>
        </p:txBody>
      </p:sp>
      <p:sp>
        <p:nvSpPr>
          <p:cNvPr id="198" name="TextBox 86">
            <a:extLst>
              <a:ext uri="{FF2B5EF4-FFF2-40B4-BE49-F238E27FC236}">
                <a16:creationId xmlns:a16="http://schemas.microsoft.com/office/drawing/2014/main" id="{69171F8F-1EF1-A90A-E5BF-C90666F31871}"/>
              </a:ext>
            </a:extLst>
          </p:cNvPr>
          <p:cNvSpPr txBox="1"/>
          <p:nvPr/>
        </p:nvSpPr>
        <p:spPr>
          <a:xfrm>
            <a:off x="7700586" y="6041989"/>
            <a:ext cx="4230729" cy="345864"/>
          </a:xfrm>
          <a:prstGeom prst="rect">
            <a:avLst/>
          </a:prstGeom>
        </p:spPr>
        <p:txBody>
          <a:bodyPr wrap="square" lIns="0" tIns="0" rIns="0" bIns="0" rtlCol="0" anchor="t">
            <a:spAutoFit/>
          </a:bodyPr>
          <a:lstStyle/>
          <a:p>
            <a:pPr algn="just">
              <a:lnSpc>
                <a:spcPts val="1400"/>
              </a:lnSpc>
              <a:spcBef>
                <a:spcPct val="0"/>
              </a:spcBef>
            </a:pPr>
            <a:r>
              <a:rPr lang="pt-BR" sz="1000" spc="32"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Conversão de 25% da terra para agricultura/cidades destruiu integração da biosfera.</a:t>
            </a:r>
          </a:p>
        </p:txBody>
      </p:sp>
      <p:cxnSp>
        <p:nvCxnSpPr>
          <p:cNvPr id="199" name="Conector reto 198">
            <a:extLst>
              <a:ext uri="{FF2B5EF4-FFF2-40B4-BE49-F238E27FC236}">
                <a16:creationId xmlns:a16="http://schemas.microsoft.com/office/drawing/2014/main" id="{A147D409-4427-1C9E-A516-09FFB28F8831}"/>
              </a:ext>
            </a:extLst>
          </p:cNvPr>
          <p:cNvCxnSpPr>
            <a:cxnSpLocks/>
          </p:cNvCxnSpPr>
          <p:nvPr/>
        </p:nvCxnSpPr>
        <p:spPr>
          <a:xfrm>
            <a:off x="7653101" y="5887963"/>
            <a:ext cx="3424318" cy="0"/>
          </a:xfrm>
          <a:prstGeom prst="line">
            <a:avLst/>
          </a:prstGeom>
          <a:ln>
            <a:solidFill>
              <a:schemeClr val="tx2">
                <a:lumMod val="10000"/>
                <a:lumOff val="9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00" name="Conector reto 199">
            <a:extLst>
              <a:ext uri="{FF2B5EF4-FFF2-40B4-BE49-F238E27FC236}">
                <a16:creationId xmlns:a16="http://schemas.microsoft.com/office/drawing/2014/main" id="{CE3D5373-A4E8-35BE-73B3-8EE72FF8D385}"/>
              </a:ext>
            </a:extLst>
          </p:cNvPr>
          <p:cNvCxnSpPr>
            <a:cxnSpLocks/>
          </p:cNvCxnSpPr>
          <p:nvPr/>
        </p:nvCxnSpPr>
        <p:spPr>
          <a:xfrm>
            <a:off x="9163910" y="4969780"/>
            <a:ext cx="0" cy="736791"/>
          </a:xfrm>
          <a:prstGeom prst="line">
            <a:avLst/>
          </a:prstGeom>
          <a:ln>
            <a:solidFill>
              <a:schemeClr val="tx2">
                <a:lumMod val="10000"/>
                <a:lumOff val="90000"/>
              </a:schemeClr>
            </a:solidFill>
            <a:prstDash val="dash"/>
          </a:ln>
        </p:spPr>
        <p:style>
          <a:lnRef idx="2">
            <a:schemeClr val="accent1"/>
          </a:lnRef>
          <a:fillRef idx="0">
            <a:schemeClr val="accent1"/>
          </a:fillRef>
          <a:effectRef idx="1">
            <a:schemeClr val="accent1"/>
          </a:effectRef>
          <a:fontRef idx="minor">
            <a:schemeClr val="tx1"/>
          </a:fontRef>
        </p:style>
      </p:cxnSp>
      <p:sp>
        <p:nvSpPr>
          <p:cNvPr id="212" name="Freeform 13">
            <a:extLst>
              <a:ext uri="{FF2B5EF4-FFF2-40B4-BE49-F238E27FC236}">
                <a16:creationId xmlns:a16="http://schemas.microsoft.com/office/drawing/2014/main" id="{0EA9DD61-515E-2142-6F5A-70731B7674FA}"/>
              </a:ext>
            </a:extLst>
          </p:cNvPr>
          <p:cNvSpPr/>
          <p:nvPr/>
        </p:nvSpPr>
        <p:spPr>
          <a:xfrm>
            <a:off x="1006731" y="1838444"/>
            <a:ext cx="1145227" cy="1035127"/>
          </a:xfrm>
          <a:custGeom>
            <a:avLst/>
            <a:gdLst/>
            <a:ahLst/>
            <a:cxnLst/>
            <a:rect l="l" t="t" r="r" b="b"/>
            <a:pathLst>
              <a:path w="2856575" h="2649473">
                <a:moveTo>
                  <a:pt x="0" y="0"/>
                </a:moveTo>
                <a:lnTo>
                  <a:pt x="2856575" y="0"/>
                </a:lnTo>
                <a:lnTo>
                  <a:pt x="2856575" y="2649473"/>
                </a:lnTo>
                <a:lnTo>
                  <a:pt x="0" y="2649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215" name="CaixaDeTexto 214">
            <a:extLst>
              <a:ext uri="{FF2B5EF4-FFF2-40B4-BE49-F238E27FC236}">
                <a16:creationId xmlns:a16="http://schemas.microsoft.com/office/drawing/2014/main" id="{ABC16D65-607F-0267-DAF4-A5E031DD5028}"/>
              </a:ext>
            </a:extLst>
          </p:cNvPr>
          <p:cNvSpPr txBox="1"/>
          <p:nvPr/>
        </p:nvSpPr>
        <p:spPr>
          <a:xfrm>
            <a:off x="898417" y="569763"/>
            <a:ext cx="6160168" cy="646331"/>
          </a:xfrm>
          <a:prstGeom prst="rect">
            <a:avLst/>
          </a:prstGeom>
          <a:noFill/>
        </p:spPr>
        <p:txBody>
          <a:bodyPr wrap="square">
            <a:spAutoFit/>
          </a:bodyPr>
          <a:lstStyle/>
          <a:p>
            <a:r>
              <a:rPr lang="pt-BR" b="1" i="0" dirty="0">
                <a:solidFill>
                  <a:srgbClr val="003E7E"/>
                </a:solidFill>
                <a:effectLst/>
                <a:latin typeface="Calibri" panose="020F0502020204030204" pitchFamily="34" charset="0"/>
              </a:rPr>
              <a:t>COMO O HOMO ECONOMICUS ABALOU </a:t>
            </a:r>
          </a:p>
          <a:p>
            <a:r>
              <a:rPr lang="pt-BR" b="1" i="0" dirty="0">
                <a:solidFill>
                  <a:srgbClr val="003E7E"/>
                </a:solidFill>
                <a:effectLst/>
                <a:latin typeface="Calibri" panose="020F0502020204030204" pitchFamily="34" charset="0"/>
              </a:rPr>
              <a:t>CADA SISTEMA</a:t>
            </a:r>
            <a:endParaRPr lang="pt-BR" dirty="0">
              <a:solidFill>
                <a:srgbClr val="003E7E"/>
              </a:solidFill>
            </a:endParaRPr>
          </a:p>
        </p:txBody>
      </p:sp>
      <p:sp>
        <p:nvSpPr>
          <p:cNvPr id="217" name="Freeform 13">
            <a:extLst>
              <a:ext uri="{FF2B5EF4-FFF2-40B4-BE49-F238E27FC236}">
                <a16:creationId xmlns:a16="http://schemas.microsoft.com/office/drawing/2014/main" id="{CF4A690D-FE92-89C3-3096-D6E16BBD668F}"/>
              </a:ext>
            </a:extLst>
          </p:cNvPr>
          <p:cNvSpPr/>
          <p:nvPr/>
        </p:nvSpPr>
        <p:spPr>
          <a:xfrm>
            <a:off x="1060696" y="4058145"/>
            <a:ext cx="1145227" cy="1035127"/>
          </a:xfrm>
          <a:custGeom>
            <a:avLst/>
            <a:gdLst/>
            <a:ahLst/>
            <a:cxnLst/>
            <a:rect l="l" t="t" r="r" b="b"/>
            <a:pathLst>
              <a:path w="2856575" h="2649473">
                <a:moveTo>
                  <a:pt x="0" y="0"/>
                </a:moveTo>
                <a:lnTo>
                  <a:pt x="2856575" y="0"/>
                </a:lnTo>
                <a:lnTo>
                  <a:pt x="2856575" y="2649473"/>
                </a:lnTo>
                <a:lnTo>
                  <a:pt x="0" y="2649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dirty="0"/>
          </a:p>
        </p:txBody>
      </p:sp>
      <p:sp>
        <p:nvSpPr>
          <p:cNvPr id="3" name="Freeform 34">
            <a:extLst>
              <a:ext uri="{FF2B5EF4-FFF2-40B4-BE49-F238E27FC236}">
                <a16:creationId xmlns:a16="http://schemas.microsoft.com/office/drawing/2014/main" id="{1C9AB4F6-CA40-41A8-3066-1A1EE4E6685D}"/>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4">
              <a:extLst>
                <a:ext uri="{96DAC541-7B7A-43D3-8B79-37D633B846F1}">
                  <asvg:svgBlip xmlns:asvg="http://schemas.microsoft.com/office/drawing/2016/SVG/main" r:embed="rId5"/>
                </a:ext>
              </a:extLst>
            </a:blip>
            <a:stretch>
              <a:fillRect t="-39723" b="-1"/>
            </a:stretch>
          </a:blipFill>
        </p:spPr>
        <p:txBody>
          <a:bodyPr/>
          <a:lstStyle/>
          <a:p>
            <a:endParaRPr lang="pt-BR" sz="1200"/>
          </a:p>
        </p:txBody>
      </p:sp>
    </p:spTree>
    <p:extLst>
      <p:ext uri="{BB962C8B-B14F-4D97-AF65-F5344CB8AC3E}">
        <p14:creationId xmlns:p14="http://schemas.microsoft.com/office/powerpoint/2010/main" val="1134121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344CF-786A-872E-7EE5-1843C8138E9E}"/>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908F13F-C30D-50C4-1FC1-97510D700A83}"/>
              </a:ext>
            </a:extLst>
          </p:cNvPr>
          <p:cNvGrpSpPr/>
          <p:nvPr/>
        </p:nvGrpSpPr>
        <p:grpSpPr>
          <a:xfrm>
            <a:off x="753979" y="528417"/>
            <a:ext cx="3697187" cy="3177270"/>
            <a:chOff x="0" y="0"/>
            <a:chExt cx="812800" cy="698500"/>
          </a:xfrm>
          <a:blipFill dpi="0" rotWithShape="1">
            <a:blip r:embed="rId2"/>
            <a:srcRect/>
            <a:stretch>
              <a:fillRect l="-12000" t="1000" r="-17000"/>
            </a:stretch>
          </a:blipFill>
        </p:grpSpPr>
        <p:sp>
          <p:nvSpPr>
            <p:cNvPr id="5" name="Freeform 5">
              <a:extLst>
                <a:ext uri="{FF2B5EF4-FFF2-40B4-BE49-F238E27FC236}">
                  <a16:creationId xmlns:a16="http://schemas.microsoft.com/office/drawing/2014/main" id="{F59F48C8-6F79-75F1-915B-63A01B8008F9}"/>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dpi="0" rotWithShape="1">
              <a:blip r:embed="rId3"/>
              <a:srcRect/>
              <a:stretch>
                <a:fillRect l="1000" r="-24000"/>
              </a:stretch>
            </a:blipFill>
            <a:ln w="190500" cap="sq">
              <a:solidFill>
                <a:srgbClr val="73BFE7"/>
              </a:solidFill>
              <a:prstDash val="solid"/>
              <a:miter/>
            </a:ln>
          </p:spPr>
          <p:txBody>
            <a:bodyPr/>
            <a:lstStyle/>
            <a:p>
              <a:endParaRPr lang="pt-BR" sz="1200"/>
            </a:p>
          </p:txBody>
        </p:sp>
      </p:grpSp>
      <p:sp>
        <p:nvSpPr>
          <p:cNvPr id="33" name="Freeform 33">
            <a:extLst>
              <a:ext uri="{FF2B5EF4-FFF2-40B4-BE49-F238E27FC236}">
                <a16:creationId xmlns:a16="http://schemas.microsoft.com/office/drawing/2014/main" id="{946116E9-5C2C-BC45-4CBC-2BB00051EA59}"/>
              </a:ext>
            </a:extLst>
          </p:cNvPr>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35" name="TextBox 35">
            <a:extLst>
              <a:ext uri="{FF2B5EF4-FFF2-40B4-BE49-F238E27FC236}">
                <a16:creationId xmlns:a16="http://schemas.microsoft.com/office/drawing/2014/main" id="{249B9DB3-030D-95A0-B1F6-EB30F872475B}"/>
              </a:ext>
            </a:extLst>
          </p:cNvPr>
          <p:cNvSpPr txBox="1"/>
          <p:nvPr/>
        </p:nvSpPr>
        <p:spPr>
          <a:xfrm>
            <a:off x="4959326" y="425984"/>
            <a:ext cx="6762900" cy="522451"/>
          </a:xfrm>
          <a:prstGeom prst="rect">
            <a:avLst/>
          </a:prstGeom>
        </p:spPr>
        <p:txBody>
          <a:bodyPr wrap="square" lIns="0" tIns="0" rIns="0" bIns="0" rtlCol="0" anchor="t">
            <a:spAutoFit/>
          </a:bodyPr>
          <a:lstStyle/>
          <a:p>
            <a:pPr>
              <a:lnSpc>
                <a:spcPts val="4437"/>
              </a:lnSpc>
            </a:pPr>
            <a:r>
              <a:rPr lang="pt-BR" sz="2933" b="1" dirty="0">
                <a:solidFill>
                  <a:srgbClr val="000000"/>
                </a:solidFill>
                <a:latin typeface="Calibri" panose="020F0502020204030204" pitchFamily="34" charset="0"/>
                <a:ea typeface="Telegraf Bold"/>
                <a:cs typeface="Telegraf Bold"/>
                <a:sym typeface="Telegraf Bold"/>
              </a:rPr>
              <a:t>BEM-VINDOS AO ANTROPOCENO</a:t>
            </a:r>
            <a:endParaRPr lang="pt-BR" sz="2933" dirty="0">
              <a:solidFill>
                <a:srgbClr val="000000"/>
              </a:solidFill>
              <a:latin typeface="Calibri" panose="020F0502020204030204" pitchFamily="34" charset="0"/>
              <a:ea typeface="Telegraf"/>
              <a:cs typeface="Telegraf"/>
              <a:sym typeface="Telegraf"/>
            </a:endParaRPr>
          </a:p>
        </p:txBody>
      </p:sp>
      <p:sp>
        <p:nvSpPr>
          <p:cNvPr id="44" name="CaixaDeTexto 43">
            <a:extLst>
              <a:ext uri="{FF2B5EF4-FFF2-40B4-BE49-F238E27FC236}">
                <a16:creationId xmlns:a16="http://schemas.microsoft.com/office/drawing/2014/main" id="{B9134836-553C-4D92-E50B-569541E8757C}"/>
              </a:ext>
            </a:extLst>
          </p:cNvPr>
          <p:cNvSpPr txBox="1"/>
          <p:nvPr/>
        </p:nvSpPr>
        <p:spPr>
          <a:xfrm>
            <a:off x="4871627" y="813921"/>
            <a:ext cx="6762899" cy="5594096"/>
          </a:xfrm>
          <a:prstGeom prst="rect">
            <a:avLst/>
          </a:prstGeom>
          <a:noFill/>
        </p:spPr>
        <p:txBody>
          <a:bodyPr wrap="square">
            <a:spAutoFit/>
          </a:bodyPr>
          <a:lstStyle/>
          <a:p>
            <a:pPr>
              <a:lnSpc>
                <a:spcPct val="150000"/>
              </a:lnSpc>
            </a:pPr>
            <a:r>
              <a:rPr lang="pt-BR" sz="1600" i="1" dirty="0">
                <a:latin typeface="Calibri" panose="020F0502020204030204" pitchFamily="34" charset="0"/>
              </a:rPr>
              <a:t>uma nova era geológica caracterizada pelo impacto significativo das atividades humanas sobre o sistema terrestre. </a:t>
            </a:r>
          </a:p>
          <a:p>
            <a:pPr>
              <a:lnSpc>
                <a:spcPct val="150000"/>
              </a:lnSpc>
            </a:pPr>
            <a:endParaRPr lang="pt-BR" sz="1600" i="1" dirty="0">
              <a:latin typeface="Calibri" panose="020F0502020204030204" pitchFamily="34" charset="0"/>
            </a:endParaRPr>
          </a:p>
          <a:p>
            <a:pPr>
              <a:lnSpc>
                <a:spcPct val="150000"/>
              </a:lnSpc>
            </a:pPr>
            <a:r>
              <a:rPr lang="pt-BR" sz="1600" dirty="0">
                <a:latin typeface="Calibri" panose="020F0502020204030204" pitchFamily="34" charset="0"/>
              </a:rPr>
              <a:t>Diferentemente das eras geológicas anteriores, que foram definidas por mudanças naturais como alterações climáticas ou eventos cósmicos, o Antropoceno marca o período em que a humanidade se tornou uma força geológica dominante, capaz de modificar profundamente a atmosfera, os oceanos, o solo e a biodiversidade </a:t>
            </a:r>
            <a:r>
              <a:rPr lang="pt-BR" sz="1600" dirty="0"/>
              <a:t>do planeta</a:t>
            </a:r>
          </a:p>
          <a:p>
            <a:pPr>
              <a:lnSpc>
                <a:spcPct val="150000"/>
              </a:lnSpc>
            </a:pPr>
            <a:endParaRPr lang="pt-BR" sz="1600" dirty="0">
              <a:latin typeface="Calibri" panose="020F0502020204030204" pitchFamily="34" charset="0"/>
            </a:endParaRPr>
          </a:p>
          <a:p>
            <a:pPr>
              <a:lnSpc>
                <a:spcPct val="150000"/>
              </a:lnSpc>
            </a:pPr>
            <a:r>
              <a:rPr lang="pt-BR" sz="1600" dirty="0">
                <a:latin typeface="Calibri" panose="020F0502020204030204" pitchFamily="34" charset="0"/>
              </a:rPr>
              <a:t>Embora ainda não seja oficialmente reconhecido pela comunidade científica internacional, o conceito ganhou ampla aceitação para descrever transformações como as mudanças climáticas antropogênicas, a extinção em massa de espécies, a alteração dos ciclos biogeoquímicos e a poluição generalizada, fenômenos que deixarão marcas duradouras no registro geológico da Terra.</a:t>
            </a:r>
          </a:p>
        </p:txBody>
      </p:sp>
      <p:sp>
        <p:nvSpPr>
          <p:cNvPr id="78" name="CaixaDeTexto 77">
            <a:extLst>
              <a:ext uri="{FF2B5EF4-FFF2-40B4-BE49-F238E27FC236}">
                <a16:creationId xmlns:a16="http://schemas.microsoft.com/office/drawing/2014/main" id="{E6F7D969-CCC0-6224-D170-AD2887D4DBE5}"/>
              </a:ext>
            </a:extLst>
          </p:cNvPr>
          <p:cNvSpPr txBox="1"/>
          <p:nvPr/>
        </p:nvSpPr>
        <p:spPr>
          <a:xfrm>
            <a:off x="753979" y="4521139"/>
            <a:ext cx="3697187" cy="1808444"/>
          </a:xfrm>
          <a:prstGeom prst="rect">
            <a:avLst/>
          </a:prstGeom>
          <a:noFill/>
        </p:spPr>
        <p:txBody>
          <a:bodyPr wrap="square">
            <a:spAutoFit/>
          </a:bodyPr>
          <a:lstStyle/>
          <a:p>
            <a:pPr algn="r"/>
            <a:r>
              <a:rPr lang="pt-BR" b="1" dirty="0">
                <a:latin typeface="Calibri" panose="020F0502020204030204" pitchFamily="34" charset="0"/>
              </a:rPr>
              <a:t>RESULTADO DO ANTROPOCENO:</a:t>
            </a:r>
          </a:p>
          <a:p>
            <a:pPr marL="285750" indent="-285750" algn="r">
              <a:lnSpc>
                <a:spcPct val="150000"/>
              </a:lnSpc>
              <a:buFont typeface="Arial" panose="020B0604020202020204" pitchFamily="34" charset="0"/>
              <a:buChar char="•"/>
            </a:pPr>
            <a:r>
              <a:rPr lang="pt-BR" sz="1600" b="1" dirty="0">
                <a:latin typeface="Calibri" panose="020F0502020204030204" pitchFamily="34" charset="0"/>
              </a:rPr>
              <a:t>250 anos </a:t>
            </a:r>
            <a:r>
              <a:rPr lang="pt-BR" sz="1600" dirty="0">
                <a:latin typeface="Calibri" panose="020F0502020204030204" pitchFamily="34" charset="0"/>
              </a:rPr>
              <a:t>para alterar </a:t>
            </a:r>
            <a:r>
              <a:rPr lang="pt-BR" sz="1600" b="1" dirty="0">
                <a:latin typeface="Calibri" panose="020F0502020204030204" pitchFamily="34" charset="0"/>
              </a:rPr>
              <a:t>4,6 bilhões </a:t>
            </a:r>
            <a:r>
              <a:rPr lang="pt-BR" sz="1600" dirty="0">
                <a:latin typeface="Calibri" panose="020F0502020204030204" pitchFamily="34" charset="0"/>
              </a:rPr>
              <a:t>de anos de evolução</a:t>
            </a:r>
          </a:p>
          <a:p>
            <a:pPr marL="285750" indent="-285750" algn="r">
              <a:lnSpc>
                <a:spcPct val="150000"/>
              </a:lnSpc>
              <a:buFont typeface="Arial" panose="020B0604020202020204" pitchFamily="34" charset="0"/>
              <a:buChar char="•"/>
            </a:pPr>
            <a:r>
              <a:rPr lang="pt-BR" sz="1600" b="1" dirty="0">
                <a:latin typeface="Calibri" panose="020F0502020204030204" pitchFamily="34" charset="0"/>
              </a:rPr>
              <a:t>6/9 </a:t>
            </a:r>
            <a:r>
              <a:rPr lang="pt-BR" sz="1600" dirty="0">
                <a:latin typeface="Calibri" panose="020F0502020204030204" pitchFamily="34" charset="0"/>
              </a:rPr>
              <a:t>limites planetários ultrapassados</a:t>
            </a:r>
          </a:p>
          <a:p>
            <a:pPr marL="285750" indent="-285750" algn="r">
              <a:lnSpc>
                <a:spcPct val="150000"/>
              </a:lnSpc>
              <a:buFont typeface="Arial" panose="020B0604020202020204" pitchFamily="34" charset="0"/>
              <a:buChar char="•"/>
            </a:pPr>
            <a:r>
              <a:rPr lang="pt-BR" sz="1600" b="1" dirty="0">
                <a:latin typeface="Calibri" panose="020F0502020204030204" pitchFamily="34" charset="0"/>
              </a:rPr>
              <a:t>1,7 planetas </a:t>
            </a:r>
            <a:r>
              <a:rPr lang="pt-BR" sz="1600" dirty="0">
                <a:latin typeface="Calibri" panose="020F0502020204030204" pitchFamily="34" charset="0"/>
              </a:rPr>
              <a:t>Terra consumidos por ano</a:t>
            </a:r>
          </a:p>
        </p:txBody>
      </p:sp>
    </p:spTree>
    <p:extLst>
      <p:ext uri="{BB962C8B-B14F-4D97-AF65-F5344CB8AC3E}">
        <p14:creationId xmlns:p14="http://schemas.microsoft.com/office/powerpoint/2010/main" val="1633170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0959" y="4481592"/>
            <a:ext cx="2411189" cy="1353279"/>
          </a:xfrm>
          <a:custGeom>
            <a:avLst/>
            <a:gdLst/>
            <a:ahLst/>
            <a:cxnLst/>
            <a:rect l="l" t="t" r="r" b="b"/>
            <a:pathLst>
              <a:path w="3616783" h="2029919">
                <a:moveTo>
                  <a:pt x="0" y="0"/>
                </a:moveTo>
                <a:lnTo>
                  <a:pt x="3616783" y="0"/>
                </a:lnTo>
                <a:lnTo>
                  <a:pt x="3616783" y="2029919"/>
                </a:lnTo>
                <a:lnTo>
                  <a:pt x="0" y="202991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pt-BR" noProof="0" dirty="0">
              <a:latin typeface="Calibri" panose="020F0502020204030204" pitchFamily="34" charset="0"/>
            </a:endParaRPr>
          </a:p>
        </p:txBody>
      </p:sp>
      <p:sp>
        <p:nvSpPr>
          <p:cNvPr id="4" name="Freeform 4"/>
          <p:cNvSpPr/>
          <p:nvPr/>
        </p:nvSpPr>
        <p:spPr>
          <a:xfrm>
            <a:off x="3686148" y="4481592"/>
            <a:ext cx="2411189" cy="1353279"/>
          </a:xfrm>
          <a:custGeom>
            <a:avLst/>
            <a:gdLst/>
            <a:ahLst/>
            <a:cxnLst/>
            <a:rect l="l" t="t" r="r" b="b"/>
            <a:pathLst>
              <a:path w="3616783" h="2029919">
                <a:moveTo>
                  <a:pt x="0" y="0"/>
                </a:moveTo>
                <a:lnTo>
                  <a:pt x="3616783" y="0"/>
                </a:lnTo>
                <a:lnTo>
                  <a:pt x="3616783" y="2029919"/>
                </a:lnTo>
                <a:lnTo>
                  <a:pt x="0" y="202991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pt-BR" noProof="0" dirty="0">
              <a:latin typeface="Calibri" panose="020F0502020204030204" pitchFamily="34" charset="0"/>
            </a:endParaRPr>
          </a:p>
        </p:txBody>
      </p:sp>
      <p:grpSp>
        <p:nvGrpSpPr>
          <p:cNvPr id="5" name="Group 5"/>
          <p:cNvGrpSpPr/>
          <p:nvPr/>
        </p:nvGrpSpPr>
        <p:grpSpPr>
          <a:xfrm>
            <a:off x="1020959" y="2344163"/>
            <a:ext cx="2411189" cy="3042957"/>
            <a:chOff x="0" y="0"/>
            <a:chExt cx="952568" cy="1202156"/>
          </a:xfrm>
        </p:grpSpPr>
        <p:sp>
          <p:nvSpPr>
            <p:cNvPr id="6" name="Freeform 6"/>
            <p:cNvSpPr/>
            <p:nvPr/>
          </p:nvSpPr>
          <p:spPr>
            <a:xfrm>
              <a:off x="0" y="0"/>
              <a:ext cx="952568" cy="1202156"/>
            </a:xfrm>
            <a:custGeom>
              <a:avLst/>
              <a:gdLst/>
              <a:ahLst/>
              <a:cxnLst/>
              <a:rect l="l" t="t" r="r" b="b"/>
              <a:pathLst>
                <a:path w="952568" h="1202156">
                  <a:moveTo>
                    <a:pt x="104887" y="0"/>
                  </a:moveTo>
                  <a:lnTo>
                    <a:pt x="847681" y="0"/>
                  </a:lnTo>
                  <a:cubicBezTo>
                    <a:pt x="905609" y="0"/>
                    <a:pt x="952568" y="46960"/>
                    <a:pt x="952568" y="104887"/>
                  </a:cubicBezTo>
                  <a:lnTo>
                    <a:pt x="952568" y="1097269"/>
                  </a:lnTo>
                  <a:cubicBezTo>
                    <a:pt x="952568" y="1125087"/>
                    <a:pt x="941518" y="1151765"/>
                    <a:pt x="921848" y="1171435"/>
                  </a:cubicBezTo>
                  <a:cubicBezTo>
                    <a:pt x="902177" y="1191105"/>
                    <a:pt x="875499" y="1202156"/>
                    <a:pt x="847681" y="1202156"/>
                  </a:cubicBezTo>
                  <a:lnTo>
                    <a:pt x="104887" y="1202156"/>
                  </a:lnTo>
                  <a:cubicBezTo>
                    <a:pt x="46960" y="1202156"/>
                    <a:pt x="0" y="1155196"/>
                    <a:pt x="0" y="1097269"/>
                  </a:cubicBezTo>
                  <a:lnTo>
                    <a:pt x="0" y="104887"/>
                  </a:lnTo>
                  <a:cubicBezTo>
                    <a:pt x="0" y="46960"/>
                    <a:pt x="46960" y="0"/>
                    <a:pt x="104887" y="0"/>
                  </a:cubicBezTo>
                  <a:close/>
                </a:path>
              </a:pathLst>
            </a:custGeom>
            <a:solidFill>
              <a:srgbClr val="04356E"/>
            </a:solidFill>
            <a:ln cap="rnd">
              <a:noFill/>
              <a:prstDash val="solid"/>
              <a:round/>
            </a:ln>
          </p:spPr>
          <p:txBody>
            <a:bodyPr/>
            <a:lstStyle/>
            <a:p>
              <a:endParaRPr lang="pt-BR" noProof="0" dirty="0">
                <a:latin typeface="Calibri" panose="020F0502020204030204" pitchFamily="34" charset="0"/>
              </a:endParaRPr>
            </a:p>
          </p:txBody>
        </p:sp>
        <p:sp>
          <p:nvSpPr>
            <p:cNvPr id="7" name="TextBox 7"/>
            <p:cNvSpPr txBox="1"/>
            <p:nvPr/>
          </p:nvSpPr>
          <p:spPr>
            <a:xfrm>
              <a:off x="0" y="-38100"/>
              <a:ext cx="952568" cy="1240256"/>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grpSp>
        <p:nvGrpSpPr>
          <p:cNvPr id="8" name="Group 8"/>
          <p:cNvGrpSpPr/>
          <p:nvPr/>
        </p:nvGrpSpPr>
        <p:grpSpPr>
          <a:xfrm>
            <a:off x="3686148" y="2344163"/>
            <a:ext cx="2411189" cy="3042957"/>
            <a:chOff x="0" y="0"/>
            <a:chExt cx="952568" cy="1202156"/>
          </a:xfrm>
        </p:grpSpPr>
        <p:sp>
          <p:nvSpPr>
            <p:cNvPr id="9" name="Freeform 9"/>
            <p:cNvSpPr/>
            <p:nvPr/>
          </p:nvSpPr>
          <p:spPr>
            <a:xfrm>
              <a:off x="0" y="0"/>
              <a:ext cx="952568" cy="1202156"/>
            </a:xfrm>
            <a:custGeom>
              <a:avLst/>
              <a:gdLst/>
              <a:ahLst/>
              <a:cxnLst/>
              <a:rect l="l" t="t" r="r" b="b"/>
              <a:pathLst>
                <a:path w="952568" h="1202156">
                  <a:moveTo>
                    <a:pt x="104887" y="0"/>
                  </a:moveTo>
                  <a:lnTo>
                    <a:pt x="847681" y="0"/>
                  </a:lnTo>
                  <a:cubicBezTo>
                    <a:pt x="905609" y="0"/>
                    <a:pt x="952568" y="46960"/>
                    <a:pt x="952568" y="104887"/>
                  </a:cubicBezTo>
                  <a:lnTo>
                    <a:pt x="952568" y="1097269"/>
                  </a:lnTo>
                  <a:cubicBezTo>
                    <a:pt x="952568" y="1125087"/>
                    <a:pt x="941518" y="1151765"/>
                    <a:pt x="921848" y="1171435"/>
                  </a:cubicBezTo>
                  <a:cubicBezTo>
                    <a:pt x="902177" y="1191105"/>
                    <a:pt x="875499" y="1202156"/>
                    <a:pt x="847681" y="1202156"/>
                  </a:cubicBezTo>
                  <a:lnTo>
                    <a:pt x="104887" y="1202156"/>
                  </a:lnTo>
                  <a:cubicBezTo>
                    <a:pt x="46960" y="1202156"/>
                    <a:pt x="0" y="1155196"/>
                    <a:pt x="0" y="1097269"/>
                  </a:cubicBezTo>
                  <a:lnTo>
                    <a:pt x="0" y="104887"/>
                  </a:lnTo>
                  <a:cubicBezTo>
                    <a:pt x="0" y="46960"/>
                    <a:pt x="46960" y="0"/>
                    <a:pt x="104887" y="0"/>
                  </a:cubicBezTo>
                  <a:close/>
                </a:path>
              </a:pathLst>
            </a:custGeom>
            <a:solidFill>
              <a:srgbClr val="1A86AD"/>
            </a:solidFill>
            <a:ln cap="rnd">
              <a:noFill/>
              <a:prstDash val="solid"/>
              <a:round/>
            </a:ln>
          </p:spPr>
          <p:txBody>
            <a:bodyPr/>
            <a:lstStyle/>
            <a:p>
              <a:endParaRPr lang="pt-BR" noProof="0" dirty="0">
                <a:latin typeface="Calibri" panose="020F0502020204030204" pitchFamily="34" charset="0"/>
              </a:endParaRPr>
            </a:p>
          </p:txBody>
        </p:sp>
        <p:sp>
          <p:nvSpPr>
            <p:cNvPr id="10" name="TextBox 10"/>
            <p:cNvSpPr txBox="1"/>
            <p:nvPr/>
          </p:nvSpPr>
          <p:spPr>
            <a:xfrm>
              <a:off x="0" y="-38100"/>
              <a:ext cx="952568" cy="1240256"/>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sp>
        <p:nvSpPr>
          <p:cNvPr id="11" name="Freeform 11"/>
          <p:cNvSpPr/>
          <p:nvPr/>
        </p:nvSpPr>
        <p:spPr>
          <a:xfrm>
            <a:off x="6351336" y="4481592"/>
            <a:ext cx="2411189" cy="1353279"/>
          </a:xfrm>
          <a:custGeom>
            <a:avLst/>
            <a:gdLst/>
            <a:ahLst/>
            <a:cxnLst/>
            <a:rect l="l" t="t" r="r" b="b"/>
            <a:pathLst>
              <a:path w="3616783" h="2029919">
                <a:moveTo>
                  <a:pt x="0" y="0"/>
                </a:moveTo>
                <a:lnTo>
                  <a:pt x="3616783" y="0"/>
                </a:lnTo>
                <a:lnTo>
                  <a:pt x="3616783" y="2029919"/>
                </a:lnTo>
                <a:lnTo>
                  <a:pt x="0" y="202991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pt-BR" noProof="0" dirty="0">
              <a:latin typeface="Calibri" panose="020F0502020204030204" pitchFamily="34" charset="0"/>
            </a:endParaRPr>
          </a:p>
        </p:txBody>
      </p:sp>
      <p:sp>
        <p:nvSpPr>
          <p:cNvPr id="12" name="Freeform 12"/>
          <p:cNvSpPr/>
          <p:nvPr/>
        </p:nvSpPr>
        <p:spPr>
          <a:xfrm>
            <a:off x="9016525" y="4481592"/>
            <a:ext cx="2411189" cy="1353279"/>
          </a:xfrm>
          <a:custGeom>
            <a:avLst/>
            <a:gdLst/>
            <a:ahLst/>
            <a:cxnLst/>
            <a:rect l="l" t="t" r="r" b="b"/>
            <a:pathLst>
              <a:path w="3616783" h="2029919">
                <a:moveTo>
                  <a:pt x="0" y="0"/>
                </a:moveTo>
                <a:lnTo>
                  <a:pt x="3616783" y="0"/>
                </a:lnTo>
                <a:lnTo>
                  <a:pt x="3616783" y="2029919"/>
                </a:lnTo>
                <a:lnTo>
                  <a:pt x="0" y="202991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pt-BR" noProof="0" dirty="0">
              <a:latin typeface="Calibri" panose="020F0502020204030204" pitchFamily="34" charset="0"/>
            </a:endParaRPr>
          </a:p>
        </p:txBody>
      </p:sp>
      <p:grpSp>
        <p:nvGrpSpPr>
          <p:cNvPr id="13" name="Group 13"/>
          <p:cNvGrpSpPr/>
          <p:nvPr/>
        </p:nvGrpSpPr>
        <p:grpSpPr>
          <a:xfrm>
            <a:off x="6351336" y="2247722"/>
            <a:ext cx="2411189" cy="3139398"/>
            <a:chOff x="0" y="-38100"/>
            <a:chExt cx="952568" cy="1240256"/>
          </a:xfrm>
        </p:grpSpPr>
        <p:sp>
          <p:nvSpPr>
            <p:cNvPr id="14" name="Freeform 14"/>
            <p:cNvSpPr/>
            <p:nvPr/>
          </p:nvSpPr>
          <p:spPr>
            <a:xfrm>
              <a:off x="0" y="0"/>
              <a:ext cx="952568" cy="1202156"/>
            </a:xfrm>
            <a:custGeom>
              <a:avLst/>
              <a:gdLst/>
              <a:ahLst/>
              <a:cxnLst/>
              <a:rect l="l" t="t" r="r" b="b"/>
              <a:pathLst>
                <a:path w="952568" h="1202156">
                  <a:moveTo>
                    <a:pt x="104887" y="0"/>
                  </a:moveTo>
                  <a:lnTo>
                    <a:pt x="847681" y="0"/>
                  </a:lnTo>
                  <a:cubicBezTo>
                    <a:pt x="905609" y="0"/>
                    <a:pt x="952568" y="46960"/>
                    <a:pt x="952568" y="104887"/>
                  </a:cubicBezTo>
                  <a:lnTo>
                    <a:pt x="952568" y="1097269"/>
                  </a:lnTo>
                  <a:cubicBezTo>
                    <a:pt x="952568" y="1125087"/>
                    <a:pt x="941518" y="1151765"/>
                    <a:pt x="921848" y="1171435"/>
                  </a:cubicBezTo>
                  <a:cubicBezTo>
                    <a:pt x="902177" y="1191105"/>
                    <a:pt x="875499" y="1202156"/>
                    <a:pt x="847681" y="1202156"/>
                  </a:cubicBezTo>
                  <a:lnTo>
                    <a:pt x="104887" y="1202156"/>
                  </a:lnTo>
                  <a:cubicBezTo>
                    <a:pt x="46960" y="1202156"/>
                    <a:pt x="0" y="1155196"/>
                    <a:pt x="0" y="1097269"/>
                  </a:cubicBezTo>
                  <a:lnTo>
                    <a:pt x="0" y="104887"/>
                  </a:lnTo>
                  <a:cubicBezTo>
                    <a:pt x="0" y="46960"/>
                    <a:pt x="46960" y="0"/>
                    <a:pt x="104887" y="0"/>
                  </a:cubicBezTo>
                  <a:close/>
                </a:path>
              </a:pathLst>
            </a:custGeom>
            <a:solidFill>
              <a:schemeClr val="accent1">
                <a:lumMod val="60000"/>
                <a:lumOff val="40000"/>
              </a:schemeClr>
            </a:solidFill>
            <a:ln cap="rnd">
              <a:noFill/>
              <a:prstDash val="solid"/>
              <a:round/>
            </a:ln>
          </p:spPr>
          <p:txBody>
            <a:bodyPr/>
            <a:lstStyle/>
            <a:p>
              <a:endParaRPr lang="pt-BR" noProof="0" dirty="0">
                <a:latin typeface="Calibri" panose="020F0502020204030204" pitchFamily="34" charset="0"/>
              </a:endParaRPr>
            </a:p>
          </p:txBody>
        </p:sp>
        <p:sp>
          <p:nvSpPr>
            <p:cNvPr id="15" name="TextBox 15"/>
            <p:cNvSpPr txBox="1"/>
            <p:nvPr/>
          </p:nvSpPr>
          <p:spPr>
            <a:xfrm>
              <a:off x="0" y="-38100"/>
              <a:ext cx="952568" cy="1240256"/>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grpSp>
        <p:nvGrpSpPr>
          <p:cNvPr id="16" name="Group 16"/>
          <p:cNvGrpSpPr/>
          <p:nvPr/>
        </p:nvGrpSpPr>
        <p:grpSpPr>
          <a:xfrm>
            <a:off x="9016525" y="2344163"/>
            <a:ext cx="2411189" cy="3042957"/>
            <a:chOff x="0" y="0"/>
            <a:chExt cx="952568" cy="1202156"/>
          </a:xfrm>
        </p:grpSpPr>
        <p:sp>
          <p:nvSpPr>
            <p:cNvPr id="17" name="Freeform 17"/>
            <p:cNvSpPr/>
            <p:nvPr/>
          </p:nvSpPr>
          <p:spPr>
            <a:xfrm>
              <a:off x="0" y="0"/>
              <a:ext cx="952568" cy="1202156"/>
            </a:xfrm>
            <a:custGeom>
              <a:avLst/>
              <a:gdLst/>
              <a:ahLst/>
              <a:cxnLst/>
              <a:rect l="l" t="t" r="r" b="b"/>
              <a:pathLst>
                <a:path w="952568" h="1202156">
                  <a:moveTo>
                    <a:pt x="104887" y="0"/>
                  </a:moveTo>
                  <a:lnTo>
                    <a:pt x="847681" y="0"/>
                  </a:lnTo>
                  <a:cubicBezTo>
                    <a:pt x="905609" y="0"/>
                    <a:pt x="952568" y="46960"/>
                    <a:pt x="952568" y="104887"/>
                  </a:cubicBezTo>
                  <a:lnTo>
                    <a:pt x="952568" y="1097269"/>
                  </a:lnTo>
                  <a:cubicBezTo>
                    <a:pt x="952568" y="1125087"/>
                    <a:pt x="941518" y="1151765"/>
                    <a:pt x="921848" y="1171435"/>
                  </a:cubicBezTo>
                  <a:cubicBezTo>
                    <a:pt x="902177" y="1191105"/>
                    <a:pt x="875499" y="1202156"/>
                    <a:pt x="847681" y="1202156"/>
                  </a:cubicBezTo>
                  <a:lnTo>
                    <a:pt x="104887" y="1202156"/>
                  </a:lnTo>
                  <a:cubicBezTo>
                    <a:pt x="46960" y="1202156"/>
                    <a:pt x="0" y="1155196"/>
                    <a:pt x="0" y="1097269"/>
                  </a:cubicBezTo>
                  <a:lnTo>
                    <a:pt x="0" y="104887"/>
                  </a:lnTo>
                  <a:cubicBezTo>
                    <a:pt x="0" y="46960"/>
                    <a:pt x="46960" y="0"/>
                    <a:pt x="104887" y="0"/>
                  </a:cubicBezTo>
                  <a:close/>
                </a:path>
              </a:pathLst>
            </a:custGeom>
            <a:solidFill>
              <a:schemeClr val="accent1"/>
            </a:solidFill>
            <a:ln cap="rnd">
              <a:noFill/>
              <a:prstDash val="solid"/>
              <a:round/>
            </a:ln>
          </p:spPr>
          <p:txBody>
            <a:bodyPr/>
            <a:lstStyle/>
            <a:p>
              <a:endParaRPr lang="pt-BR" noProof="0" dirty="0">
                <a:latin typeface="Calibri" panose="020F0502020204030204" pitchFamily="34" charset="0"/>
              </a:endParaRPr>
            </a:p>
          </p:txBody>
        </p:sp>
        <p:sp>
          <p:nvSpPr>
            <p:cNvPr id="18" name="TextBox 18"/>
            <p:cNvSpPr txBox="1"/>
            <p:nvPr/>
          </p:nvSpPr>
          <p:spPr>
            <a:xfrm>
              <a:off x="0" y="-38100"/>
              <a:ext cx="952568" cy="1240256"/>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sp>
        <p:nvSpPr>
          <p:cNvPr id="19" name="Freeform 19"/>
          <p:cNvSpPr/>
          <p:nvPr/>
        </p:nvSpPr>
        <p:spPr>
          <a:xfrm>
            <a:off x="1220812" y="2000979"/>
            <a:ext cx="1018442" cy="1299447"/>
          </a:xfrm>
          <a:custGeom>
            <a:avLst/>
            <a:gdLst/>
            <a:ahLst/>
            <a:cxnLst/>
            <a:rect l="l" t="t" r="r" b="b"/>
            <a:pathLst>
              <a:path w="1527663" h="1949171">
                <a:moveTo>
                  <a:pt x="0" y="0"/>
                </a:moveTo>
                <a:lnTo>
                  <a:pt x="1527662" y="0"/>
                </a:lnTo>
                <a:lnTo>
                  <a:pt x="1527662" y="1949171"/>
                </a:lnTo>
                <a:lnTo>
                  <a:pt x="0" y="194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noProof="0" dirty="0">
              <a:latin typeface="Calibri" panose="020F0502020204030204" pitchFamily="34" charset="0"/>
            </a:endParaRPr>
          </a:p>
        </p:txBody>
      </p:sp>
      <p:sp>
        <p:nvSpPr>
          <p:cNvPr id="20" name="Freeform 20"/>
          <p:cNvSpPr/>
          <p:nvPr/>
        </p:nvSpPr>
        <p:spPr>
          <a:xfrm>
            <a:off x="3886000" y="2000979"/>
            <a:ext cx="1018442" cy="1299447"/>
          </a:xfrm>
          <a:custGeom>
            <a:avLst/>
            <a:gdLst/>
            <a:ahLst/>
            <a:cxnLst/>
            <a:rect l="l" t="t" r="r" b="b"/>
            <a:pathLst>
              <a:path w="1527663" h="1949171">
                <a:moveTo>
                  <a:pt x="0" y="0"/>
                </a:moveTo>
                <a:lnTo>
                  <a:pt x="1527662" y="0"/>
                </a:lnTo>
                <a:lnTo>
                  <a:pt x="1527662" y="1949171"/>
                </a:lnTo>
                <a:lnTo>
                  <a:pt x="0" y="194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noProof="0" dirty="0">
              <a:latin typeface="Calibri" panose="020F0502020204030204" pitchFamily="34" charset="0"/>
            </a:endParaRPr>
          </a:p>
        </p:txBody>
      </p:sp>
      <p:sp>
        <p:nvSpPr>
          <p:cNvPr id="21" name="Freeform 21"/>
          <p:cNvSpPr/>
          <p:nvPr/>
        </p:nvSpPr>
        <p:spPr>
          <a:xfrm>
            <a:off x="6551189" y="2000979"/>
            <a:ext cx="1018442" cy="1299447"/>
          </a:xfrm>
          <a:custGeom>
            <a:avLst/>
            <a:gdLst/>
            <a:ahLst/>
            <a:cxnLst/>
            <a:rect l="l" t="t" r="r" b="b"/>
            <a:pathLst>
              <a:path w="1527663" h="1949171">
                <a:moveTo>
                  <a:pt x="0" y="0"/>
                </a:moveTo>
                <a:lnTo>
                  <a:pt x="1527663" y="0"/>
                </a:lnTo>
                <a:lnTo>
                  <a:pt x="1527663" y="1949171"/>
                </a:lnTo>
                <a:lnTo>
                  <a:pt x="0" y="194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noProof="0" dirty="0">
              <a:latin typeface="Calibri" panose="020F0502020204030204" pitchFamily="34" charset="0"/>
            </a:endParaRPr>
          </a:p>
        </p:txBody>
      </p:sp>
      <p:sp>
        <p:nvSpPr>
          <p:cNvPr id="22" name="Freeform 22"/>
          <p:cNvSpPr/>
          <p:nvPr/>
        </p:nvSpPr>
        <p:spPr>
          <a:xfrm>
            <a:off x="9216378" y="2000979"/>
            <a:ext cx="1018442" cy="1299447"/>
          </a:xfrm>
          <a:custGeom>
            <a:avLst/>
            <a:gdLst/>
            <a:ahLst/>
            <a:cxnLst/>
            <a:rect l="l" t="t" r="r" b="b"/>
            <a:pathLst>
              <a:path w="1527663" h="1949171">
                <a:moveTo>
                  <a:pt x="0" y="0"/>
                </a:moveTo>
                <a:lnTo>
                  <a:pt x="1527663" y="0"/>
                </a:lnTo>
                <a:lnTo>
                  <a:pt x="1527663" y="1949171"/>
                </a:lnTo>
                <a:lnTo>
                  <a:pt x="0" y="194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noProof="0" dirty="0">
              <a:latin typeface="Calibri" panose="020F0502020204030204" pitchFamily="34" charset="0"/>
            </a:endParaRPr>
          </a:p>
        </p:txBody>
      </p:sp>
      <p:sp>
        <p:nvSpPr>
          <p:cNvPr id="23" name="TextBox 23"/>
          <p:cNvSpPr txBox="1"/>
          <p:nvPr/>
        </p:nvSpPr>
        <p:spPr>
          <a:xfrm>
            <a:off x="1337574" y="3642329"/>
            <a:ext cx="2009452" cy="1323567"/>
          </a:xfrm>
          <a:prstGeom prst="rect">
            <a:avLst/>
          </a:prstGeom>
        </p:spPr>
        <p:txBody>
          <a:bodyPr lIns="0" tIns="0" rIns="0" bIns="0" rtlCol="0" anchor="t">
            <a:spAutoFit/>
          </a:bodyPr>
          <a:lstStyle/>
          <a:p>
            <a:pPr>
              <a:lnSpc>
                <a:spcPts val="1307"/>
              </a:lnSpc>
            </a:pPr>
            <a:r>
              <a:rPr lang="pt-BR" sz="933" b="1" noProof="0" dirty="0">
                <a:solidFill>
                  <a:schemeClr val="bg1">
                    <a:alpha val="80000"/>
                  </a:schemeClr>
                </a:solidFill>
                <a:latin typeface="Calibri" panose="020F0502020204030204" pitchFamily="34" charset="0"/>
                <a:ea typeface="Montserrat Bold"/>
                <a:cs typeface="Montserrat Bold"/>
                <a:sym typeface="Montserrat Bold"/>
              </a:rPr>
              <a:t>Arquitetos das Regras do Jogo</a:t>
            </a:r>
          </a:p>
          <a:p>
            <a:pPr>
              <a:lnSpc>
                <a:spcPts val="1307"/>
              </a:lnSpc>
            </a:pPr>
            <a:endParaRPr lang="pt-BR" sz="933" b="1"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Bold"/>
            </a:endParaRPr>
          </a:p>
          <a:p>
            <a:pPr>
              <a:lnSpc>
                <a:spcPts val="1307"/>
              </a:lnSpc>
            </a:pPr>
            <a:r>
              <a:rPr lang="pt-BR" sz="933" noProof="0"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a:rPr>
              <a:t>Estabelecem o campo de jogo através de regulações, incentivos e metas obrigatórias. São os maestros que orquestram a transição, criando as condições para que a sustentabilidade seja não apenas possível, mas lucrativa.</a:t>
            </a:r>
          </a:p>
        </p:txBody>
      </p:sp>
      <p:grpSp>
        <p:nvGrpSpPr>
          <p:cNvPr id="26" name="Group 26"/>
          <p:cNvGrpSpPr/>
          <p:nvPr/>
        </p:nvGrpSpPr>
        <p:grpSpPr>
          <a:xfrm>
            <a:off x="1650439" y="2705054"/>
            <a:ext cx="452785" cy="452785"/>
            <a:chOff x="0" y="0"/>
            <a:chExt cx="905570" cy="905570"/>
          </a:xfrm>
        </p:grpSpPr>
        <p:grpSp>
          <p:nvGrpSpPr>
            <p:cNvPr id="27" name="Group 27"/>
            <p:cNvGrpSpPr/>
            <p:nvPr/>
          </p:nvGrpSpPr>
          <p:grpSpPr>
            <a:xfrm>
              <a:off x="0" y="0"/>
              <a:ext cx="905570" cy="90557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56E"/>
              </a:solidFill>
              <a:ln w="76200" cap="sq">
                <a:solidFill>
                  <a:srgbClr val="ECF0F3"/>
                </a:solidFill>
                <a:prstDash val="solid"/>
                <a:miter/>
              </a:ln>
            </p:spPr>
            <p:txBody>
              <a:bodyPr/>
              <a:lstStyle/>
              <a:p>
                <a:endParaRPr lang="pt-BR" noProof="0" dirty="0">
                  <a:latin typeface="Calibri" panose="020F0502020204030204" pitchFamily="34" charset="0"/>
                </a:endParaRPr>
              </a:p>
            </p:txBody>
          </p:sp>
          <p:sp>
            <p:nvSpPr>
              <p:cNvPr id="29" name="TextBox 29"/>
              <p:cNvSpPr txBox="1"/>
              <p:nvPr/>
            </p:nvSpPr>
            <p:spPr>
              <a:xfrm>
                <a:off x="76200" y="28575"/>
                <a:ext cx="660400" cy="708025"/>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sp>
          <p:nvSpPr>
            <p:cNvPr id="30" name="TextBox 30"/>
            <p:cNvSpPr txBox="1"/>
            <p:nvPr/>
          </p:nvSpPr>
          <p:spPr>
            <a:xfrm>
              <a:off x="215368" y="239994"/>
              <a:ext cx="474838" cy="386132"/>
            </a:xfrm>
            <a:prstGeom prst="rect">
              <a:avLst/>
            </a:prstGeom>
          </p:spPr>
          <p:txBody>
            <a:bodyPr lIns="0" tIns="0" rIns="0" bIns="0" rtlCol="0" anchor="t">
              <a:spAutoFit/>
            </a:bodyPr>
            <a:lstStyle/>
            <a:p>
              <a:pPr algn="ctr">
                <a:lnSpc>
                  <a:spcPts val="1621"/>
                </a:lnSpc>
              </a:pPr>
              <a:r>
                <a:rPr lang="pt-BR" sz="1158" b="1" noProof="0" dirty="0">
                  <a:solidFill>
                    <a:srgbClr val="FFFFFF"/>
                  </a:solidFill>
                  <a:latin typeface="Calibri" panose="020F0502020204030204" pitchFamily="34" charset="0"/>
                  <a:ea typeface="Roboto Bold"/>
                  <a:cs typeface="Roboto Bold"/>
                  <a:sym typeface="Roboto Bold"/>
                </a:rPr>
                <a:t>01</a:t>
              </a:r>
            </a:p>
          </p:txBody>
        </p:sp>
      </p:grpSp>
      <p:grpSp>
        <p:nvGrpSpPr>
          <p:cNvPr id="31" name="Group 31"/>
          <p:cNvGrpSpPr/>
          <p:nvPr/>
        </p:nvGrpSpPr>
        <p:grpSpPr>
          <a:xfrm>
            <a:off x="4315628" y="2705054"/>
            <a:ext cx="452785" cy="452805"/>
            <a:chOff x="0" y="0"/>
            <a:chExt cx="905570" cy="905609"/>
          </a:xfrm>
        </p:grpSpPr>
        <p:grpSp>
          <p:nvGrpSpPr>
            <p:cNvPr id="32" name="Group 32"/>
            <p:cNvGrpSpPr/>
            <p:nvPr/>
          </p:nvGrpSpPr>
          <p:grpSpPr>
            <a:xfrm>
              <a:off x="0" y="0"/>
              <a:ext cx="905570" cy="905609"/>
              <a:chOff x="0" y="0"/>
              <a:chExt cx="812800" cy="812834"/>
            </a:xfrm>
          </p:grpSpPr>
          <p:sp>
            <p:nvSpPr>
              <p:cNvPr id="33" name="Freeform 33"/>
              <p:cNvSpPr/>
              <p:nvPr/>
            </p:nvSpPr>
            <p:spPr>
              <a:xfrm>
                <a:off x="0" y="0"/>
                <a:ext cx="812800" cy="812834"/>
              </a:xfrm>
              <a:custGeom>
                <a:avLst/>
                <a:gdLst/>
                <a:ahLst/>
                <a:cxnLst/>
                <a:rect l="l" t="t" r="r" b="b"/>
                <a:pathLst>
                  <a:path w="812800" h="812834">
                    <a:moveTo>
                      <a:pt x="406400" y="0"/>
                    </a:moveTo>
                    <a:cubicBezTo>
                      <a:pt x="181951" y="0"/>
                      <a:pt x="0" y="181959"/>
                      <a:pt x="0" y="406417"/>
                    </a:cubicBezTo>
                    <a:cubicBezTo>
                      <a:pt x="0" y="630875"/>
                      <a:pt x="181951" y="812834"/>
                      <a:pt x="406400" y="812834"/>
                    </a:cubicBezTo>
                    <a:cubicBezTo>
                      <a:pt x="630849" y="812834"/>
                      <a:pt x="812800" y="630875"/>
                      <a:pt x="812800" y="406417"/>
                    </a:cubicBezTo>
                    <a:cubicBezTo>
                      <a:pt x="812800" y="181959"/>
                      <a:pt x="630849" y="0"/>
                      <a:pt x="406400" y="0"/>
                    </a:cubicBezTo>
                    <a:close/>
                  </a:path>
                </a:pathLst>
              </a:custGeom>
              <a:solidFill>
                <a:srgbClr val="1A86AD"/>
              </a:solidFill>
              <a:ln w="76200" cap="sq">
                <a:solidFill>
                  <a:srgbClr val="ECF0F3"/>
                </a:solidFill>
                <a:prstDash val="solid"/>
                <a:miter/>
              </a:ln>
            </p:spPr>
            <p:txBody>
              <a:bodyPr/>
              <a:lstStyle/>
              <a:p>
                <a:endParaRPr lang="pt-BR" noProof="0" dirty="0">
                  <a:latin typeface="Calibri" panose="020F0502020204030204" pitchFamily="34" charset="0"/>
                </a:endParaRPr>
              </a:p>
            </p:txBody>
          </p:sp>
          <p:sp>
            <p:nvSpPr>
              <p:cNvPr id="34" name="TextBox 34"/>
              <p:cNvSpPr txBox="1"/>
              <p:nvPr/>
            </p:nvSpPr>
            <p:spPr>
              <a:xfrm>
                <a:off x="76200" y="28578"/>
                <a:ext cx="660400" cy="708053"/>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sp>
          <p:nvSpPr>
            <p:cNvPr id="35" name="TextBox 35"/>
            <p:cNvSpPr txBox="1"/>
            <p:nvPr/>
          </p:nvSpPr>
          <p:spPr>
            <a:xfrm>
              <a:off x="215368" y="239996"/>
              <a:ext cx="474838" cy="386132"/>
            </a:xfrm>
            <a:prstGeom prst="rect">
              <a:avLst/>
            </a:prstGeom>
          </p:spPr>
          <p:txBody>
            <a:bodyPr lIns="0" tIns="0" rIns="0" bIns="0" rtlCol="0" anchor="t">
              <a:spAutoFit/>
            </a:bodyPr>
            <a:lstStyle/>
            <a:p>
              <a:pPr algn="ctr">
                <a:lnSpc>
                  <a:spcPts val="1621"/>
                </a:lnSpc>
              </a:pPr>
              <a:r>
                <a:rPr lang="pt-BR" sz="1158" b="1" noProof="0" dirty="0">
                  <a:solidFill>
                    <a:srgbClr val="FFFFFF"/>
                  </a:solidFill>
                  <a:latin typeface="Calibri" panose="020F0502020204030204" pitchFamily="34" charset="0"/>
                  <a:ea typeface="Roboto Bold"/>
                  <a:cs typeface="Roboto Bold"/>
                  <a:sym typeface="Roboto Bold"/>
                </a:rPr>
                <a:t>02</a:t>
              </a:r>
            </a:p>
          </p:txBody>
        </p:sp>
      </p:grpSp>
      <p:grpSp>
        <p:nvGrpSpPr>
          <p:cNvPr id="36" name="Group 36"/>
          <p:cNvGrpSpPr/>
          <p:nvPr/>
        </p:nvGrpSpPr>
        <p:grpSpPr>
          <a:xfrm>
            <a:off x="6980816" y="2705054"/>
            <a:ext cx="452785" cy="452805"/>
            <a:chOff x="0" y="0"/>
            <a:chExt cx="905570" cy="905609"/>
          </a:xfrm>
        </p:grpSpPr>
        <p:grpSp>
          <p:nvGrpSpPr>
            <p:cNvPr id="37" name="Group 37"/>
            <p:cNvGrpSpPr/>
            <p:nvPr/>
          </p:nvGrpSpPr>
          <p:grpSpPr>
            <a:xfrm>
              <a:off x="0" y="0"/>
              <a:ext cx="905570" cy="905609"/>
              <a:chOff x="0" y="0"/>
              <a:chExt cx="812800" cy="812834"/>
            </a:xfrm>
          </p:grpSpPr>
          <p:sp>
            <p:nvSpPr>
              <p:cNvPr id="38" name="Freeform 38"/>
              <p:cNvSpPr/>
              <p:nvPr/>
            </p:nvSpPr>
            <p:spPr>
              <a:xfrm>
                <a:off x="0" y="0"/>
                <a:ext cx="812800" cy="812834"/>
              </a:xfrm>
              <a:custGeom>
                <a:avLst/>
                <a:gdLst/>
                <a:ahLst/>
                <a:cxnLst/>
                <a:rect l="l" t="t" r="r" b="b"/>
                <a:pathLst>
                  <a:path w="812800" h="812834">
                    <a:moveTo>
                      <a:pt x="406400" y="0"/>
                    </a:moveTo>
                    <a:cubicBezTo>
                      <a:pt x="181951" y="0"/>
                      <a:pt x="0" y="181959"/>
                      <a:pt x="0" y="406417"/>
                    </a:cubicBezTo>
                    <a:cubicBezTo>
                      <a:pt x="0" y="630875"/>
                      <a:pt x="181951" y="812834"/>
                      <a:pt x="406400" y="812834"/>
                    </a:cubicBezTo>
                    <a:cubicBezTo>
                      <a:pt x="630849" y="812834"/>
                      <a:pt x="812800" y="630875"/>
                      <a:pt x="812800" y="406417"/>
                    </a:cubicBezTo>
                    <a:cubicBezTo>
                      <a:pt x="812800" y="181959"/>
                      <a:pt x="630849" y="0"/>
                      <a:pt x="406400" y="0"/>
                    </a:cubicBezTo>
                    <a:close/>
                  </a:path>
                </a:pathLst>
              </a:custGeom>
              <a:solidFill>
                <a:schemeClr val="accent1">
                  <a:lumMod val="60000"/>
                  <a:lumOff val="40000"/>
                </a:schemeClr>
              </a:solidFill>
              <a:ln w="76200" cap="sq">
                <a:solidFill>
                  <a:srgbClr val="ECF0F3"/>
                </a:solidFill>
                <a:prstDash val="solid"/>
                <a:miter/>
              </a:ln>
            </p:spPr>
            <p:txBody>
              <a:bodyPr/>
              <a:lstStyle/>
              <a:p>
                <a:endParaRPr lang="pt-BR" noProof="0" dirty="0">
                  <a:latin typeface="Calibri" panose="020F0502020204030204" pitchFamily="34" charset="0"/>
                </a:endParaRPr>
              </a:p>
            </p:txBody>
          </p:sp>
          <p:sp>
            <p:nvSpPr>
              <p:cNvPr id="39" name="TextBox 39"/>
              <p:cNvSpPr txBox="1"/>
              <p:nvPr/>
            </p:nvSpPr>
            <p:spPr>
              <a:xfrm>
                <a:off x="76200" y="28578"/>
                <a:ext cx="660400" cy="708053"/>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sp>
          <p:nvSpPr>
            <p:cNvPr id="40" name="TextBox 40"/>
            <p:cNvSpPr txBox="1"/>
            <p:nvPr/>
          </p:nvSpPr>
          <p:spPr>
            <a:xfrm>
              <a:off x="215368" y="239996"/>
              <a:ext cx="474838" cy="386132"/>
            </a:xfrm>
            <a:prstGeom prst="rect">
              <a:avLst/>
            </a:prstGeom>
          </p:spPr>
          <p:txBody>
            <a:bodyPr lIns="0" tIns="0" rIns="0" bIns="0" rtlCol="0" anchor="t">
              <a:spAutoFit/>
            </a:bodyPr>
            <a:lstStyle/>
            <a:p>
              <a:pPr algn="ctr">
                <a:lnSpc>
                  <a:spcPts val="1621"/>
                </a:lnSpc>
              </a:pPr>
              <a:r>
                <a:rPr lang="pt-BR" sz="1158" b="1" noProof="0" dirty="0">
                  <a:solidFill>
                    <a:srgbClr val="FFFFFF"/>
                  </a:solidFill>
                  <a:latin typeface="Calibri" panose="020F0502020204030204" pitchFamily="34" charset="0"/>
                  <a:ea typeface="Roboto Bold"/>
                  <a:cs typeface="Roboto Bold"/>
                  <a:sym typeface="Roboto Bold"/>
                </a:rPr>
                <a:t>03</a:t>
              </a:r>
            </a:p>
          </p:txBody>
        </p:sp>
      </p:grpSp>
      <p:grpSp>
        <p:nvGrpSpPr>
          <p:cNvPr id="41" name="Group 41"/>
          <p:cNvGrpSpPr/>
          <p:nvPr/>
        </p:nvGrpSpPr>
        <p:grpSpPr>
          <a:xfrm>
            <a:off x="9646005" y="2705054"/>
            <a:ext cx="452785" cy="452805"/>
            <a:chOff x="0" y="0"/>
            <a:chExt cx="905570" cy="905609"/>
          </a:xfrm>
        </p:grpSpPr>
        <p:grpSp>
          <p:nvGrpSpPr>
            <p:cNvPr id="42" name="Group 42"/>
            <p:cNvGrpSpPr/>
            <p:nvPr/>
          </p:nvGrpSpPr>
          <p:grpSpPr>
            <a:xfrm>
              <a:off x="0" y="0"/>
              <a:ext cx="905570" cy="905609"/>
              <a:chOff x="0" y="0"/>
              <a:chExt cx="812800" cy="812834"/>
            </a:xfrm>
          </p:grpSpPr>
          <p:sp>
            <p:nvSpPr>
              <p:cNvPr id="43" name="Freeform 43"/>
              <p:cNvSpPr/>
              <p:nvPr/>
            </p:nvSpPr>
            <p:spPr>
              <a:xfrm>
                <a:off x="0" y="0"/>
                <a:ext cx="812800" cy="812834"/>
              </a:xfrm>
              <a:custGeom>
                <a:avLst/>
                <a:gdLst/>
                <a:ahLst/>
                <a:cxnLst/>
                <a:rect l="l" t="t" r="r" b="b"/>
                <a:pathLst>
                  <a:path w="812800" h="812834">
                    <a:moveTo>
                      <a:pt x="406400" y="0"/>
                    </a:moveTo>
                    <a:cubicBezTo>
                      <a:pt x="181951" y="0"/>
                      <a:pt x="0" y="181959"/>
                      <a:pt x="0" y="406417"/>
                    </a:cubicBezTo>
                    <a:cubicBezTo>
                      <a:pt x="0" y="630875"/>
                      <a:pt x="181951" y="812834"/>
                      <a:pt x="406400" y="812834"/>
                    </a:cubicBezTo>
                    <a:cubicBezTo>
                      <a:pt x="630849" y="812834"/>
                      <a:pt x="812800" y="630875"/>
                      <a:pt x="812800" y="406417"/>
                    </a:cubicBezTo>
                    <a:cubicBezTo>
                      <a:pt x="812800" y="181959"/>
                      <a:pt x="630849" y="0"/>
                      <a:pt x="406400" y="0"/>
                    </a:cubicBezTo>
                    <a:close/>
                  </a:path>
                </a:pathLst>
              </a:custGeom>
              <a:solidFill>
                <a:schemeClr val="accent1"/>
              </a:solidFill>
              <a:ln w="76200" cap="sq">
                <a:solidFill>
                  <a:srgbClr val="ECF0F3"/>
                </a:solidFill>
                <a:prstDash val="solid"/>
                <a:miter/>
              </a:ln>
            </p:spPr>
            <p:txBody>
              <a:bodyPr/>
              <a:lstStyle/>
              <a:p>
                <a:endParaRPr lang="pt-BR" noProof="0" dirty="0">
                  <a:latin typeface="Calibri" panose="020F0502020204030204" pitchFamily="34" charset="0"/>
                </a:endParaRPr>
              </a:p>
            </p:txBody>
          </p:sp>
          <p:sp>
            <p:nvSpPr>
              <p:cNvPr id="44" name="TextBox 44"/>
              <p:cNvSpPr txBox="1"/>
              <p:nvPr/>
            </p:nvSpPr>
            <p:spPr>
              <a:xfrm>
                <a:off x="76200" y="28578"/>
                <a:ext cx="660400" cy="708053"/>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sp>
          <p:nvSpPr>
            <p:cNvPr id="45" name="TextBox 45"/>
            <p:cNvSpPr txBox="1"/>
            <p:nvPr/>
          </p:nvSpPr>
          <p:spPr>
            <a:xfrm>
              <a:off x="215368" y="239996"/>
              <a:ext cx="474838" cy="386132"/>
            </a:xfrm>
            <a:prstGeom prst="rect">
              <a:avLst/>
            </a:prstGeom>
          </p:spPr>
          <p:txBody>
            <a:bodyPr lIns="0" tIns="0" rIns="0" bIns="0" rtlCol="0" anchor="t">
              <a:spAutoFit/>
            </a:bodyPr>
            <a:lstStyle/>
            <a:p>
              <a:pPr algn="ctr">
                <a:lnSpc>
                  <a:spcPts val="1621"/>
                </a:lnSpc>
              </a:pPr>
              <a:r>
                <a:rPr lang="pt-BR" sz="1158" b="1" noProof="0" dirty="0">
                  <a:solidFill>
                    <a:srgbClr val="FFFFFF"/>
                  </a:solidFill>
                  <a:latin typeface="Calibri" panose="020F0502020204030204" pitchFamily="34" charset="0"/>
                  <a:ea typeface="Roboto Bold"/>
                  <a:cs typeface="Roboto Bold"/>
                  <a:sym typeface="Roboto Bold"/>
                </a:rPr>
                <a:t>04</a:t>
              </a:r>
            </a:p>
          </p:txBody>
        </p:sp>
      </p:grpSp>
      <p:sp>
        <p:nvSpPr>
          <p:cNvPr id="48" name="AutoShape 48"/>
          <p:cNvSpPr/>
          <p:nvPr/>
        </p:nvSpPr>
        <p:spPr>
          <a:xfrm>
            <a:off x="2226552" y="5437855"/>
            <a:ext cx="1" cy="505262"/>
          </a:xfrm>
          <a:prstGeom prst="line">
            <a:avLst/>
          </a:prstGeom>
          <a:ln w="28575" cap="flat">
            <a:solidFill>
              <a:srgbClr val="003E7E"/>
            </a:solidFill>
            <a:prstDash val="solid"/>
            <a:headEnd type="none" w="sm" len="sm"/>
            <a:tailEnd type="none" w="sm" len="sm"/>
          </a:ln>
        </p:spPr>
        <p:txBody>
          <a:bodyPr/>
          <a:lstStyle/>
          <a:p>
            <a:endParaRPr lang="pt-BR" noProof="0" dirty="0">
              <a:latin typeface="Calibri" panose="020F0502020204030204" pitchFamily="34" charset="0"/>
            </a:endParaRPr>
          </a:p>
        </p:txBody>
      </p:sp>
      <p:sp>
        <p:nvSpPr>
          <p:cNvPr id="49" name="AutoShape 49"/>
          <p:cNvSpPr/>
          <p:nvPr/>
        </p:nvSpPr>
        <p:spPr>
          <a:xfrm flipH="1">
            <a:off x="1250645" y="5993603"/>
            <a:ext cx="9947383" cy="0"/>
          </a:xfrm>
          <a:prstGeom prst="line">
            <a:avLst/>
          </a:prstGeom>
          <a:ln w="47625" cap="flat">
            <a:solidFill>
              <a:srgbClr val="000000"/>
            </a:solidFill>
            <a:prstDash val="solid"/>
            <a:headEnd type="triangle" w="lg" len="med"/>
            <a:tailEnd type="triangle" w="lg" len="med"/>
          </a:ln>
        </p:spPr>
        <p:txBody>
          <a:bodyPr/>
          <a:lstStyle/>
          <a:p>
            <a:endParaRPr lang="pt-BR" noProof="0" dirty="0">
              <a:latin typeface="Calibri" panose="020F0502020204030204" pitchFamily="34" charset="0"/>
            </a:endParaRPr>
          </a:p>
        </p:txBody>
      </p:sp>
      <p:sp>
        <p:nvSpPr>
          <p:cNvPr id="50" name="AutoShape 50"/>
          <p:cNvSpPr/>
          <p:nvPr/>
        </p:nvSpPr>
        <p:spPr>
          <a:xfrm>
            <a:off x="4890862" y="5437605"/>
            <a:ext cx="879" cy="540123"/>
          </a:xfrm>
          <a:prstGeom prst="line">
            <a:avLst/>
          </a:prstGeom>
          <a:ln w="28575" cap="flat">
            <a:solidFill>
              <a:srgbClr val="1A86AD"/>
            </a:solidFill>
            <a:prstDash val="solid"/>
            <a:headEnd type="none" w="sm" len="sm"/>
            <a:tailEnd type="none" w="sm" len="sm"/>
          </a:ln>
        </p:spPr>
        <p:txBody>
          <a:bodyPr/>
          <a:lstStyle/>
          <a:p>
            <a:endParaRPr lang="pt-BR" noProof="0" dirty="0">
              <a:latin typeface="Calibri" panose="020F0502020204030204" pitchFamily="34" charset="0"/>
            </a:endParaRPr>
          </a:p>
        </p:txBody>
      </p:sp>
      <p:sp>
        <p:nvSpPr>
          <p:cNvPr id="51" name="AutoShape 51"/>
          <p:cNvSpPr/>
          <p:nvPr/>
        </p:nvSpPr>
        <p:spPr>
          <a:xfrm>
            <a:off x="7539942" y="5437605"/>
            <a:ext cx="16989" cy="540124"/>
          </a:xfrm>
          <a:prstGeom prst="line">
            <a:avLst/>
          </a:prstGeom>
          <a:ln w="28575" cap="flat">
            <a:solidFill>
              <a:srgbClr val="0495D5"/>
            </a:solidFill>
            <a:prstDash val="solid"/>
            <a:headEnd type="none" w="sm" len="sm"/>
            <a:tailEnd type="none" w="sm" len="sm"/>
          </a:ln>
        </p:spPr>
        <p:txBody>
          <a:bodyPr/>
          <a:lstStyle/>
          <a:p>
            <a:endParaRPr lang="pt-BR" noProof="0" dirty="0">
              <a:ln>
                <a:solidFill>
                  <a:srgbClr val="46B1E1"/>
                </a:solidFill>
              </a:ln>
              <a:latin typeface="Calibri" panose="020F0502020204030204" pitchFamily="34" charset="0"/>
            </a:endParaRPr>
          </a:p>
        </p:txBody>
      </p:sp>
      <p:sp>
        <p:nvSpPr>
          <p:cNvPr id="52" name="AutoShape 52"/>
          <p:cNvSpPr/>
          <p:nvPr/>
        </p:nvSpPr>
        <p:spPr>
          <a:xfrm>
            <a:off x="10205130" y="5424825"/>
            <a:ext cx="0" cy="552904"/>
          </a:xfrm>
          <a:prstGeom prst="line">
            <a:avLst/>
          </a:prstGeom>
          <a:ln w="28575" cap="flat">
            <a:solidFill>
              <a:schemeClr val="accent1"/>
            </a:solidFill>
            <a:prstDash val="solid"/>
            <a:headEnd type="none" w="sm" len="sm"/>
            <a:tailEnd type="none" w="sm" len="sm"/>
          </a:ln>
        </p:spPr>
        <p:txBody>
          <a:bodyPr/>
          <a:lstStyle/>
          <a:p>
            <a:endParaRPr lang="pt-BR" noProof="0" dirty="0">
              <a:latin typeface="Calibri" panose="020F0502020204030204" pitchFamily="34" charset="0"/>
            </a:endParaRPr>
          </a:p>
        </p:txBody>
      </p:sp>
      <p:grpSp>
        <p:nvGrpSpPr>
          <p:cNvPr id="53" name="Group 53"/>
          <p:cNvGrpSpPr/>
          <p:nvPr/>
        </p:nvGrpSpPr>
        <p:grpSpPr>
          <a:xfrm>
            <a:off x="2140641" y="5891817"/>
            <a:ext cx="171824" cy="171824"/>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a:ln w="38100" cap="sq">
              <a:solidFill>
                <a:srgbClr val="FFFFFF"/>
              </a:solidFill>
              <a:prstDash val="solid"/>
              <a:miter/>
            </a:ln>
          </p:spPr>
          <p:txBody>
            <a:bodyPr/>
            <a:lstStyle/>
            <a:p>
              <a:endParaRPr lang="pt-BR" noProof="0" dirty="0">
                <a:latin typeface="Calibri" panose="020F0502020204030204" pitchFamily="34" charset="0"/>
              </a:endParaRPr>
            </a:p>
          </p:txBody>
        </p:sp>
        <p:sp>
          <p:nvSpPr>
            <p:cNvPr id="55" name="TextBox 55"/>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grpSp>
        <p:nvGrpSpPr>
          <p:cNvPr id="56" name="Group 56"/>
          <p:cNvGrpSpPr/>
          <p:nvPr/>
        </p:nvGrpSpPr>
        <p:grpSpPr>
          <a:xfrm>
            <a:off x="4805829" y="5891817"/>
            <a:ext cx="171824" cy="171824"/>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86AD"/>
            </a:solidFill>
            <a:ln w="38100" cap="sq">
              <a:solidFill>
                <a:srgbClr val="FFFFFF"/>
              </a:solidFill>
              <a:prstDash val="solid"/>
              <a:miter/>
            </a:ln>
          </p:spPr>
          <p:txBody>
            <a:bodyPr/>
            <a:lstStyle/>
            <a:p>
              <a:endParaRPr lang="pt-BR" noProof="0" dirty="0">
                <a:latin typeface="Calibri" panose="020F0502020204030204" pitchFamily="34" charset="0"/>
              </a:endParaRPr>
            </a:p>
          </p:txBody>
        </p:sp>
        <p:sp>
          <p:nvSpPr>
            <p:cNvPr id="58" name="TextBox 5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grpSp>
        <p:nvGrpSpPr>
          <p:cNvPr id="59" name="Group 59"/>
          <p:cNvGrpSpPr/>
          <p:nvPr/>
        </p:nvGrpSpPr>
        <p:grpSpPr>
          <a:xfrm>
            <a:off x="7471018" y="5891817"/>
            <a:ext cx="171824" cy="171824"/>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B1E1"/>
            </a:solidFill>
            <a:ln w="38100" cap="sq">
              <a:solidFill>
                <a:srgbClr val="FFFFFF"/>
              </a:solidFill>
              <a:prstDash val="solid"/>
              <a:miter/>
            </a:ln>
          </p:spPr>
          <p:txBody>
            <a:bodyPr/>
            <a:lstStyle/>
            <a:p>
              <a:endParaRPr lang="pt-BR" noProof="0" dirty="0">
                <a:latin typeface="Calibri" panose="020F0502020204030204" pitchFamily="34" charset="0"/>
              </a:endParaRPr>
            </a:p>
          </p:txBody>
        </p:sp>
        <p:sp>
          <p:nvSpPr>
            <p:cNvPr id="61" name="TextBox 61"/>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grpSp>
        <p:nvGrpSpPr>
          <p:cNvPr id="62" name="Group 62"/>
          <p:cNvGrpSpPr/>
          <p:nvPr/>
        </p:nvGrpSpPr>
        <p:grpSpPr>
          <a:xfrm>
            <a:off x="10136207" y="5891817"/>
            <a:ext cx="171824" cy="171824"/>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a:ln w="38100" cap="sq">
              <a:solidFill>
                <a:srgbClr val="FFFFFF"/>
              </a:solidFill>
              <a:prstDash val="solid"/>
              <a:miter/>
            </a:ln>
          </p:spPr>
          <p:txBody>
            <a:bodyPr/>
            <a:lstStyle/>
            <a:p>
              <a:endParaRPr lang="pt-BR" noProof="0" dirty="0">
                <a:latin typeface="Calibri" panose="020F0502020204030204" pitchFamily="34" charset="0"/>
              </a:endParaRPr>
            </a:p>
          </p:txBody>
        </p:sp>
        <p:sp>
          <p:nvSpPr>
            <p:cNvPr id="64" name="TextBox 6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lang="pt-BR" sz="1200" noProof="0" dirty="0">
                <a:latin typeface="Calibri" panose="020F0502020204030204" pitchFamily="34" charset="0"/>
              </a:endParaRPr>
            </a:p>
          </p:txBody>
        </p:sp>
      </p:grpSp>
      <p:sp>
        <p:nvSpPr>
          <p:cNvPr id="65" name="Freeform 65"/>
          <p:cNvSpPr/>
          <p:nvPr/>
        </p:nvSpPr>
        <p:spPr>
          <a:xfrm>
            <a:off x="9744061" y="353840"/>
            <a:ext cx="2411189" cy="1299447"/>
          </a:xfrm>
          <a:custGeom>
            <a:avLst/>
            <a:gdLst/>
            <a:ahLst/>
            <a:cxnLst/>
            <a:rect l="l" t="t" r="r" b="b"/>
            <a:pathLst>
              <a:path w="5202100" h="2438484">
                <a:moveTo>
                  <a:pt x="0" y="0"/>
                </a:moveTo>
                <a:lnTo>
                  <a:pt x="5202100" y="0"/>
                </a:lnTo>
                <a:lnTo>
                  <a:pt x="5202100" y="2438484"/>
                </a:lnTo>
                <a:lnTo>
                  <a:pt x="0" y="2438484"/>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pt-BR"/>
          </a:p>
        </p:txBody>
      </p:sp>
      <p:sp>
        <p:nvSpPr>
          <p:cNvPr id="66" name="Freeform 66"/>
          <p:cNvSpPr/>
          <p:nvPr/>
        </p:nvSpPr>
        <p:spPr>
          <a:xfrm flipH="1">
            <a:off x="697955" y="192447"/>
            <a:ext cx="2553865" cy="1197124"/>
          </a:xfrm>
          <a:custGeom>
            <a:avLst/>
            <a:gdLst/>
            <a:ahLst/>
            <a:cxnLst/>
            <a:rect l="l" t="t" r="r" b="b"/>
            <a:pathLst>
              <a:path w="5202100" h="2438484">
                <a:moveTo>
                  <a:pt x="5202100" y="0"/>
                </a:moveTo>
                <a:lnTo>
                  <a:pt x="0" y="0"/>
                </a:lnTo>
                <a:lnTo>
                  <a:pt x="0" y="2438484"/>
                </a:lnTo>
                <a:lnTo>
                  <a:pt x="5202100" y="2438484"/>
                </a:lnTo>
                <a:lnTo>
                  <a:pt x="520210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pt-BR"/>
          </a:p>
        </p:txBody>
      </p:sp>
      <p:sp>
        <p:nvSpPr>
          <p:cNvPr id="69" name="TextBox 69"/>
          <p:cNvSpPr txBox="1"/>
          <p:nvPr/>
        </p:nvSpPr>
        <p:spPr>
          <a:xfrm>
            <a:off x="262520" y="407816"/>
            <a:ext cx="12087916" cy="1197123"/>
          </a:xfrm>
          <a:prstGeom prst="rect">
            <a:avLst/>
          </a:prstGeom>
        </p:spPr>
        <p:txBody>
          <a:bodyPr wrap="square" lIns="0" tIns="0" rIns="0" bIns="0" rtlCol="0" anchor="t">
            <a:spAutoFit/>
          </a:bodyPr>
          <a:lstStyle/>
          <a:p>
            <a:pPr algn="ctr">
              <a:lnSpc>
                <a:spcPts val="3920"/>
              </a:lnSpc>
            </a:pPr>
            <a:r>
              <a:rPr lang="pt-BR" sz="2800" b="1" noProof="0" dirty="0">
                <a:solidFill>
                  <a:srgbClr val="000000"/>
                </a:solidFill>
                <a:latin typeface="Calibri" panose="020F0502020204030204" pitchFamily="34" charset="0"/>
                <a:ea typeface="Montserrat Bold"/>
                <a:cs typeface="Montserrat Bold"/>
                <a:sym typeface="Montserrat Bold"/>
              </a:rPr>
              <a:t>Qual a Saída?</a:t>
            </a:r>
          </a:p>
          <a:p>
            <a:pPr algn="ctr">
              <a:lnSpc>
                <a:spcPct val="150000"/>
              </a:lnSpc>
            </a:pPr>
            <a:r>
              <a:rPr lang="pt-BR" sz="1600" b="1" i="1" noProof="0" dirty="0">
                <a:solidFill>
                  <a:srgbClr val="000000"/>
                </a:solidFill>
                <a:latin typeface="Montserrat Light" panose="00000400000000000000" pitchFamily="2" charset="0"/>
                <a:ea typeface="Montserrat Bold"/>
                <a:cs typeface="Montserrat Bold"/>
                <a:sym typeface="Montserrat Bold"/>
              </a:rPr>
              <a:t>O Segredo: AÇÃO INTEGRADA</a:t>
            </a:r>
          </a:p>
          <a:p>
            <a:pPr algn="ctr">
              <a:lnSpc>
                <a:spcPct val="150000"/>
              </a:lnSpc>
            </a:pPr>
            <a:r>
              <a:rPr lang="pt-BR" sz="1600" b="1" i="1" noProof="0" dirty="0">
                <a:solidFill>
                  <a:srgbClr val="000000"/>
                </a:solidFill>
                <a:latin typeface="Montserrat Light" panose="00000400000000000000" pitchFamily="2" charset="0"/>
                <a:ea typeface="Montserrat Bold"/>
                <a:cs typeface="Montserrat Bold"/>
                <a:sym typeface="Montserrat Bold"/>
              </a:rPr>
              <a:t>Nenhum ator resolve sozinho. A mágica acontece na interseção</a:t>
            </a:r>
            <a:r>
              <a:rPr lang="pt-BR" sz="1600" b="1" i="1" noProof="0" dirty="0">
                <a:solidFill>
                  <a:srgbClr val="000000"/>
                </a:solidFill>
                <a:latin typeface="Calibri" panose="020F0502020204030204" pitchFamily="34" charset="0"/>
                <a:ea typeface="Montserrat Bold"/>
                <a:cs typeface="Montserrat Bold"/>
                <a:sym typeface="Montserrat Bold"/>
              </a:rPr>
              <a:t>.</a:t>
            </a:r>
          </a:p>
        </p:txBody>
      </p:sp>
      <p:sp>
        <p:nvSpPr>
          <p:cNvPr id="70" name="TextBox 70"/>
          <p:cNvSpPr txBox="1"/>
          <p:nvPr/>
        </p:nvSpPr>
        <p:spPr>
          <a:xfrm>
            <a:off x="1337574" y="3412217"/>
            <a:ext cx="1777959" cy="230832"/>
          </a:xfrm>
          <a:prstGeom prst="rect">
            <a:avLst/>
          </a:prstGeom>
        </p:spPr>
        <p:txBody>
          <a:bodyPr lIns="0" tIns="0" rIns="0" bIns="0" rtlCol="0" anchor="t">
            <a:spAutoFit/>
          </a:bodyPr>
          <a:lstStyle/>
          <a:p>
            <a:pPr>
              <a:lnSpc>
                <a:spcPts val="1840"/>
              </a:lnSpc>
            </a:pPr>
            <a:r>
              <a:rPr lang="pt-BR" sz="1533" b="1" noProof="0" dirty="0">
                <a:solidFill>
                  <a:srgbClr val="FFFFFF"/>
                </a:solidFill>
                <a:latin typeface="Calibri" panose="020F0502020204030204" pitchFamily="34" charset="0"/>
                <a:ea typeface="Montserrat Bold"/>
                <a:cs typeface="Montserrat Bold"/>
                <a:sym typeface="Montserrat Bold"/>
              </a:rPr>
              <a:t>GOVERNOS</a:t>
            </a:r>
          </a:p>
        </p:txBody>
      </p:sp>
      <p:sp>
        <p:nvSpPr>
          <p:cNvPr id="74" name="TextBox 74"/>
          <p:cNvSpPr txBox="1"/>
          <p:nvPr/>
        </p:nvSpPr>
        <p:spPr>
          <a:xfrm>
            <a:off x="3886000" y="3422286"/>
            <a:ext cx="1777959" cy="230832"/>
          </a:xfrm>
          <a:prstGeom prst="rect">
            <a:avLst/>
          </a:prstGeom>
        </p:spPr>
        <p:txBody>
          <a:bodyPr lIns="0" tIns="0" rIns="0" bIns="0" rtlCol="0" anchor="t">
            <a:spAutoFit/>
          </a:bodyPr>
          <a:lstStyle/>
          <a:p>
            <a:pPr>
              <a:lnSpc>
                <a:spcPts val="1840"/>
              </a:lnSpc>
            </a:pPr>
            <a:r>
              <a:rPr lang="pt-BR" sz="1533" b="1" noProof="0" dirty="0">
                <a:solidFill>
                  <a:srgbClr val="FFFFFF"/>
                </a:solidFill>
                <a:latin typeface="Calibri" panose="020F0502020204030204" pitchFamily="34" charset="0"/>
                <a:ea typeface="Montserrat Bold"/>
                <a:cs typeface="Montserrat Bold"/>
                <a:sym typeface="Montserrat Bold"/>
              </a:rPr>
              <a:t> INVESTIDORES</a:t>
            </a:r>
          </a:p>
        </p:txBody>
      </p:sp>
      <p:sp>
        <p:nvSpPr>
          <p:cNvPr id="77" name="TextBox 23">
            <a:extLst>
              <a:ext uri="{FF2B5EF4-FFF2-40B4-BE49-F238E27FC236}">
                <a16:creationId xmlns:a16="http://schemas.microsoft.com/office/drawing/2014/main" id="{4A40B476-4948-3F4E-ED7B-2A5A01730958}"/>
              </a:ext>
            </a:extLst>
          </p:cNvPr>
          <p:cNvSpPr txBox="1"/>
          <p:nvPr/>
        </p:nvSpPr>
        <p:spPr>
          <a:xfrm>
            <a:off x="3956819" y="3639992"/>
            <a:ext cx="2009452" cy="1156855"/>
          </a:xfrm>
          <a:prstGeom prst="rect">
            <a:avLst/>
          </a:prstGeom>
        </p:spPr>
        <p:txBody>
          <a:bodyPr lIns="0" tIns="0" rIns="0" bIns="0" rtlCol="0" anchor="t">
            <a:spAutoFit/>
          </a:bodyPr>
          <a:lstStyle/>
          <a:p>
            <a:pPr>
              <a:lnSpc>
                <a:spcPts val="1307"/>
              </a:lnSpc>
            </a:pPr>
            <a:r>
              <a:rPr lang="pt-BR" sz="933" b="1" noProof="0" dirty="0">
                <a:solidFill>
                  <a:schemeClr val="bg1">
                    <a:alpha val="80000"/>
                  </a:schemeClr>
                </a:solidFill>
                <a:latin typeface="Calibri" panose="020F0502020204030204" pitchFamily="34" charset="0"/>
                <a:ea typeface="Montserrat Bold"/>
                <a:cs typeface="Montserrat Bold"/>
                <a:sym typeface="Montserrat Bold"/>
              </a:rPr>
              <a:t>O Poder do Capital Direcionado</a:t>
            </a:r>
          </a:p>
          <a:p>
            <a:pPr>
              <a:lnSpc>
                <a:spcPts val="1307"/>
              </a:lnSpc>
            </a:pPr>
            <a:endParaRPr lang="pt-BR" sz="933" b="1"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Bold"/>
            </a:endParaRPr>
          </a:p>
          <a:p>
            <a:pPr>
              <a:lnSpc>
                <a:spcPts val="1307"/>
              </a:lnSpc>
            </a:pPr>
            <a:r>
              <a:rPr lang="pt-BR" sz="933" noProof="0"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a:rPr>
              <a:t>Redirecionam trilhões em recursos dos setores poluentes para soluções verdes. O dinheiro fala mais alto - e está dizendo que o futuro é sustentável. Quem não se adaptar ficará com ativos encalhados.</a:t>
            </a:r>
          </a:p>
        </p:txBody>
      </p:sp>
      <p:sp>
        <p:nvSpPr>
          <p:cNvPr id="84" name="TextBox 74">
            <a:extLst>
              <a:ext uri="{FF2B5EF4-FFF2-40B4-BE49-F238E27FC236}">
                <a16:creationId xmlns:a16="http://schemas.microsoft.com/office/drawing/2014/main" id="{A0FEB102-E305-E321-9100-45D31DD1E9A2}"/>
              </a:ext>
            </a:extLst>
          </p:cNvPr>
          <p:cNvSpPr txBox="1"/>
          <p:nvPr/>
        </p:nvSpPr>
        <p:spPr>
          <a:xfrm>
            <a:off x="6588606" y="3396807"/>
            <a:ext cx="1777959" cy="230832"/>
          </a:xfrm>
          <a:prstGeom prst="rect">
            <a:avLst/>
          </a:prstGeom>
        </p:spPr>
        <p:txBody>
          <a:bodyPr lIns="0" tIns="0" rIns="0" bIns="0" rtlCol="0" anchor="t">
            <a:spAutoFit/>
          </a:bodyPr>
          <a:lstStyle/>
          <a:p>
            <a:pPr>
              <a:lnSpc>
                <a:spcPts val="1840"/>
              </a:lnSpc>
            </a:pPr>
            <a:r>
              <a:rPr lang="pt-BR" sz="1533" b="1" noProof="0" dirty="0">
                <a:solidFill>
                  <a:srgbClr val="FFFFFF"/>
                </a:solidFill>
                <a:latin typeface="Calibri" panose="020F0502020204030204" pitchFamily="34" charset="0"/>
                <a:ea typeface="Montserrat Bold"/>
                <a:cs typeface="Montserrat Bold"/>
                <a:sym typeface="Montserrat Bold"/>
              </a:rPr>
              <a:t> EMPRESAS</a:t>
            </a:r>
          </a:p>
        </p:txBody>
      </p:sp>
      <p:sp>
        <p:nvSpPr>
          <p:cNvPr id="85" name="TextBox 23">
            <a:extLst>
              <a:ext uri="{FF2B5EF4-FFF2-40B4-BE49-F238E27FC236}">
                <a16:creationId xmlns:a16="http://schemas.microsoft.com/office/drawing/2014/main" id="{702B28CC-FB5C-2CA0-3254-0848DBE46147}"/>
              </a:ext>
            </a:extLst>
          </p:cNvPr>
          <p:cNvSpPr txBox="1"/>
          <p:nvPr/>
        </p:nvSpPr>
        <p:spPr>
          <a:xfrm>
            <a:off x="6659425" y="3614513"/>
            <a:ext cx="2009452" cy="1321580"/>
          </a:xfrm>
          <a:prstGeom prst="rect">
            <a:avLst/>
          </a:prstGeom>
        </p:spPr>
        <p:txBody>
          <a:bodyPr lIns="0" tIns="0" rIns="0" bIns="0" rtlCol="0" anchor="t">
            <a:spAutoFit/>
          </a:bodyPr>
          <a:lstStyle/>
          <a:p>
            <a:pPr>
              <a:lnSpc>
                <a:spcPts val="1307"/>
              </a:lnSpc>
            </a:pPr>
            <a:r>
              <a:rPr lang="pt-BR" sz="933" b="1" noProof="0" dirty="0">
                <a:solidFill>
                  <a:schemeClr val="bg1">
                    <a:alpha val="80000"/>
                  </a:schemeClr>
                </a:solidFill>
                <a:latin typeface="Calibri" panose="020F0502020204030204" pitchFamily="34" charset="0"/>
                <a:ea typeface="Montserrat Bold"/>
                <a:cs typeface="Montserrat Bold"/>
                <a:sym typeface="Montserrat Bold"/>
              </a:rPr>
              <a:t>Motores da Inovação e Escala</a:t>
            </a:r>
            <a:endParaRPr lang="pt-BR" sz="933" b="1"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Bold"/>
            </a:endParaRPr>
          </a:p>
          <a:p>
            <a:pPr>
              <a:lnSpc>
                <a:spcPts val="1307"/>
              </a:lnSpc>
            </a:pPr>
            <a:endParaRPr lang="pt-BR" sz="933" noProof="0"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a:endParaRPr>
          </a:p>
          <a:p>
            <a:pPr>
              <a:lnSpc>
                <a:spcPts val="1307"/>
              </a:lnSpc>
            </a:pPr>
            <a:r>
              <a:rPr lang="pt-BR" sz="933" noProof="0"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a:rPr>
              <a:t>Transformam desafios em modelos de negócio. Da eficiência operacional à </a:t>
            </a:r>
            <a:r>
              <a:rPr lang="pt-BR" sz="933" noProof="0" dirty="0" err="1">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a:rPr>
              <a:t>disrupção</a:t>
            </a:r>
            <a:r>
              <a:rPr lang="pt-BR" sz="933" noProof="0"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a:rPr>
              <a:t> completa de indústrias, as empresas que lideram a transição verde estão criando o futuro - e lucrando com isso.</a:t>
            </a:r>
          </a:p>
        </p:txBody>
      </p:sp>
      <p:sp>
        <p:nvSpPr>
          <p:cNvPr id="86" name="TextBox 74">
            <a:extLst>
              <a:ext uri="{FF2B5EF4-FFF2-40B4-BE49-F238E27FC236}">
                <a16:creationId xmlns:a16="http://schemas.microsoft.com/office/drawing/2014/main" id="{9E9B1226-003F-7937-F1FA-141D1C8A7125}"/>
              </a:ext>
            </a:extLst>
          </p:cNvPr>
          <p:cNvSpPr txBox="1"/>
          <p:nvPr/>
        </p:nvSpPr>
        <p:spPr>
          <a:xfrm>
            <a:off x="9210003" y="3380127"/>
            <a:ext cx="1777959" cy="230832"/>
          </a:xfrm>
          <a:prstGeom prst="rect">
            <a:avLst/>
          </a:prstGeom>
        </p:spPr>
        <p:txBody>
          <a:bodyPr lIns="0" tIns="0" rIns="0" bIns="0" rtlCol="0" anchor="t">
            <a:spAutoFit/>
          </a:bodyPr>
          <a:lstStyle/>
          <a:p>
            <a:pPr>
              <a:lnSpc>
                <a:spcPts val="1840"/>
              </a:lnSpc>
            </a:pPr>
            <a:r>
              <a:rPr lang="pt-BR" sz="1533" b="1" noProof="0" dirty="0">
                <a:solidFill>
                  <a:srgbClr val="FFFFFF"/>
                </a:solidFill>
                <a:latin typeface="Calibri" panose="020F0502020204030204" pitchFamily="34" charset="0"/>
                <a:ea typeface="Montserrat Bold"/>
                <a:cs typeface="Montserrat Bold"/>
                <a:sym typeface="Montserrat Bold"/>
              </a:rPr>
              <a:t> CIDADÃOS</a:t>
            </a:r>
          </a:p>
        </p:txBody>
      </p:sp>
      <p:sp>
        <p:nvSpPr>
          <p:cNvPr id="87" name="TextBox 23">
            <a:extLst>
              <a:ext uri="{FF2B5EF4-FFF2-40B4-BE49-F238E27FC236}">
                <a16:creationId xmlns:a16="http://schemas.microsoft.com/office/drawing/2014/main" id="{B541FF71-C0B5-85EB-800A-E2DC33FF84F3}"/>
              </a:ext>
            </a:extLst>
          </p:cNvPr>
          <p:cNvSpPr txBox="1"/>
          <p:nvPr/>
        </p:nvSpPr>
        <p:spPr>
          <a:xfrm>
            <a:off x="9280822" y="3597833"/>
            <a:ext cx="2032028" cy="1323567"/>
          </a:xfrm>
          <a:prstGeom prst="rect">
            <a:avLst/>
          </a:prstGeom>
        </p:spPr>
        <p:txBody>
          <a:bodyPr wrap="square" lIns="0" tIns="0" rIns="0" bIns="0" rtlCol="0" anchor="t">
            <a:spAutoFit/>
          </a:bodyPr>
          <a:lstStyle/>
          <a:p>
            <a:pPr>
              <a:lnSpc>
                <a:spcPts val="1307"/>
              </a:lnSpc>
            </a:pPr>
            <a:r>
              <a:rPr lang="pt-BR" sz="933" b="1" noProof="0" dirty="0">
                <a:solidFill>
                  <a:schemeClr val="bg1">
                    <a:alpha val="80000"/>
                  </a:schemeClr>
                </a:solidFill>
                <a:latin typeface="Calibri" panose="020F0502020204030204" pitchFamily="34" charset="0"/>
                <a:ea typeface="Montserrat Bold"/>
                <a:cs typeface="Montserrat Bold"/>
                <a:sym typeface="Montserrat Bold"/>
              </a:rPr>
              <a:t>A Força da Demanda Consciente</a:t>
            </a:r>
            <a:endParaRPr lang="pt-BR" sz="933" noProof="0"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a:endParaRPr>
          </a:p>
          <a:p>
            <a:pPr>
              <a:lnSpc>
                <a:spcPts val="1307"/>
              </a:lnSpc>
            </a:pPr>
            <a:endParaRPr lang="pt-BR" sz="933" noProof="0"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a:endParaRPr>
          </a:p>
          <a:p>
            <a:pPr>
              <a:lnSpc>
                <a:spcPts val="1307"/>
              </a:lnSpc>
            </a:pPr>
            <a:r>
              <a:rPr lang="pt-BR" sz="933" noProof="0" dirty="0">
                <a:solidFill>
                  <a:schemeClr val="bg1">
                    <a:alpha val="80000"/>
                  </a:schemeClr>
                </a:solidFill>
                <a:latin typeface="Calibri" panose="020F0502020204030204" pitchFamily="34" charset="0"/>
                <a:ea typeface="Calibri" panose="020F0502020204030204" pitchFamily="34" charset="0"/>
                <a:cs typeface="Calibri" panose="020F0502020204030204" pitchFamily="34" charset="0"/>
                <a:sym typeface="Montserrat"/>
              </a:rPr>
              <a:t>Como consumidores, eleitores e ativistas, direcionam o mercado e a política. Cada escolha de compra é um voto. Cada pressão social acelera a mudança. O poder está distribuído em bilhões de decisões diárias.</a:t>
            </a:r>
          </a:p>
        </p:txBody>
      </p:sp>
    </p:spTree>
    <p:extLst>
      <p:ext uri="{BB962C8B-B14F-4D97-AF65-F5344CB8AC3E}">
        <p14:creationId xmlns:p14="http://schemas.microsoft.com/office/powerpoint/2010/main" val="2102514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FCCB5-C7D1-A223-2C30-B8ABC3DAF76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DFBA94A-FA37-C85F-B5C2-2526379AB6F4}"/>
              </a:ext>
            </a:extLst>
          </p:cNvPr>
          <p:cNvSpPr/>
          <p:nvPr/>
        </p:nvSpPr>
        <p:spPr>
          <a:xfrm>
            <a:off x="9678579" y="247034"/>
            <a:ext cx="2513422" cy="5571003"/>
          </a:xfrm>
          <a:custGeom>
            <a:avLst/>
            <a:gdLst/>
            <a:ahLst/>
            <a:cxnLst/>
            <a:rect l="l" t="t" r="r" b="b"/>
            <a:pathLst>
              <a:path w="7740212" h="8356504">
                <a:moveTo>
                  <a:pt x="0" y="0"/>
                </a:moveTo>
                <a:lnTo>
                  <a:pt x="7740212" y="0"/>
                </a:lnTo>
                <a:lnTo>
                  <a:pt x="7740212" y="8356505"/>
                </a:lnTo>
                <a:lnTo>
                  <a:pt x="0" y="8356505"/>
                </a:lnTo>
                <a:lnTo>
                  <a:pt x="0" y="0"/>
                </a:lnTo>
                <a:close/>
              </a:path>
            </a:pathLst>
          </a:custGeom>
          <a:blipFill>
            <a:blip r:embed="rId2">
              <a:extLst>
                <a:ext uri="{96DAC541-7B7A-43D3-8B79-37D633B846F1}">
                  <asvg:svgBlip xmlns:asvg="http://schemas.microsoft.com/office/drawing/2016/SVG/main" r:embed="rId3"/>
                </a:ext>
              </a:extLst>
            </a:blip>
            <a:stretch>
              <a:fillRect r="-105304"/>
            </a:stretch>
          </a:blipFill>
        </p:spPr>
        <p:txBody>
          <a:bodyPr/>
          <a:lstStyle/>
          <a:p>
            <a:endParaRPr lang="pt-BR" sz="1200" dirty="0"/>
          </a:p>
        </p:txBody>
      </p:sp>
      <p:sp>
        <p:nvSpPr>
          <p:cNvPr id="4" name="Freeform 4">
            <a:extLst>
              <a:ext uri="{FF2B5EF4-FFF2-40B4-BE49-F238E27FC236}">
                <a16:creationId xmlns:a16="http://schemas.microsoft.com/office/drawing/2014/main" id="{C4AD70C7-F042-DF2B-1836-A2D286FDBD55}"/>
              </a:ext>
            </a:extLst>
          </p:cNvPr>
          <p:cNvSpPr/>
          <p:nvPr/>
        </p:nvSpPr>
        <p:spPr>
          <a:xfrm>
            <a:off x="10614670" y="4307038"/>
            <a:ext cx="1248830" cy="1236342"/>
          </a:xfrm>
          <a:custGeom>
            <a:avLst/>
            <a:gdLst/>
            <a:ahLst/>
            <a:cxnLst/>
            <a:rect l="l" t="t" r="r" b="b"/>
            <a:pathLst>
              <a:path w="1873245" h="1854513">
                <a:moveTo>
                  <a:pt x="0" y="0"/>
                </a:moveTo>
                <a:lnTo>
                  <a:pt x="1873245" y="0"/>
                </a:lnTo>
                <a:lnTo>
                  <a:pt x="1873245" y="1854512"/>
                </a:lnTo>
                <a:lnTo>
                  <a:pt x="0" y="1854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7" name="Group 7">
            <a:extLst>
              <a:ext uri="{FF2B5EF4-FFF2-40B4-BE49-F238E27FC236}">
                <a16:creationId xmlns:a16="http://schemas.microsoft.com/office/drawing/2014/main" id="{331D56B1-79EE-FA8C-217E-FAFCBB130A05}"/>
              </a:ext>
            </a:extLst>
          </p:cNvPr>
          <p:cNvGrpSpPr/>
          <p:nvPr/>
        </p:nvGrpSpPr>
        <p:grpSpPr>
          <a:xfrm>
            <a:off x="830449" y="1800497"/>
            <a:ext cx="496841" cy="496841"/>
            <a:chOff x="0" y="0"/>
            <a:chExt cx="196283" cy="196283"/>
          </a:xfrm>
        </p:grpSpPr>
        <p:sp>
          <p:nvSpPr>
            <p:cNvPr id="8" name="Freeform 8">
              <a:extLst>
                <a:ext uri="{FF2B5EF4-FFF2-40B4-BE49-F238E27FC236}">
                  <a16:creationId xmlns:a16="http://schemas.microsoft.com/office/drawing/2014/main" id="{54425584-979A-725C-1184-E19C2E824B5A}"/>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04356E"/>
            </a:solidFill>
          </p:spPr>
          <p:txBody>
            <a:bodyPr anchor="ctr"/>
            <a:lstStyle/>
            <a:p>
              <a:pPr algn="ctr"/>
              <a:r>
                <a:rPr lang="pt-BR" b="1" dirty="0">
                  <a:solidFill>
                    <a:schemeClr val="bg1"/>
                  </a:solidFill>
                  <a:latin typeface="Calibri" panose="020F0502020204030204" pitchFamily="34" charset="0"/>
                </a:rPr>
                <a:t>1</a:t>
              </a:r>
              <a:endParaRPr lang="pt-BR" sz="1200" b="1" dirty="0">
                <a:solidFill>
                  <a:schemeClr val="bg1"/>
                </a:solidFill>
                <a:latin typeface="Calibri" panose="020F0502020204030204" pitchFamily="34" charset="0"/>
              </a:endParaRPr>
            </a:p>
          </p:txBody>
        </p:sp>
        <p:sp>
          <p:nvSpPr>
            <p:cNvPr id="9" name="TextBox 9">
              <a:extLst>
                <a:ext uri="{FF2B5EF4-FFF2-40B4-BE49-F238E27FC236}">
                  <a16:creationId xmlns:a16="http://schemas.microsoft.com/office/drawing/2014/main" id="{482D9904-813E-64B9-08C5-D316AF4FB3B5}"/>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p>
          </p:txBody>
        </p:sp>
      </p:grpSp>
      <p:sp>
        <p:nvSpPr>
          <p:cNvPr id="11" name="Freeform 11">
            <a:extLst>
              <a:ext uri="{FF2B5EF4-FFF2-40B4-BE49-F238E27FC236}">
                <a16:creationId xmlns:a16="http://schemas.microsoft.com/office/drawing/2014/main" id="{007EA5C1-43D7-9DAF-07E2-F26AF92D2648}"/>
              </a:ext>
            </a:extLst>
          </p:cNvPr>
          <p:cNvSpPr/>
          <p:nvPr/>
        </p:nvSpPr>
        <p:spPr>
          <a:xfrm>
            <a:off x="1094441" y="1071664"/>
            <a:ext cx="1798539" cy="343971"/>
          </a:xfrm>
          <a:custGeom>
            <a:avLst/>
            <a:gdLst/>
            <a:ahLst/>
            <a:cxnLst/>
            <a:rect l="l" t="t" r="r" b="b"/>
            <a:pathLst>
              <a:path w="2697808" h="515956">
                <a:moveTo>
                  <a:pt x="0" y="0"/>
                </a:moveTo>
                <a:lnTo>
                  <a:pt x="2697808" y="0"/>
                </a:lnTo>
                <a:lnTo>
                  <a:pt x="2697808" y="515956"/>
                </a:lnTo>
                <a:lnTo>
                  <a:pt x="0" y="515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sz="1200" dirty="0"/>
          </a:p>
        </p:txBody>
      </p:sp>
      <p:sp>
        <p:nvSpPr>
          <p:cNvPr id="15" name="TextBox 15">
            <a:extLst>
              <a:ext uri="{FF2B5EF4-FFF2-40B4-BE49-F238E27FC236}">
                <a16:creationId xmlns:a16="http://schemas.microsoft.com/office/drawing/2014/main" id="{36CB57C8-EFD7-2EA3-33DD-CC30C927D224}"/>
              </a:ext>
            </a:extLst>
          </p:cNvPr>
          <p:cNvSpPr txBox="1"/>
          <p:nvPr/>
        </p:nvSpPr>
        <p:spPr>
          <a:xfrm>
            <a:off x="965113" y="491352"/>
            <a:ext cx="5915591" cy="681277"/>
          </a:xfrm>
          <a:prstGeom prst="rect">
            <a:avLst/>
          </a:prstGeom>
        </p:spPr>
        <p:txBody>
          <a:bodyPr lIns="0" tIns="0" rIns="0" bIns="0" rtlCol="0" anchor="t">
            <a:spAutoFit/>
          </a:bodyPr>
          <a:lstStyle/>
          <a:p>
            <a:pPr>
              <a:lnSpc>
                <a:spcPts val="5269"/>
              </a:lnSpc>
            </a:pPr>
            <a:r>
              <a:rPr lang="pt-BR" sz="5066" b="1" dirty="0">
                <a:solidFill>
                  <a:srgbClr val="000000"/>
                </a:solidFill>
                <a:latin typeface="Montserrat 1 Bold"/>
                <a:ea typeface="Montserrat 1 Bold"/>
                <a:cs typeface="Montserrat 1 Bold"/>
                <a:sym typeface="Montserrat 1 Bold"/>
              </a:rPr>
              <a:t>Nossa Avaliação</a:t>
            </a:r>
          </a:p>
        </p:txBody>
      </p:sp>
      <p:sp>
        <p:nvSpPr>
          <p:cNvPr id="16" name="TextBox 16">
            <a:extLst>
              <a:ext uri="{FF2B5EF4-FFF2-40B4-BE49-F238E27FC236}">
                <a16:creationId xmlns:a16="http://schemas.microsoft.com/office/drawing/2014/main" id="{96D76D2A-2A91-B3D7-39A4-FA5E430D4298}"/>
              </a:ext>
            </a:extLst>
          </p:cNvPr>
          <p:cNvSpPr txBox="1"/>
          <p:nvPr/>
        </p:nvSpPr>
        <p:spPr>
          <a:xfrm>
            <a:off x="1488986" y="1734843"/>
            <a:ext cx="8248939" cy="1435649"/>
          </a:xfrm>
          <a:prstGeom prst="rect">
            <a:avLst/>
          </a:prstGeom>
        </p:spPr>
        <p:txBody>
          <a:bodyPr wrap="square" lIns="0" tIns="0" rIns="0" bIns="0" rtlCol="0" anchor="t">
            <a:spAutoFit/>
          </a:bodyPr>
          <a:lstStyle/>
          <a:p>
            <a:pPr>
              <a:lnSpc>
                <a:spcPct val="150000"/>
              </a:lnSpc>
            </a:pPr>
            <a:r>
              <a:rPr lang="pt-BR" sz="1600" dirty="0">
                <a:latin typeface="Calibri" panose="020F0502020204030204" pitchFamily="34" charset="0"/>
              </a:rPr>
              <a:t>Assista ao episódio "Remédio Amargo" da primeira temporada da série "Na Rota do Dinheiro Sujo" (Netflix). Em seguida, elabore um artigo de pelo menos uma página sobre sua percepção do caso, analisando os aspectos ESG. Entregue sua redação no </a:t>
            </a:r>
            <a:r>
              <a:rPr lang="pt-BR" sz="1600" dirty="0" err="1">
                <a:latin typeface="Calibri" panose="020F0502020204030204" pitchFamily="34" charset="0"/>
              </a:rPr>
              <a:t>e-class</a:t>
            </a:r>
            <a:r>
              <a:rPr lang="pt-BR" sz="1600" dirty="0">
                <a:latin typeface="Calibri" panose="020F0502020204030204" pitchFamily="34" charset="0"/>
              </a:rPr>
              <a:t> no prazo combinado em sala. Esta atividade valerá 1,00 ponto na sua nota final. (Trabalho individual).</a:t>
            </a:r>
            <a:endParaRPr lang="pt-BR" spc="13" dirty="0">
              <a:solidFill>
                <a:srgbClr val="000000"/>
              </a:solidFill>
              <a:latin typeface="Calibri" panose="020F0502020204030204" pitchFamily="34" charset="0"/>
              <a:ea typeface="Montserrat 1"/>
              <a:cs typeface="Montserrat 1"/>
              <a:sym typeface="Montserrat 1"/>
            </a:endParaRPr>
          </a:p>
        </p:txBody>
      </p:sp>
      <p:sp>
        <p:nvSpPr>
          <p:cNvPr id="17" name="TextBox 17">
            <a:extLst>
              <a:ext uri="{FF2B5EF4-FFF2-40B4-BE49-F238E27FC236}">
                <a16:creationId xmlns:a16="http://schemas.microsoft.com/office/drawing/2014/main" id="{12E39145-69E4-F58B-AB17-0AD930FE89B9}"/>
              </a:ext>
            </a:extLst>
          </p:cNvPr>
          <p:cNvSpPr txBox="1"/>
          <p:nvPr/>
        </p:nvSpPr>
        <p:spPr>
          <a:xfrm>
            <a:off x="14236598" y="5489191"/>
            <a:ext cx="68930" cy="180370"/>
          </a:xfrm>
          <a:prstGeom prst="rect">
            <a:avLst/>
          </a:prstGeom>
        </p:spPr>
        <p:txBody>
          <a:bodyPr wrap="none" lIns="0" tIns="0" rIns="0" bIns="0" rtlCol="0" anchor="t">
            <a:spAutoFit/>
          </a:bodyPr>
          <a:lstStyle/>
          <a:p>
            <a:pPr algn="ctr">
              <a:lnSpc>
                <a:spcPts val="1493"/>
              </a:lnSpc>
              <a:spcBef>
                <a:spcPct val="0"/>
              </a:spcBef>
            </a:pPr>
            <a:r>
              <a:rPr lang="pt-BR" sz="1066" dirty="0">
                <a:solidFill>
                  <a:srgbClr val="000000"/>
                </a:solidFill>
                <a:latin typeface="Montserrat 2"/>
                <a:ea typeface="Montserrat 2"/>
                <a:cs typeface="Montserrat 2"/>
                <a:sym typeface="Montserrat 2"/>
              </a:rPr>
              <a:t>2</a:t>
            </a:r>
          </a:p>
        </p:txBody>
      </p:sp>
      <p:sp>
        <p:nvSpPr>
          <p:cNvPr id="18" name="TextBox 16">
            <a:extLst>
              <a:ext uri="{FF2B5EF4-FFF2-40B4-BE49-F238E27FC236}">
                <a16:creationId xmlns:a16="http://schemas.microsoft.com/office/drawing/2014/main" id="{B5B437B2-B065-4D32-39DA-AFFBAA087919}"/>
              </a:ext>
            </a:extLst>
          </p:cNvPr>
          <p:cNvSpPr txBox="1"/>
          <p:nvPr/>
        </p:nvSpPr>
        <p:spPr>
          <a:xfrm>
            <a:off x="1437478" y="3708660"/>
            <a:ext cx="8407341" cy="1069011"/>
          </a:xfrm>
          <a:prstGeom prst="rect">
            <a:avLst/>
          </a:prstGeom>
        </p:spPr>
        <p:txBody>
          <a:bodyPr wrap="square" lIns="0" tIns="0" rIns="0" bIns="0" rtlCol="0" anchor="t">
            <a:spAutoFit/>
          </a:bodyPr>
          <a:lstStyle/>
          <a:p>
            <a:pPr>
              <a:lnSpc>
                <a:spcPct val="150000"/>
              </a:lnSpc>
            </a:pPr>
            <a:r>
              <a:rPr lang="pt-BR" sz="1600" dirty="0">
                <a:latin typeface="Calibri" panose="020F0502020204030204" pitchFamily="34" charset="0"/>
              </a:rPr>
              <a:t>Do livro Gestão de Clínicas, Hospitais e Indústria da Saúde, 3ª edição. O resumo do capítulo deve responder a três perguntas: (a) quais as ideias-chave do capítulo? (b) O que mais chamou sua atenção? (c) Que lições práticas você leva para sua vida profissional? Vale 2,00 de sua nota </a:t>
            </a:r>
            <a:endParaRPr lang="pt-BR" spc="13" dirty="0">
              <a:solidFill>
                <a:srgbClr val="000000"/>
              </a:solidFill>
              <a:latin typeface="Calibri" panose="020F0502020204030204" pitchFamily="34" charset="0"/>
              <a:ea typeface="Montserrat 1"/>
              <a:cs typeface="Montserrat 1"/>
              <a:sym typeface="Montserrat 1"/>
            </a:endParaRPr>
          </a:p>
        </p:txBody>
      </p:sp>
      <p:grpSp>
        <p:nvGrpSpPr>
          <p:cNvPr id="19" name="Group 7">
            <a:extLst>
              <a:ext uri="{FF2B5EF4-FFF2-40B4-BE49-F238E27FC236}">
                <a16:creationId xmlns:a16="http://schemas.microsoft.com/office/drawing/2014/main" id="{BFEA1488-ABB1-35E2-ADC6-E3615F4771AE}"/>
              </a:ext>
            </a:extLst>
          </p:cNvPr>
          <p:cNvGrpSpPr/>
          <p:nvPr/>
        </p:nvGrpSpPr>
        <p:grpSpPr>
          <a:xfrm>
            <a:off x="830449" y="3788814"/>
            <a:ext cx="496841" cy="496841"/>
            <a:chOff x="0" y="0"/>
            <a:chExt cx="196283" cy="196283"/>
          </a:xfrm>
        </p:grpSpPr>
        <p:sp>
          <p:nvSpPr>
            <p:cNvPr id="20" name="Freeform 8">
              <a:extLst>
                <a:ext uri="{FF2B5EF4-FFF2-40B4-BE49-F238E27FC236}">
                  <a16:creationId xmlns:a16="http://schemas.microsoft.com/office/drawing/2014/main" id="{19A53F55-4C1C-F331-F645-348DA4DD1F23}"/>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04356E"/>
            </a:solidFill>
          </p:spPr>
          <p:txBody>
            <a:bodyPr anchor="ctr"/>
            <a:lstStyle/>
            <a:p>
              <a:pPr algn="ctr"/>
              <a:r>
                <a:rPr lang="pt-BR" b="1" dirty="0">
                  <a:solidFill>
                    <a:schemeClr val="bg1"/>
                  </a:solidFill>
                  <a:latin typeface="Calibri" panose="020F0502020204030204" pitchFamily="34" charset="0"/>
                </a:rPr>
                <a:t>2</a:t>
              </a:r>
              <a:endParaRPr lang="pt-BR" sz="1200" b="1" dirty="0">
                <a:solidFill>
                  <a:schemeClr val="bg1"/>
                </a:solidFill>
                <a:latin typeface="Calibri" panose="020F0502020204030204" pitchFamily="34" charset="0"/>
              </a:endParaRPr>
            </a:p>
          </p:txBody>
        </p:sp>
        <p:sp>
          <p:nvSpPr>
            <p:cNvPr id="21" name="TextBox 9">
              <a:extLst>
                <a:ext uri="{FF2B5EF4-FFF2-40B4-BE49-F238E27FC236}">
                  <a16:creationId xmlns:a16="http://schemas.microsoft.com/office/drawing/2014/main" id="{BEA66D60-017E-0409-765B-CD52722D6657}"/>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p>
          </p:txBody>
        </p:sp>
      </p:grpSp>
      <p:sp>
        <p:nvSpPr>
          <p:cNvPr id="22" name="TextBox 16">
            <a:extLst>
              <a:ext uri="{FF2B5EF4-FFF2-40B4-BE49-F238E27FC236}">
                <a16:creationId xmlns:a16="http://schemas.microsoft.com/office/drawing/2014/main" id="{97FE8C1A-3766-B5A1-F155-27D76226AB5C}"/>
              </a:ext>
            </a:extLst>
          </p:cNvPr>
          <p:cNvSpPr txBox="1"/>
          <p:nvPr/>
        </p:nvSpPr>
        <p:spPr>
          <a:xfrm>
            <a:off x="1446122" y="5405100"/>
            <a:ext cx="8508885" cy="697050"/>
          </a:xfrm>
          <a:prstGeom prst="rect">
            <a:avLst/>
          </a:prstGeom>
        </p:spPr>
        <p:txBody>
          <a:bodyPr wrap="square" lIns="0" tIns="0" rIns="0" bIns="0" rtlCol="0" anchor="t">
            <a:spAutoFit/>
          </a:bodyPr>
          <a:lstStyle/>
          <a:p>
            <a:pPr>
              <a:lnSpc>
                <a:spcPct val="150000"/>
              </a:lnSpc>
            </a:pPr>
            <a:r>
              <a:rPr lang="pt-BR" sz="1600" dirty="0">
                <a:latin typeface="Calibri" panose="020F0502020204030204" pitchFamily="34" charset="0"/>
              </a:rPr>
              <a:t>Contendo no mínimo cinco questões numa combinação de raciocínio e domínio dos conteúdos compartilhados em sala Vale 7, 00 da sua nota. </a:t>
            </a:r>
            <a:endParaRPr lang="pt-BR" spc="13" dirty="0">
              <a:solidFill>
                <a:srgbClr val="000000"/>
              </a:solidFill>
              <a:latin typeface="Calibri" panose="020F0502020204030204" pitchFamily="34" charset="0"/>
              <a:ea typeface="Montserrat 1"/>
              <a:cs typeface="Montserrat 1"/>
              <a:sym typeface="Montserrat 1"/>
            </a:endParaRPr>
          </a:p>
        </p:txBody>
      </p:sp>
      <p:grpSp>
        <p:nvGrpSpPr>
          <p:cNvPr id="23" name="Group 7">
            <a:extLst>
              <a:ext uri="{FF2B5EF4-FFF2-40B4-BE49-F238E27FC236}">
                <a16:creationId xmlns:a16="http://schemas.microsoft.com/office/drawing/2014/main" id="{A63ED8F6-5EB8-3CDA-C1C9-DE1903CCF5AD}"/>
              </a:ext>
            </a:extLst>
          </p:cNvPr>
          <p:cNvGrpSpPr/>
          <p:nvPr/>
        </p:nvGrpSpPr>
        <p:grpSpPr>
          <a:xfrm>
            <a:off x="839093" y="5316483"/>
            <a:ext cx="496841" cy="665612"/>
            <a:chOff x="0" y="-66675"/>
            <a:chExt cx="196283" cy="262958"/>
          </a:xfrm>
        </p:grpSpPr>
        <p:sp>
          <p:nvSpPr>
            <p:cNvPr id="24" name="Freeform 8">
              <a:extLst>
                <a:ext uri="{FF2B5EF4-FFF2-40B4-BE49-F238E27FC236}">
                  <a16:creationId xmlns:a16="http://schemas.microsoft.com/office/drawing/2014/main" id="{25239B27-2670-4117-9C5B-47B9529BF72E}"/>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04356E"/>
            </a:solidFill>
          </p:spPr>
          <p:txBody>
            <a:bodyPr anchor="ctr"/>
            <a:lstStyle/>
            <a:p>
              <a:pPr algn="ctr"/>
              <a:r>
                <a:rPr lang="pt-BR" b="1" dirty="0">
                  <a:solidFill>
                    <a:schemeClr val="bg1"/>
                  </a:solidFill>
                  <a:latin typeface="Calibri" panose="020F0502020204030204" pitchFamily="34" charset="0"/>
                </a:rPr>
                <a:t>3</a:t>
              </a:r>
              <a:endParaRPr lang="pt-BR" sz="1200" b="1" dirty="0">
                <a:solidFill>
                  <a:schemeClr val="bg1"/>
                </a:solidFill>
                <a:latin typeface="Calibri" panose="020F0502020204030204" pitchFamily="34" charset="0"/>
              </a:endParaRPr>
            </a:p>
          </p:txBody>
        </p:sp>
        <p:sp>
          <p:nvSpPr>
            <p:cNvPr id="25" name="TextBox 9">
              <a:extLst>
                <a:ext uri="{FF2B5EF4-FFF2-40B4-BE49-F238E27FC236}">
                  <a16:creationId xmlns:a16="http://schemas.microsoft.com/office/drawing/2014/main" id="{A21507D6-1F77-8F59-CF02-D0A36238D43A}"/>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p>
          </p:txBody>
        </p:sp>
      </p:grpSp>
    </p:spTree>
    <p:extLst>
      <p:ext uri="{BB962C8B-B14F-4D97-AF65-F5344CB8AC3E}">
        <p14:creationId xmlns:p14="http://schemas.microsoft.com/office/powerpoint/2010/main" val="3758458096"/>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B2B7E-BB2D-75F4-DF67-E91E408D5C3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0FF36F05-91A7-EDDC-C591-8F50252851F5}"/>
              </a:ext>
            </a:extLst>
          </p:cNvPr>
          <p:cNvGrpSpPr/>
          <p:nvPr/>
        </p:nvGrpSpPr>
        <p:grpSpPr>
          <a:xfrm>
            <a:off x="542208" y="1055352"/>
            <a:ext cx="6070678" cy="952691"/>
            <a:chOff x="0" y="0"/>
            <a:chExt cx="4996431" cy="698500"/>
          </a:xfrm>
        </p:grpSpPr>
        <p:sp>
          <p:nvSpPr>
            <p:cNvPr id="4" name="Freeform 4">
              <a:extLst>
                <a:ext uri="{FF2B5EF4-FFF2-40B4-BE49-F238E27FC236}">
                  <a16:creationId xmlns:a16="http://schemas.microsoft.com/office/drawing/2014/main" id="{49EFC899-5045-E958-A9EA-D1E2E75E5377}"/>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a:extLst>
                <a:ext uri="{FF2B5EF4-FFF2-40B4-BE49-F238E27FC236}">
                  <a16:creationId xmlns:a16="http://schemas.microsoft.com/office/drawing/2014/main" id="{F0C236A8-4A7B-9CD2-3197-9308D1510160}"/>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a:extLst>
              <a:ext uri="{FF2B5EF4-FFF2-40B4-BE49-F238E27FC236}">
                <a16:creationId xmlns:a16="http://schemas.microsoft.com/office/drawing/2014/main" id="{A05B2956-46C9-35B5-5BD6-BFDC2A00FB4E}"/>
              </a:ext>
            </a:extLst>
          </p:cNvPr>
          <p:cNvGrpSpPr/>
          <p:nvPr/>
        </p:nvGrpSpPr>
        <p:grpSpPr>
          <a:xfrm>
            <a:off x="770445" y="1017252"/>
            <a:ext cx="6707019" cy="863683"/>
            <a:chOff x="0" y="0"/>
            <a:chExt cx="5424277" cy="698500"/>
          </a:xfrm>
        </p:grpSpPr>
        <p:sp>
          <p:nvSpPr>
            <p:cNvPr id="7" name="Freeform 7">
              <a:extLst>
                <a:ext uri="{FF2B5EF4-FFF2-40B4-BE49-F238E27FC236}">
                  <a16:creationId xmlns:a16="http://schemas.microsoft.com/office/drawing/2014/main" id="{21D3F824-C0B9-9A5E-E7C3-15AF5B4B1328}"/>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a:extLst>
                <a:ext uri="{FF2B5EF4-FFF2-40B4-BE49-F238E27FC236}">
                  <a16:creationId xmlns:a16="http://schemas.microsoft.com/office/drawing/2014/main" id="{3CC6ED92-556E-67EC-9B5C-EE88B5244915}"/>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9" name="Freeform 9">
            <a:extLst>
              <a:ext uri="{FF2B5EF4-FFF2-40B4-BE49-F238E27FC236}">
                <a16:creationId xmlns:a16="http://schemas.microsoft.com/office/drawing/2014/main" id="{3EA468D6-9685-35BD-8171-5D6076F834B7}"/>
              </a:ext>
            </a:extLst>
          </p:cNvPr>
          <p:cNvSpPr/>
          <p:nvPr/>
        </p:nvSpPr>
        <p:spPr>
          <a:xfrm>
            <a:off x="7343191" y="1144252"/>
            <a:ext cx="484880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8664"/>
            </a:stretch>
          </a:blipFill>
        </p:spPr>
        <p:txBody>
          <a:bodyPr/>
          <a:lstStyle/>
          <a:p>
            <a:endParaRPr lang="pt-BR" sz="1200" dirty="0"/>
          </a:p>
        </p:txBody>
      </p:sp>
      <p:sp>
        <p:nvSpPr>
          <p:cNvPr id="10" name="Freeform 10">
            <a:extLst>
              <a:ext uri="{FF2B5EF4-FFF2-40B4-BE49-F238E27FC236}">
                <a16:creationId xmlns:a16="http://schemas.microsoft.com/office/drawing/2014/main" id="{7262B56F-D5C5-3D5B-537C-19DC4D2D7DF0}"/>
              </a:ext>
            </a:extLst>
          </p:cNvPr>
          <p:cNvSpPr/>
          <p:nvPr/>
        </p:nvSpPr>
        <p:spPr>
          <a:xfrm>
            <a:off x="8453006" y="4848162"/>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a:extLst>
              <a:ext uri="{FF2B5EF4-FFF2-40B4-BE49-F238E27FC236}">
                <a16:creationId xmlns:a16="http://schemas.microsoft.com/office/drawing/2014/main" id="{6E778722-2028-1C30-B568-90CF715D4FD5}"/>
              </a:ext>
            </a:extLst>
          </p:cNvPr>
          <p:cNvGrpSpPr/>
          <p:nvPr/>
        </p:nvGrpSpPr>
        <p:grpSpPr>
          <a:xfrm>
            <a:off x="8114981" y="2038417"/>
            <a:ext cx="3981857" cy="3421909"/>
            <a:chOff x="0" y="0"/>
            <a:chExt cx="812800" cy="698500"/>
          </a:xfrm>
          <a:blipFill dpi="0" rotWithShape="1">
            <a:blip r:embed="rId6"/>
            <a:srcRect/>
            <a:stretch>
              <a:fillRect l="-24000" r="-25000"/>
            </a:stretch>
          </a:blipFill>
        </p:grpSpPr>
        <p:sp>
          <p:nvSpPr>
            <p:cNvPr id="12" name="Freeform 12">
              <a:extLst>
                <a:ext uri="{FF2B5EF4-FFF2-40B4-BE49-F238E27FC236}">
                  <a16:creationId xmlns:a16="http://schemas.microsoft.com/office/drawing/2014/main" id="{0DF36B7C-F95E-5FAE-0C72-184DFCFA8155}"/>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1A86AD"/>
              </a:solidFill>
              <a:prstDash val="solid"/>
              <a:miter/>
            </a:ln>
          </p:spPr>
          <p:txBody>
            <a:bodyPr/>
            <a:lstStyle/>
            <a:p>
              <a:endParaRPr lang="pt-BR" sz="1200" dirty="0"/>
            </a:p>
          </p:txBody>
        </p:sp>
      </p:grpSp>
      <p:sp>
        <p:nvSpPr>
          <p:cNvPr id="19" name="Freeform 19">
            <a:extLst>
              <a:ext uri="{FF2B5EF4-FFF2-40B4-BE49-F238E27FC236}">
                <a16:creationId xmlns:a16="http://schemas.microsoft.com/office/drawing/2014/main" id="{A50D8056-EB41-B994-9A11-B1F47F20BAA4}"/>
              </a:ext>
            </a:extLst>
          </p:cNvPr>
          <p:cNvSpPr/>
          <p:nvPr/>
        </p:nvSpPr>
        <p:spPr>
          <a:xfrm rot="-10800000" flipH="1">
            <a:off x="6858932" y="1292379"/>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p>
        </p:txBody>
      </p:sp>
      <p:sp>
        <p:nvSpPr>
          <p:cNvPr id="25" name="TextBox 25">
            <a:extLst>
              <a:ext uri="{FF2B5EF4-FFF2-40B4-BE49-F238E27FC236}">
                <a16:creationId xmlns:a16="http://schemas.microsoft.com/office/drawing/2014/main" id="{D3400DD6-7C87-0142-BCED-1B3AD636A209}"/>
              </a:ext>
            </a:extLst>
          </p:cNvPr>
          <p:cNvSpPr txBox="1"/>
          <p:nvPr/>
        </p:nvSpPr>
        <p:spPr>
          <a:xfrm>
            <a:off x="1395978" y="1292379"/>
            <a:ext cx="5904793" cy="359586"/>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 O Setor de Saúde no Cenário Ambiental</a:t>
            </a:r>
          </a:p>
        </p:txBody>
      </p:sp>
      <p:sp>
        <p:nvSpPr>
          <p:cNvPr id="26" name="TextBox 26">
            <a:extLst>
              <a:ext uri="{FF2B5EF4-FFF2-40B4-BE49-F238E27FC236}">
                <a16:creationId xmlns:a16="http://schemas.microsoft.com/office/drawing/2014/main" id="{F5833E77-3F40-D1D0-2785-8A55BE2BD047}"/>
              </a:ext>
            </a:extLst>
          </p:cNvPr>
          <p:cNvSpPr txBox="1"/>
          <p:nvPr/>
        </p:nvSpPr>
        <p:spPr>
          <a:xfrm>
            <a:off x="1395209" y="2186287"/>
            <a:ext cx="6082255" cy="2861681"/>
          </a:xfrm>
          <a:prstGeom prst="rect">
            <a:avLst/>
          </a:prstGeom>
        </p:spPr>
        <p:txBody>
          <a:bodyPr wrap="square" lIns="0" tIns="0" rIns="0" bIns="0" rtlCol="0" anchor="t">
            <a:spAutoFit/>
          </a:bodyPr>
          <a:lstStyle/>
          <a:p>
            <a:pPr algn="l">
              <a:lnSpc>
                <a:spcPct val="150000"/>
              </a:lnSpc>
              <a:spcBef>
                <a:spcPct val="0"/>
              </a:spcBef>
            </a:pPr>
            <a:r>
              <a:rPr lang="pt-BR" kern="0" dirty="0">
                <a:solidFill>
                  <a:prstClr val="black"/>
                </a:solidFill>
                <a:latin typeface="Calibri" panose="020F0502020204030204" pitchFamily="34" charset="0"/>
              </a:rPr>
              <a:t>Dimensão Global do Impacto</a:t>
            </a:r>
          </a:p>
          <a:p>
            <a:pPr algn="l">
              <a:lnSpc>
                <a:spcPct val="150000"/>
              </a:lnSpc>
              <a:spcBef>
                <a:spcPct val="0"/>
              </a:spcBef>
            </a:pPr>
            <a:r>
              <a:rPr lang="pt-BR" kern="0" dirty="0">
                <a:solidFill>
                  <a:prstClr val="black"/>
                </a:solidFill>
                <a:latin typeface="Calibri" panose="020F0502020204030204" pitchFamily="34" charset="0"/>
              </a:rPr>
              <a:t>• </a:t>
            </a:r>
            <a:r>
              <a:rPr lang="pt-BR" b="1" kern="0" dirty="0">
                <a:solidFill>
                  <a:prstClr val="black"/>
                </a:solidFill>
                <a:latin typeface="Calibri" panose="020F0502020204030204" pitchFamily="34" charset="0"/>
              </a:rPr>
              <a:t>4,4%</a:t>
            </a:r>
            <a:r>
              <a:rPr lang="pt-BR" kern="0" dirty="0">
                <a:solidFill>
                  <a:prstClr val="black"/>
                </a:solidFill>
                <a:latin typeface="Calibri" panose="020F0502020204030204" pitchFamily="34" charset="0"/>
              </a:rPr>
              <a:t> das emissões globais de gases de efeito estufa</a:t>
            </a:r>
          </a:p>
          <a:p>
            <a:pPr algn="l">
              <a:lnSpc>
                <a:spcPct val="150000"/>
              </a:lnSpc>
              <a:spcBef>
                <a:spcPct val="0"/>
              </a:spcBef>
            </a:pPr>
            <a:r>
              <a:rPr lang="pt-BR" kern="0" dirty="0">
                <a:solidFill>
                  <a:prstClr val="black"/>
                </a:solidFill>
                <a:latin typeface="Calibri" panose="020F0502020204030204" pitchFamily="34" charset="0"/>
              </a:rPr>
              <a:t>• </a:t>
            </a:r>
            <a:r>
              <a:rPr lang="pt-BR" b="1" kern="0" dirty="0">
                <a:solidFill>
                  <a:prstClr val="black"/>
                </a:solidFill>
                <a:latin typeface="Calibri" panose="020F0502020204030204" pitchFamily="34" charset="0"/>
              </a:rPr>
              <a:t>5º</a:t>
            </a:r>
            <a:r>
              <a:rPr lang="pt-BR" kern="0" dirty="0">
                <a:solidFill>
                  <a:prstClr val="black"/>
                </a:solidFill>
                <a:latin typeface="Calibri" panose="020F0502020204030204" pitchFamily="34" charset="0"/>
              </a:rPr>
              <a:t> maior emissor se fosse um país (equivale a 514 usinas de carvão)</a:t>
            </a:r>
          </a:p>
          <a:p>
            <a:pPr algn="l">
              <a:lnSpc>
                <a:spcPct val="150000"/>
              </a:lnSpc>
              <a:spcBef>
                <a:spcPct val="0"/>
              </a:spcBef>
            </a:pPr>
            <a:r>
              <a:rPr lang="pt-BR" kern="0" dirty="0">
                <a:solidFill>
                  <a:prstClr val="black"/>
                </a:solidFill>
                <a:latin typeface="Calibri" panose="020F0502020204030204" pitchFamily="34" charset="0"/>
              </a:rPr>
              <a:t>• </a:t>
            </a:r>
            <a:r>
              <a:rPr lang="pt-BR" b="1" kern="0" dirty="0">
                <a:solidFill>
                  <a:prstClr val="black"/>
                </a:solidFill>
                <a:latin typeface="Calibri" panose="020F0502020204030204" pitchFamily="34" charset="0"/>
              </a:rPr>
              <a:t>71% </a:t>
            </a:r>
            <a:r>
              <a:rPr lang="pt-BR" kern="0" dirty="0">
                <a:solidFill>
                  <a:prstClr val="black"/>
                </a:solidFill>
                <a:latin typeface="Calibri" panose="020F0502020204030204" pitchFamily="34" charset="0"/>
              </a:rPr>
              <a:t>das emissões vêm da cadeia de suprimentos¹</a:t>
            </a:r>
          </a:p>
          <a:p>
            <a:pPr algn="l">
              <a:lnSpc>
                <a:spcPct val="150000"/>
              </a:lnSpc>
              <a:spcBef>
                <a:spcPct val="0"/>
              </a:spcBef>
            </a:pPr>
            <a:r>
              <a:rPr lang="pt-BR" kern="0" dirty="0">
                <a:solidFill>
                  <a:prstClr val="black"/>
                </a:solidFill>
                <a:latin typeface="Calibri" panose="020F0502020204030204" pitchFamily="34" charset="0"/>
              </a:rPr>
              <a:t>• </a:t>
            </a:r>
            <a:r>
              <a:rPr lang="pt-BR" b="1" kern="0" dirty="0">
                <a:solidFill>
                  <a:prstClr val="black"/>
                </a:solidFill>
                <a:latin typeface="Calibri" panose="020F0502020204030204" pitchFamily="34" charset="0"/>
              </a:rPr>
              <a:t>56% </a:t>
            </a:r>
            <a:r>
              <a:rPr lang="pt-BR" kern="0" dirty="0">
                <a:solidFill>
                  <a:prstClr val="black"/>
                </a:solidFill>
                <a:latin typeface="Calibri" panose="020F0502020204030204" pitchFamily="34" charset="0"/>
              </a:rPr>
              <a:t>das emissões concentradas em EUA, China e União Europeia</a:t>
            </a:r>
          </a:p>
        </p:txBody>
      </p:sp>
    </p:spTree>
    <p:extLst>
      <p:ext uri="{BB962C8B-B14F-4D97-AF65-F5344CB8AC3E}">
        <p14:creationId xmlns:p14="http://schemas.microsoft.com/office/powerpoint/2010/main" val="1910613645"/>
      </p:ext>
    </p:extLst>
  </p:cSld>
  <p:clrMapOvr>
    <a:masterClrMapping/>
  </p:clrMapOvr>
  <p:transition>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C2478-58CF-17EF-6513-01C00624226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19853B4-F1F4-8400-2F7F-25765F798D60}"/>
              </a:ext>
            </a:extLst>
          </p:cNvPr>
          <p:cNvGrpSpPr/>
          <p:nvPr/>
        </p:nvGrpSpPr>
        <p:grpSpPr>
          <a:xfrm>
            <a:off x="542208" y="1055352"/>
            <a:ext cx="6070678" cy="952691"/>
            <a:chOff x="0" y="0"/>
            <a:chExt cx="4996431" cy="698500"/>
          </a:xfrm>
        </p:grpSpPr>
        <p:sp>
          <p:nvSpPr>
            <p:cNvPr id="4" name="Freeform 4">
              <a:extLst>
                <a:ext uri="{FF2B5EF4-FFF2-40B4-BE49-F238E27FC236}">
                  <a16:creationId xmlns:a16="http://schemas.microsoft.com/office/drawing/2014/main" id="{94B854C9-7184-2B2A-DD7E-7D744EE52975}"/>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a:extLst>
                <a:ext uri="{FF2B5EF4-FFF2-40B4-BE49-F238E27FC236}">
                  <a16:creationId xmlns:a16="http://schemas.microsoft.com/office/drawing/2014/main" id="{CFAACEBA-D66B-5565-E52F-D8E2E19C8F25}"/>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a:extLst>
              <a:ext uri="{FF2B5EF4-FFF2-40B4-BE49-F238E27FC236}">
                <a16:creationId xmlns:a16="http://schemas.microsoft.com/office/drawing/2014/main" id="{D1659C7A-FD2B-7E6B-E57B-B09A2FCAA003}"/>
              </a:ext>
            </a:extLst>
          </p:cNvPr>
          <p:cNvGrpSpPr/>
          <p:nvPr/>
        </p:nvGrpSpPr>
        <p:grpSpPr>
          <a:xfrm>
            <a:off x="770445" y="1017252"/>
            <a:ext cx="6707019" cy="863683"/>
            <a:chOff x="0" y="0"/>
            <a:chExt cx="5424277" cy="698500"/>
          </a:xfrm>
        </p:grpSpPr>
        <p:sp>
          <p:nvSpPr>
            <p:cNvPr id="7" name="Freeform 7">
              <a:extLst>
                <a:ext uri="{FF2B5EF4-FFF2-40B4-BE49-F238E27FC236}">
                  <a16:creationId xmlns:a16="http://schemas.microsoft.com/office/drawing/2014/main" id="{1FEF1C81-80F5-1E26-B07D-325339FC5F0F}"/>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a:extLst>
                <a:ext uri="{FF2B5EF4-FFF2-40B4-BE49-F238E27FC236}">
                  <a16:creationId xmlns:a16="http://schemas.microsoft.com/office/drawing/2014/main" id="{D97156D0-F0A7-DEE6-7466-CE4CEE265AF5}"/>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9" name="Freeform 9">
            <a:extLst>
              <a:ext uri="{FF2B5EF4-FFF2-40B4-BE49-F238E27FC236}">
                <a16:creationId xmlns:a16="http://schemas.microsoft.com/office/drawing/2014/main" id="{9B826882-E3B8-B2F5-3B99-CA20C4A599D3}"/>
              </a:ext>
            </a:extLst>
          </p:cNvPr>
          <p:cNvSpPr/>
          <p:nvPr/>
        </p:nvSpPr>
        <p:spPr>
          <a:xfrm>
            <a:off x="7343191" y="1144252"/>
            <a:ext cx="484880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8664"/>
            </a:stretch>
          </a:blipFill>
        </p:spPr>
        <p:txBody>
          <a:bodyPr/>
          <a:lstStyle/>
          <a:p>
            <a:endParaRPr lang="pt-BR" sz="1200" dirty="0"/>
          </a:p>
        </p:txBody>
      </p:sp>
      <p:sp>
        <p:nvSpPr>
          <p:cNvPr id="10" name="Freeform 10">
            <a:extLst>
              <a:ext uri="{FF2B5EF4-FFF2-40B4-BE49-F238E27FC236}">
                <a16:creationId xmlns:a16="http://schemas.microsoft.com/office/drawing/2014/main" id="{9F3FDAA9-B877-6F1E-8B9F-25684566FE98}"/>
              </a:ext>
            </a:extLst>
          </p:cNvPr>
          <p:cNvSpPr/>
          <p:nvPr/>
        </p:nvSpPr>
        <p:spPr>
          <a:xfrm>
            <a:off x="8453006" y="4848162"/>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a:extLst>
              <a:ext uri="{FF2B5EF4-FFF2-40B4-BE49-F238E27FC236}">
                <a16:creationId xmlns:a16="http://schemas.microsoft.com/office/drawing/2014/main" id="{A6FF77FC-2403-95E0-25B0-6FA658470884}"/>
              </a:ext>
            </a:extLst>
          </p:cNvPr>
          <p:cNvGrpSpPr/>
          <p:nvPr/>
        </p:nvGrpSpPr>
        <p:grpSpPr>
          <a:xfrm>
            <a:off x="8114981" y="2038417"/>
            <a:ext cx="3981857" cy="3421909"/>
            <a:chOff x="0" y="0"/>
            <a:chExt cx="812800" cy="698500"/>
          </a:xfrm>
          <a:blipFill dpi="0" rotWithShape="1">
            <a:blip r:embed="rId6"/>
            <a:srcRect/>
            <a:stretch>
              <a:fillRect l="-24000" r="-25000"/>
            </a:stretch>
          </a:blipFill>
        </p:grpSpPr>
        <p:sp>
          <p:nvSpPr>
            <p:cNvPr id="12" name="Freeform 12">
              <a:extLst>
                <a:ext uri="{FF2B5EF4-FFF2-40B4-BE49-F238E27FC236}">
                  <a16:creationId xmlns:a16="http://schemas.microsoft.com/office/drawing/2014/main" id="{83B11A61-16C2-0A88-89C9-9A88B2F86476}"/>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1A86AD"/>
              </a:solidFill>
              <a:prstDash val="solid"/>
              <a:miter/>
            </a:ln>
          </p:spPr>
          <p:txBody>
            <a:bodyPr/>
            <a:lstStyle/>
            <a:p>
              <a:endParaRPr lang="pt-BR" sz="1200" dirty="0"/>
            </a:p>
          </p:txBody>
        </p:sp>
      </p:grpSp>
      <p:sp>
        <p:nvSpPr>
          <p:cNvPr id="19" name="Freeform 19">
            <a:extLst>
              <a:ext uri="{FF2B5EF4-FFF2-40B4-BE49-F238E27FC236}">
                <a16:creationId xmlns:a16="http://schemas.microsoft.com/office/drawing/2014/main" id="{6CAC27ED-2297-1352-F2B2-0D26163DE78F}"/>
              </a:ext>
            </a:extLst>
          </p:cNvPr>
          <p:cNvSpPr/>
          <p:nvPr/>
        </p:nvSpPr>
        <p:spPr>
          <a:xfrm rot="-10800000" flipH="1">
            <a:off x="6858932" y="1292379"/>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p>
        </p:txBody>
      </p:sp>
      <p:sp>
        <p:nvSpPr>
          <p:cNvPr id="25" name="TextBox 25">
            <a:extLst>
              <a:ext uri="{FF2B5EF4-FFF2-40B4-BE49-F238E27FC236}">
                <a16:creationId xmlns:a16="http://schemas.microsoft.com/office/drawing/2014/main" id="{0C19AA7E-9232-9B0A-FDB9-366C977AF4D1}"/>
              </a:ext>
            </a:extLst>
          </p:cNvPr>
          <p:cNvSpPr txBox="1"/>
          <p:nvPr/>
        </p:nvSpPr>
        <p:spPr>
          <a:xfrm>
            <a:off x="1395978" y="1292379"/>
            <a:ext cx="5904793" cy="359586"/>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 O Setor de Saúde no Cenário Ambiental</a:t>
            </a:r>
          </a:p>
        </p:txBody>
      </p:sp>
      <p:sp>
        <p:nvSpPr>
          <p:cNvPr id="26" name="TextBox 26">
            <a:extLst>
              <a:ext uri="{FF2B5EF4-FFF2-40B4-BE49-F238E27FC236}">
                <a16:creationId xmlns:a16="http://schemas.microsoft.com/office/drawing/2014/main" id="{AA2E9D4C-D17C-3F19-95B2-5DCA45F6DF06}"/>
              </a:ext>
            </a:extLst>
          </p:cNvPr>
          <p:cNvSpPr txBox="1"/>
          <p:nvPr/>
        </p:nvSpPr>
        <p:spPr>
          <a:xfrm>
            <a:off x="1395209" y="2186287"/>
            <a:ext cx="6082255" cy="2034531"/>
          </a:xfrm>
          <a:prstGeom prst="rect">
            <a:avLst/>
          </a:prstGeom>
        </p:spPr>
        <p:txBody>
          <a:bodyPr wrap="square" lIns="0" tIns="0" rIns="0" bIns="0" rtlCol="0" anchor="t">
            <a:spAutoFit/>
          </a:bodyPr>
          <a:lstStyle/>
          <a:p>
            <a:pPr algn="l">
              <a:lnSpc>
                <a:spcPct val="150000"/>
              </a:lnSpc>
              <a:spcBef>
                <a:spcPct val="0"/>
              </a:spcBef>
            </a:pPr>
            <a:r>
              <a:rPr lang="pt-BR" b="1" kern="0" dirty="0">
                <a:solidFill>
                  <a:prstClr val="black"/>
                </a:solidFill>
                <a:latin typeface="Calibri" panose="020F0502020204030204" pitchFamily="34" charset="0"/>
              </a:rPr>
              <a:t>Oportunidades de Transformação</a:t>
            </a:r>
          </a:p>
          <a:p>
            <a:pPr algn="l">
              <a:lnSpc>
                <a:spcPct val="150000"/>
              </a:lnSpc>
              <a:spcBef>
                <a:spcPct val="0"/>
              </a:spcBef>
            </a:pPr>
            <a:r>
              <a:rPr lang="pt-BR" kern="0" dirty="0">
                <a:solidFill>
                  <a:prstClr val="black"/>
                </a:solidFill>
                <a:latin typeface="Calibri" panose="020F0502020204030204" pitchFamily="34" charset="0"/>
              </a:rPr>
              <a:t>• </a:t>
            </a:r>
            <a:r>
              <a:rPr lang="pt-BR" b="1" kern="0" dirty="0">
                <a:solidFill>
                  <a:prstClr val="black"/>
                </a:solidFill>
                <a:latin typeface="Calibri" panose="020F0502020204030204" pitchFamily="34" charset="0"/>
              </a:rPr>
              <a:t>44% </a:t>
            </a:r>
            <a:r>
              <a:rPr lang="pt-BR" kern="0" dirty="0">
                <a:solidFill>
                  <a:prstClr val="black"/>
                </a:solidFill>
                <a:latin typeface="Calibri" panose="020F0502020204030204" pitchFamily="34" charset="0"/>
              </a:rPr>
              <a:t>redução possível com transição para energia 100% limpa</a:t>
            </a:r>
          </a:p>
          <a:p>
            <a:pPr algn="l">
              <a:lnSpc>
                <a:spcPct val="150000"/>
              </a:lnSpc>
              <a:spcBef>
                <a:spcPct val="0"/>
              </a:spcBef>
            </a:pPr>
            <a:r>
              <a:rPr lang="pt-BR" kern="0" dirty="0">
                <a:solidFill>
                  <a:prstClr val="black"/>
                </a:solidFill>
                <a:latin typeface="Calibri" panose="020F0502020204030204" pitchFamily="34" charset="0"/>
              </a:rPr>
              <a:t>• </a:t>
            </a:r>
            <a:r>
              <a:rPr lang="pt-BR" b="1" kern="0" dirty="0">
                <a:solidFill>
                  <a:prstClr val="black"/>
                </a:solidFill>
                <a:latin typeface="Calibri" panose="020F0502020204030204" pitchFamily="34" charset="0"/>
              </a:rPr>
              <a:t>30% </a:t>
            </a:r>
            <a:r>
              <a:rPr lang="pt-BR" kern="0" dirty="0">
                <a:solidFill>
                  <a:prstClr val="black"/>
                </a:solidFill>
                <a:latin typeface="Calibri" panose="020F0502020204030204" pitchFamily="34" charset="0"/>
              </a:rPr>
              <a:t>redução já alcançada por hospitais com práticas de eficiência</a:t>
            </a:r>
          </a:p>
          <a:p>
            <a:pPr algn="l">
              <a:lnSpc>
                <a:spcPct val="150000"/>
              </a:lnSpc>
              <a:spcBef>
                <a:spcPct val="0"/>
              </a:spcBef>
            </a:pPr>
            <a:r>
              <a:rPr lang="pt-BR" kern="0" dirty="0">
                <a:solidFill>
                  <a:prstClr val="black"/>
                </a:solidFill>
                <a:latin typeface="Calibri" panose="020F0502020204030204" pitchFamily="34" charset="0"/>
              </a:rPr>
              <a:t>•</a:t>
            </a:r>
            <a:r>
              <a:rPr lang="pt-BR" b="1" kern="0" dirty="0">
                <a:solidFill>
                  <a:prstClr val="black"/>
                </a:solidFill>
                <a:latin typeface="Calibri" panose="020F0502020204030204" pitchFamily="34" charset="0"/>
              </a:rPr>
              <a:t>50% </a:t>
            </a:r>
            <a:r>
              <a:rPr lang="pt-BR" kern="0" dirty="0">
                <a:solidFill>
                  <a:prstClr val="black"/>
                </a:solidFill>
                <a:latin typeface="Calibri" panose="020F0502020204030204" pitchFamily="34" charset="0"/>
              </a:rPr>
              <a:t>das emissões relacionadas a combustíveis fósseis</a:t>
            </a:r>
          </a:p>
        </p:txBody>
      </p:sp>
    </p:spTree>
    <p:extLst>
      <p:ext uri="{BB962C8B-B14F-4D97-AF65-F5344CB8AC3E}">
        <p14:creationId xmlns:p14="http://schemas.microsoft.com/office/powerpoint/2010/main" val="3248891019"/>
      </p:ext>
    </p:extLst>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5ABE2-8E1C-FE63-A849-00C35E534441}"/>
            </a:ext>
          </a:extLst>
        </p:cNvPr>
        <p:cNvGrpSpPr/>
        <p:nvPr/>
      </p:nvGrpSpPr>
      <p:grpSpPr>
        <a:xfrm>
          <a:off x="0" y="0"/>
          <a:ext cx="0" cy="0"/>
          <a:chOff x="0" y="0"/>
          <a:chExt cx="0" cy="0"/>
        </a:xfrm>
      </p:grpSpPr>
      <p:sp>
        <p:nvSpPr>
          <p:cNvPr id="19" name="AutoShape 19">
            <a:extLst>
              <a:ext uri="{FF2B5EF4-FFF2-40B4-BE49-F238E27FC236}">
                <a16:creationId xmlns:a16="http://schemas.microsoft.com/office/drawing/2014/main" id="{E874EA88-8F5E-78D8-340A-4470C4189F96}"/>
              </a:ext>
            </a:extLst>
          </p:cNvPr>
          <p:cNvSpPr/>
          <p:nvPr/>
        </p:nvSpPr>
        <p:spPr>
          <a:xfrm flipV="1">
            <a:off x="822512" y="1172985"/>
            <a:ext cx="5070288" cy="6163"/>
          </a:xfrm>
          <a:prstGeom prst="line">
            <a:avLst/>
          </a:prstGeom>
          <a:ln w="19050" cap="flat">
            <a:solidFill>
              <a:srgbClr val="000000"/>
            </a:solidFill>
            <a:prstDash val="solid"/>
            <a:headEnd type="none" w="sm" len="sm"/>
            <a:tailEnd type="none" w="sm" len="sm"/>
          </a:ln>
        </p:spPr>
        <p:txBody>
          <a:bodyPr/>
          <a:lstStyle/>
          <a:p>
            <a:endParaRPr lang="pt-BR" sz="1200" dirty="0"/>
          </a:p>
        </p:txBody>
      </p:sp>
      <p:sp>
        <p:nvSpPr>
          <p:cNvPr id="26" name="Freeform 26">
            <a:extLst>
              <a:ext uri="{FF2B5EF4-FFF2-40B4-BE49-F238E27FC236}">
                <a16:creationId xmlns:a16="http://schemas.microsoft.com/office/drawing/2014/main" id="{8AB32C19-5AAF-7695-0B36-5FFDF478A5A8}"/>
              </a:ext>
            </a:extLst>
          </p:cNvPr>
          <p:cNvSpPr/>
          <p:nvPr/>
        </p:nvSpPr>
        <p:spPr>
          <a:xfrm rot="10800000">
            <a:off x="14353674" y="2762165"/>
            <a:ext cx="2730995" cy="71280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sz="1200" dirty="0"/>
          </a:p>
        </p:txBody>
      </p:sp>
      <p:sp>
        <p:nvSpPr>
          <p:cNvPr id="36" name="TextBox 36">
            <a:extLst>
              <a:ext uri="{FF2B5EF4-FFF2-40B4-BE49-F238E27FC236}">
                <a16:creationId xmlns:a16="http://schemas.microsoft.com/office/drawing/2014/main" id="{503059CD-5BD5-EC6C-7AD7-C0C4022A7E31}"/>
              </a:ext>
            </a:extLst>
          </p:cNvPr>
          <p:cNvSpPr txBox="1"/>
          <p:nvPr/>
        </p:nvSpPr>
        <p:spPr>
          <a:xfrm>
            <a:off x="1359213" y="1538558"/>
            <a:ext cx="5070288"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Consumo Energético</a:t>
            </a:r>
          </a:p>
        </p:txBody>
      </p:sp>
      <p:sp>
        <p:nvSpPr>
          <p:cNvPr id="37" name="TextBox 37">
            <a:extLst>
              <a:ext uri="{FF2B5EF4-FFF2-40B4-BE49-F238E27FC236}">
                <a16:creationId xmlns:a16="http://schemas.microsoft.com/office/drawing/2014/main" id="{6E325D89-7B64-6C28-68E3-4CD0EB25FCF3}"/>
              </a:ext>
            </a:extLst>
          </p:cNvPr>
          <p:cNvSpPr txBox="1"/>
          <p:nvPr/>
        </p:nvSpPr>
        <p:spPr>
          <a:xfrm>
            <a:off x="1533255" y="2090643"/>
            <a:ext cx="4562745" cy="1435649"/>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Hospitais consomem 2,5x mais energia que edifícios comerciais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Operação 24/7 com equipamentos críticos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Sistemas de climatização intensivos  </a:t>
            </a:r>
            <a:endParaRPr lang="pt-BR" sz="1867" spc="13" dirty="0">
              <a:solidFill>
                <a:srgbClr val="000000"/>
              </a:solidFill>
              <a:latin typeface="Calibri" panose="020F0502020204030204" pitchFamily="34" charset="0"/>
              <a:ea typeface="Montserrat 1"/>
              <a:cs typeface="Montserrat 1"/>
              <a:sym typeface="Montserrat 1"/>
            </a:endParaRPr>
          </a:p>
        </p:txBody>
      </p:sp>
      <p:sp>
        <p:nvSpPr>
          <p:cNvPr id="59" name="Freeform 32">
            <a:extLst>
              <a:ext uri="{FF2B5EF4-FFF2-40B4-BE49-F238E27FC236}">
                <a16:creationId xmlns:a16="http://schemas.microsoft.com/office/drawing/2014/main" id="{9BDD99F4-2D0B-E823-77AB-4C38F8AAC008}"/>
              </a:ext>
            </a:extLst>
          </p:cNvPr>
          <p:cNvSpPr/>
          <p:nvPr/>
        </p:nvSpPr>
        <p:spPr>
          <a:xfrm>
            <a:off x="16352953" y="5858680"/>
            <a:ext cx="1229179" cy="374900"/>
          </a:xfrm>
          <a:custGeom>
            <a:avLst/>
            <a:gdLst/>
            <a:ahLst/>
            <a:cxnLst/>
            <a:rect l="l" t="t" r="r" b="b"/>
            <a:pathLst>
              <a:path w="1843769" h="562350">
                <a:moveTo>
                  <a:pt x="0" y="0"/>
                </a:moveTo>
                <a:lnTo>
                  <a:pt x="1843769" y="0"/>
                </a:lnTo>
                <a:lnTo>
                  <a:pt x="1843769" y="562350"/>
                </a:lnTo>
                <a:lnTo>
                  <a:pt x="0" y="562350"/>
                </a:lnTo>
                <a:lnTo>
                  <a:pt x="0" y="0"/>
                </a:lnTo>
                <a:close/>
              </a:path>
            </a:pathLst>
          </a:custGeom>
          <a:blipFill>
            <a:blip r:embed="rId5"/>
            <a:stretch>
              <a:fillRect/>
            </a:stretch>
          </a:blipFill>
        </p:spPr>
        <p:txBody>
          <a:bodyPr/>
          <a:lstStyle/>
          <a:p>
            <a:endParaRPr lang="pt-BR" sz="1200" dirty="0"/>
          </a:p>
        </p:txBody>
      </p:sp>
      <p:grpSp>
        <p:nvGrpSpPr>
          <p:cNvPr id="3" name="Agrupar 2">
            <a:extLst>
              <a:ext uri="{FF2B5EF4-FFF2-40B4-BE49-F238E27FC236}">
                <a16:creationId xmlns:a16="http://schemas.microsoft.com/office/drawing/2014/main" id="{F29C2C5D-5956-EE86-2CD3-4BF66BBE338B}"/>
              </a:ext>
            </a:extLst>
          </p:cNvPr>
          <p:cNvGrpSpPr/>
          <p:nvPr/>
        </p:nvGrpSpPr>
        <p:grpSpPr>
          <a:xfrm>
            <a:off x="4680284" y="169800"/>
            <a:ext cx="6188242" cy="791115"/>
            <a:chOff x="1591043" y="-316366"/>
            <a:chExt cx="7903651" cy="772143"/>
          </a:xfrm>
        </p:grpSpPr>
        <p:grpSp>
          <p:nvGrpSpPr>
            <p:cNvPr id="4" name="Group 9">
              <a:extLst>
                <a:ext uri="{FF2B5EF4-FFF2-40B4-BE49-F238E27FC236}">
                  <a16:creationId xmlns:a16="http://schemas.microsoft.com/office/drawing/2014/main" id="{BE8E2AA8-0071-9B3A-0359-9032993B0BF3}"/>
                </a:ext>
              </a:extLst>
            </p:cNvPr>
            <p:cNvGrpSpPr/>
            <p:nvPr/>
          </p:nvGrpSpPr>
          <p:grpSpPr>
            <a:xfrm>
              <a:off x="1591043" y="-207422"/>
              <a:ext cx="7903651" cy="573614"/>
              <a:chOff x="0" y="0"/>
              <a:chExt cx="9624410" cy="698500"/>
            </a:xfrm>
          </p:grpSpPr>
          <p:sp>
            <p:nvSpPr>
              <p:cNvPr id="8" name="Freeform 10">
                <a:extLst>
                  <a:ext uri="{FF2B5EF4-FFF2-40B4-BE49-F238E27FC236}">
                    <a16:creationId xmlns:a16="http://schemas.microsoft.com/office/drawing/2014/main" id="{39FEE5DE-AAEE-FA41-FC5D-6BFF16E52E94}"/>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9" name="TextBox 11">
                <a:extLst>
                  <a:ext uri="{FF2B5EF4-FFF2-40B4-BE49-F238E27FC236}">
                    <a16:creationId xmlns:a16="http://schemas.microsoft.com/office/drawing/2014/main" id="{BF1ED610-2BBA-C2DD-CC04-A67EE73AD6D1}"/>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5" name="Group 12">
              <a:extLst>
                <a:ext uri="{FF2B5EF4-FFF2-40B4-BE49-F238E27FC236}">
                  <a16:creationId xmlns:a16="http://schemas.microsoft.com/office/drawing/2014/main" id="{0AE34FCB-C007-B59F-0624-5C396F149F2A}"/>
                </a:ext>
              </a:extLst>
            </p:cNvPr>
            <p:cNvGrpSpPr/>
            <p:nvPr/>
          </p:nvGrpSpPr>
          <p:grpSpPr>
            <a:xfrm>
              <a:off x="3407983" y="-316366"/>
              <a:ext cx="5321601" cy="772143"/>
              <a:chOff x="0" y="0"/>
              <a:chExt cx="4814056" cy="698500"/>
            </a:xfrm>
          </p:grpSpPr>
          <p:sp>
            <p:nvSpPr>
              <p:cNvPr id="6" name="Freeform 13">
                <a:extLst>
                  <a:ext uri="{FF2B5EF4-FFF2-40B4-BE49-F238E27FC236}">
                    <a16:creationId xmlns:a16="http://schemas.microsoft.com/office/drawing/2014/main" id="{396F5367-8C76-5AC0-BEA5-B2D3514DF95A}"/>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Principais Impactos Ambientais dos Hospitais</a:t>
                </a:r>
              </a:p>
            </p:txBody>
          </p:sp>
          <p:sp>
            <p:nvSpPr>
              <p:cNvPr id="7" name="TextBox 14">
                <a:extLst>
                  <a:ext uri="{FF2B5EF4-FFF2-40B4-BE49-F238E27FC236}">
                    <a16:creationId xmlns:a16="http://schemas.microsoft.com/office/drawing/2014/main" id="{6C7D755C-27B1-DB5A-9B4C-D2ECE9CB499E}"/>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sp>
        <p:nvSpPr>
          <p:cNvPr id="15" name="AutoShape 19">
            <a:extLst>
              <a:ext uri="{FF2B5EF4-FFF2-40B4-BE49-F238E27FC236}">
                <a16:creationId xmlns:a16="http://schemas.microsoft.com/office/drawing/2014/main" id="{AFB524CE-C62D-B89E-3C1D-9247E0180405}"/>
              </a:ext>
            </a:extLst>
          </p:cNvPr>
          <p:cNvSpPr/>
          <p:nvPr/>
        </p:nvSpPr>
        <p:spPr>
          <a:xfrm flipV="1">
            <a:off x="6299200" y="1169903"/>
            <a:ext cx="5070288" cy="6163"/>
          </a:xfrm>
          <a:prstGeom prst="line">
            <a:avLst/>
          </a:prstGeom>
          <a:ln w="19050" cap="flat">
            <a:solidFill>
              <a:srgbClr val="000000"/>
            </a:solidFill>
            <a:prstDash val="solid"/>
            <a:headEnd type="none" w="sm" len="sm"/>
            <a:tailEnd type="none" w="sm" len="sm"/>
          </a:ln>
        </p:spPr>
        <p:txBody>
          <a:bodyPr/>
          <a:lstStyle/>
          <a:p>
            <a:endParaRPr lang="pt-BR" sz="1200" dirty="0"/>
          </a:p>
        </p:txBody>
      </p:sp>
      <p:grpSp>
        <p:nvGrpSpPr>
          <p:cNvPr id="18" name="Group 11">
            <a:extLst>
              <a:ext uri="{FF2B5EF4-FFF2-40B4-BE49-F238E27FC236}">
                <a16:creationId xmlns:a16="http://schemas.microsoft.com/office/drawing/2014/main" id="{214458FC-18A3-F652-690B-FECBC9C06C1F}"/>
              </a:ext>
            </a:extLst>
          </p:cNvPr>
          <p:cNvGrpSpPr/>
          <p:nvPr/>
        </p:nvGrpSpPr>
        <p:grpSpPr>
          <a:xfrm>
            <a:off x="717650" y="1260328"/>
            <a:ext cx="496841" cy="665611"/>
            <a:chOff x="0" y="-66675"/>
            <a:chExt cx="196283" cy="262958"/>
          </a:xfrm>
        </p:grpSpPr>
        <p:sp>
          <p:nvSpPr>
            <p:cNvPr id="20" name="Freeform 12">
              <a:extLst>
                <a:ext uri="{FF2B5EF4-FFF2-40B4-BE49-F238E27FC236}">
                  <a16:creationId xmlns:a16="http://schemas.microsoft.com/office/drawing/2014/main" id="{85F35E45-D955-C757-8028-44433070472D}"/>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1</a:t>
              </a:r>
            </a:p>
          </p:txBody>
        </p:sp>
        <p:sp>
          <p:nvSpPr>
            <p:cNvPr id="21" name="TextBox 13">
              <a:extLst>
                <a:ext uri="{FF2B5EF4-FFF2-40B4-BE49-F238E27FC236}">
                  <a16:creationId xmlns:a16="http://schemas.microsoft.com/office/drawing/2014/main" id="{9CB42205-0DBD-CDC7-C6C9-8399F57A1D59}"/>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22" name="Group 11">
            <a:extLst>
              <a:ext uri="{FF2B5EF4-FFF2-40B4-BE49-F238E27FC236}">
                <a16:creationId xmlns:a16="http://schemas.microsoft.com/office/drawing/2014/main" id="{DE8FB1FB-8726-142E-4962-49F83328AE10}"/>
              </a:ext>
            </a:extLst>
          </p:cNvPr>
          <p:cNvGrpSpPr/>
          <p:nvPr/>
        </p:nvGrpSpPr>
        <p:grpSpPr>
          <a:xfrm>
            <a:off x="724164" y="4038601"/>
            <a:ext cx="496841" cy="665611"/>
            <a:chOff x="0" y="-66675"/>
            <a:chExt cx="196283" cy="262958"/>
          </a:xfrm>
        </p:grpSpPr>
        <p:sp>
          <p:nvSpPr>
            <p:cNvPr id="23" name="Freeform 12">
              <a:extLst>
                <a:ext uri="{FF2B5EF4-FFF2-40B4-BE49-F238E27FC236}">
                  <a16:creationId xmlns:a16="http://schemas.microsoft.com/office/drawing/2014/main" id="{EAD8C15C-1106-55BF-7903-2267C08773DA}"/>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2</a:t>
              </a:r>
            </a:p>
          </p:txBody>
        </p:sp>
        <p:sp>
          <p:nvSpPr>
            <p:cNvPr id="24" name="TextBox 13">
              <a:extLst>
                <a:ext uri="{FF2B5EF4-FFF2-40B4-BE49-F238E27FC236}">
                  <a16:creationId xmlns:a16="http://schemas.microsoft.com/office/drawing/2014/main" id="{9B6B3124-DF9F-AFD5-AADC-778ADA984C99}"/>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34" name="TextBox 36">
            <a:extLst>
              <a:ext uri="{FF2B5EF4-FFF2-40B4-BE49-F238E27FC236}">
                <a16:creationId xmlns:a16="http://schemas.microsoft.com/office/drawing/2014/main" id="{B79958C3-D3DB-D555-0543-D59A838FDB68}"/>
              </a:ext>
            </a:extLst>
          </p:cNvPr>
          <p:cNvSpPr txBox="1"/>
          <p:nvPr/>
        </p:nvSpPr>
        <p:spPr>
          <a:xfrm>
            <a:off x="1383173" y="4283742"/>
            <a:ext cx="4736787"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Geração de Resíduos</a:t>
            </a:r>
          </a:p>
        </p:txBody>
      </p:sp>
      <p:sp>
        <p:nvSpPr>
          <p:cNvPr id="35" name="TextBox 37">
            <a:extLst>
              <a:ext uri="{FF2B5EF4-FFF2-40B4-BE49-F238E27FC236}">
                <a16:creationId xmlns:a16="http://schemas.microsoft.com/office/drawing/2014/main" id="{78BBBEDA-55D4-E7D3-710D-CD1D49984EE2}"/>
              </a:ext>
            </a:extLst>
          </p:cNvPr>
          <p:cNvSpPr txBox="1"/>
          <p:nvPr/>
        </p:nvSpPr>
        <p:spPr>
          <a:xfrm>
            <a:off x="1383173" y="4806773"/>
            <a:ext cx="5618048" cy="1107354"/>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Volume significativo de resíduos infectantes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Materiais descartáveis em grande escala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Necessidade de tratamento especializado </a:t>
            </a:r>
          </a:p>
        </p:txBody>
      </p:sp>
      <p:sp>
        <p:nvSpPr>
          <p:cNvPr id="53" name="TextBox 36">
            <a:extLst>
              <a:ext uri="{FF2B5EF4-FFF2-40B4-BE49-F238E27FC236}">
                <a16:creationId xmlns:a16="http://schemas.microsoft.com/office/drawing/2014/main" id="{241FDB58-1826-8CAC-E458-6449346B18E1}"/>
              </a:ext>
            </a:extLst>
          </p:cNvPr>
          <p:cNvSpPr txBox="1"/>
          <p:nvPr/>
        </p:nvSpPr>
        <p:spPr>
          <a:xfrm>
            <a:off x="7075664" y="1546100"/>
            <a:ext cx="4736787"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Consumo de Água</a:t>
            </a:r>
          </a:p>
        </p:txBody>
      </p:sp>
      <p:sp>
        <p:nvSpPr>
          <p:cNvPr id="55" name="TextBox 37">
            <a:extLst>
              <a:ext uri="{FF2B5EF4-FFF2-40B4-BE49-F238E27FC236}">
                <a16:creationId xmlns:a16="http://schemas.microsoft.com/office/drawing/2014/main" id="{BAB72404-1063-8209-E3DD-D0E6A9E9E189}"/>
              </a:ext>
            </a:extLst>
          </p:cNvPr>
          <p:cNvSpPr txBox="1"/>
          <p:nvPr/>
        </p:nvSpPr>
        <p:spPr>
          <a:xfrm>
            <a:off x="7178498" y="1606183"/>
            <a:ext cx="4798012" cy="5215530"/>
          </a:xfrm>
          <a:prstGeom prst="rect">
            <a:avLst/>
          </a:prstGeom>
        </p:spPr>
        <p:txBody>
          <a:bodyPr wrap="square" lIns="0" tIns="0" rIns="0" bIns="0" rtlCol="0" anchor="t">
            <a:spAutoFit/>
          </a:bodyPr>
          <a:lstStyle/>
          <a:p>
            <a:pPr>
              <a:lnSpc>
                <a:spcPct val="150000"/>
              </a:lnSpc>
            </a:pPr>
            <a:endParaRPr lang="pt-BR" sz="1867" spc="13" dirty="0">
              <a:solidFill>
                <a:srgbClr val="000000"/>
              </a:solidFill>
              <a:latin typeface="Calibri" panose="020F0502020204030204" pitchFamily="34" charset="0"/>
              <a:ea typeface="Montserrat 1"/>
              <a:cs typeface="Montserrat 1"/>
              <a:sym typeface="Montserrat 1"/>
            </a:endParaRPr>
          </a:p>
          <a:p>
            <a:pPr marL="342900" indent="-342900">
              <a:lnSpc>
                <a:spcPct val="150000"/>
              </a:lnSpc>
              <a:buFont typeface="Arial" panose="020B0604020202020204" pitchFamily="34" charset="0"/>
              <a:buChar char="•"/>
            </a:pPr>
            <a:r>
              <a:rPr lang="pt-BR" sz="1867" b="1" spc="13" dirty="0">
                <a:solidFill>
                  <a:srgbClr val="000000"/>
                </a:solidFill>
                <a:latin typeface="Calibri" panose="020F0502020204030204" pitchFamily="34" charset="0"/>
                <a:ea typeface="Montserrat 1"/>
                <a:cs typeface="Montserrat 1"/>
                <a:sym typeface="Montserrat 1"/>
              </a:rPr>
              <a:t>Alto consumo</a:t>
            </a:r>
            <a:r>
              <a:rPr lang="pt-BR" sz="1867" spc="13" dirty="0">
                <a:solidFill>
                  <a:srgbClr val="000000"/>
                </a:solidFill>
                <a:latin typeface="Calibri" panose="020F0502020204030204" pitchFamily="34" charset="0"/>
                <a:ea typeface="Montserrat 1"/>
                <a:cs typeface="Montserrat 1"/>
                <a:sym typeface="Montserrat 1"/>
              </a:rPr>
              <a:t>: hospitais consomem 2-3x mais água que edifícios comerciais equivalentes</a:t>
            </a:r>
          </a:p>
          <a:p>
            <a:pPr marL="342900" indent="-342900">
              <a:lnSpc>
                <a:spcPct val="150000"/>
              </a:lnSpc>
              <a:buFont typeface="Arial" panose="020B0604020202020204" pitchFamily="34" charset="0"/>
              <a:buChar char="•"/>
            </a:pPr>
            <a:r>
              <a:rPr lang="pt-BR" sz="1867" b="1" spc="13" dirty="0">
                <a:solidFill>
                  <a:srgbClr val="000000"/>
                </a:solidFill>
                <a:latin typeface="Calibri" panose="020F0502020204030204" pitchFamily="34" charset="0"/>
                <a:ea typeface="Montserrat 1"/>
                <a:cs typeface="Montserrat 1"/>
                <a:sym typeface="Montserrat 1"/>
              </a:rPr>
              <a:t>Perdas e Desperdícios: v</a:t>
            </a:r>
            <a:r>
              <a:rPr lang="pt-BR" sz="1867" spc="13" dirty="0">
                <a:solidFill>
                  <a:srgbClr val="000000"/>
                </a:solidFill>
                <a:latin typeface="Calibri" panose="020F0502020204030204" pitchFamily="34" charset="0"/>
                <a:ea typeface="Montserrat 1"/>
                <a:cs typeface="Montserrat 1"/>
                <a:sym typeface="Montserrat 1"/>
              </a:rPr>
              <a:t>azamentos não detectados: 15-25% de perdas são comuns</a:t>
            </a:r>
          </a:p>
          <a:p>
            <a:pPr marL="342900" indent="-342900">
              <a:lnSpc>
                <a:spcPct val="150000"/>
              </a:lnSpc>
              <a:buFont typeface="Arial" panose="020B0604020202020204" pitchFamily="34" charset="0"/>
              <a:buChar char="•"/>
            </a:pPr>
            <a:r>
              <a:rPr lang="pt-BR" sz="1867" b="1" spc="13" dirty="0">
                <a:solidFill>
                  <a:srgbClr val="000000"/>
                </a:solidFill>
                <a:latin typeface="Calibri" panose="020F0502020204030204" pitchFamily="34" charset="0"/>
                <a:ea typeface="Montserrat 1"/>
                <a:cs typeface="Montserrat 1"/>
                <a:sym typeface="Montserrat 1"/>
              </a:rPr>
              <a:t>Contaminação de Efluentes:</a:t>
            </a:r>
          </a:p>
          <a:p>
            <a:pPr marL="357188">
              <a:lnSpc>
                <a:spcPct val="150000"/>
              </a:lnSpc>
              <a:tabLst>
                <a:tab pos="357188" algn="l"/>
              </a:tabLst>
            </a:pPr>
            <a:r>
              <a:rPr lang="pt-BR" sz="1200" b="1" spc="13" dirty="0">
                <a:solidFill>
                  <a:srgbClr val="000000"/>
                </a:solidFill>
                <a:latin typeface="Calibri" panose="020F0502020204030204" pitchFamily="34" charset="0"/>
                <a:ea typeface="Montserrat 1"/>
                <a:cs typeface="Montserrat 1"/>
                <a:sym typeface="Montserrat 1"/>
              </a:rPr>
              <a:t>Farmacêuticos: </a:t>
            </a:r>
            <a:r>
              <a:rPr lang="pt-BR" sz="1200" spc="13" dirty="0">
                <a:solidFill>
                  <a:srgbClr val="000000"/>
                </a:solidFill>
                <a:latin typeface="Calibri" panose="020F0502020204030204" pitchFamily="34" charset="0"/>
                <a:ea typeface="Montserrat 1"/>
                <a:cs typeface="Montserrat 1"/>
                <a:sym typeface="Montserrat 1"/>
              </a:rPr>
              <a:t>antibióticos, quimioterápicos, hormônios </a:t>
            </a:r>
          </a:p>
          <a:p>
            <a:pPr marL="357188">
              <a:lnSpc>
                <a:spcPct val="150000"/>
              </a:lnSpc>
              <a:tabLst>
                <a:tab pos="357188" algn="l"/>
              </a:tabLst>
            </a:pPr>
            <a:r>
              <a:rPr lang="pt-BR" sz="1200" b="1" spc="13" dirty="0">
                <a:solidFill>
                  <a:srgbClr val="000000"/>
                </a:solidFill>
                <a:latin typeface="Calibri" panose="020F0502020204030204" pitchFamily="34" charset="0"/>
                <a:ea typeface="Montserrat 1"/>
                <a:cs typeface="Montserrat 1"/>
                <a:sym typeface="Montserrat 1"/>
              </a:rPr>
              <a:t>Químicos: </a:t>
            </a:r>
            <a:r>
              <a:rPr lang="pt-BR" sz="1200" spc="13" dirty="0">
                <a:solidFill>
                  <a:srgbClr val="000000"/>
                </a:solidFill>
                <a:latin typeface="Calibri" panose="020F0502020204030204" pitchFamily="34" charset="0"/>
                <a:ea typeface="Montserrat 1"/>
                <a:cs typeface="Montserrat 1"/>
                <a:sym typeface="Montserrat 1"/>
              </a:rPr>
              <a:t>desinfetantes, produtos de limpeza, reagentes laboratoriais </a:t>
            </a:r>
          </a:p>
          <a:p>
            <a:pPr marL="357188">
              <a:lnSpc>
                <a:spcPct val="150000"/>
              </a:lnSpc>
              <a:tabLst>
                <a:tab pos="357188" algn="l"/>
              </a:tabLst>
            </a:pPr>
            <a:r>
              <a:rPr lang="pt-BR" sz="1200" b="1" spc="13" dirty="0">
                <a:solidFill>
                  <a:srgbClr val="000000"/>
                </a:solidFill>
                <a:latin typeface="Calibri" panose="020F0502020204030204" pitchFamily="34" charset="0"/>
                <a:ea typeface="Montserrat 1"/>
                <a:cs typeface="Montserrat 1"/>
                <a:sym typeface="Montserrat 1"/>
              </a:rPr>
              <a:t>Biológicos: </a:t>
            </a:r>
            <a:r>
              <a:rPr lang="pt-BR" sz="1200" spc="13" dirty="0">
                <a:solidFill>
                  <a:srgbClr val="000000"/>
                </a:solidFill>
                <a:latin typeface="Calibri" panose="020F0502020204030204" pitchFamily="34" charset="0"/>
                <a:ea typeface="Montserrat 1"/>
                <a:cs typeface="Montserrat 1"/>
                <a:sym typeface="Montserrat 1"/>
              </a:rPr>
              <a:t>material orgânico, sangue, secreções </a:t>
            </a:r>
          </a:p>
          <a:p>
            <a:pPr marL="357188">
              <a:lnSpc>
                <a:spcPct val="150000"/>
              </a:lnSpc>
              <a:tabLst>
                <a:tab pos="357188" algn="l"/>
              </a:tabLst>
            </a:pPr>
            <a:r>
              <a:rPr lang="pt-BR" sz="1200" b="1" spc="13" dirty="0">
                <a:solidFill>
                  <a:srgbClr val="000000"/>
                </a:solidFill>
                <a:latin typeface="Calibri" panose="020F0502020204030204" pitchFamily="34" charset="0"/>
                <a:ea typeface="Montserrat 1"/>
                <a:cs typeface="Montserrat 1"/>
                <a:sym typeface="Montserrat 1"/>
              </a:rPr>
              <a:t>Radioativos: </a:t>
            </a:r>
            <a:r>
              <a:rPr lang="pt-BR" sz="1200" spc="13" dirty="0">
                <a:solidFill>
                  <a:srgbClr val="000000"/>
                </a:solidFill>
                <a:latin typeface="Calibri" panose="020F0502020204030204" pitchFamily="34" charset="0"/>
                <a:ea typeface="Montserrat 1"/>
                <a:cs typeface="Montserrat 1"/>
                <a:sym typeface="Montserrat 1"/>
              </a:rPr>
              <a:t>contrastes e materiais de medicina nuclear </a:t>
            </a:r>
          </a:p>
          <a:p>
            <a:pPr marL="342900" indent="-342900">
              <a:lnSpc>
                <a:spcPct val="150000"/>
              </a:lnSpc>
              <a:buFont typeface="Arial" panose="020B0604020202020204" pitchFamily="34" charset="0"/>
              <a:buChar char="•"/>
            </a:pPr>
            <a:endParaRPr lang="pt-BR" sz="1867" spc="13" dirty="0">
              <a:solidFill>
                <a:srgbClr val="000000"/>
              </a:solidFill>
              <a:latin typeface="Calibri" panose="020F0502020204030204" pitchFamily="34" charset="0"/>
              <a:ea typeface="Montserrat 1"/>
              <a:cs typeface="Montserrat 1"/>
              <a:sym typeface="Montserrat 1"/>
            </a:endParaRPr>
          </a:p>
          <a:p>
            <a:pPr marL="342900" indent="-342900">
              <a:lnSpc>
                <a:spcPct val="150000"/>
              </a:lnSpc>
              <a:buFont typeface="Arial" panose="020B0604020202020204" pitchFamily="34" charset="0"/>
              <a:buChar char="•"/>
            </a:pPr>
            <a:endParaRPr lang="pt-BR" sz="1867" spc="13" dirty="0">
              <a:solidFill>
                <a:srgbClr val="000000"/>
              </a:solidFill>
              <a:latin typeface="Calibri" panose="020F0502020204030204" pitchFamily="34" charset="0"/>
              <a:ea typeface="Montserrat 1"/>
              <a:cs typeface="Montserrat 1"/>
              <a:sym typeface="Montserrat 1"/>
            </a:endParaRPr>
          </a:p>
        </p:txBody>
      </p:sp>
      <p:grpSp>
        <p:nvGrpSpPr>
          <p:cNvPr id="56" name="Group 11">
            <a:extLst>
              <a:ext uri="{FF2B5EF4-FFF2-40B4-BE49-F238E27FC236}">
                <a16:creationId xmlns:a16="http://schemas.microsoft.com/office/drawing/2014/main" id="{B4A10678-D82A-BDC3-0B16-32C945FAC82B}"/>
              </a:ext>
            </a:extLst>
          </p:cNvPr>
          <p:cNvGrpSpPr/>
          <p:nvPr/>
        </p:nvGrpSpPr>
        <p:grpSpPr>
          <a:xfrm>
            <a:off x="6434101" y="1267870"/>
            <a:ext cx="496841" cy="665611"/>
            <a:chOff x="0" y="-66675"/>
            <a:chExt cx="196283" cy="262958"/>
          </a:xfrm>
        </p:grpSpPr>
        <p:sp>
          <p:nvSpPr>
            <p:cNvPr id="57" name="Freeform 12">
              <a:extLst>
                <a:ext uri="{FF2B5EF4-FFF2-40B4-BE49-F238E27FC236}">
                  <a16:creationId xmlns:a16="http://schemas.microsoft.com/office/drawing/2014/main" id="{8863F0CB-9A55-C1CE-F1C6-9F3F0A394188}"/>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3</a:t>
              </a:r>
            </a:p>
          </p:txBody>
        </p:sp>
        <p:sp>
          <p:nvSpPr>
            <p:cNvPr id="58" name="TextBox 13">
              <a:extLst>
                <a:ext uri="{FF2B5EF4-FFF2-40B4-BE49-F238E27FC236}">
                  <a16:creationId xmlns:a16="http://schemas.microsoft.com/office/drawing/2014/main" id="{30FEC8D2-EC1A-7F59-E212-09172B4FB342}"/>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Tree>
    <p:extLst>
      <p:ext uri="{BB962C8B-B14F-4D97-AF65-F5344CB8AC3E}">
        <p14:creationId xmlns:p14="http://schemas.microsoft.com/office/powerpoint/2010/main" val="1143360510"/>
      </p:ext>
    </p:extLst>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E6F0A-64BF-DCBF-6FA8-3C39A71AD930}"/>
            </a:ext>
          </a:extLst>
        </p:cNvPr>
        <p:cNvGrpSpPr/>
        <p:nvPr/>
      </p:nvGrpSpPr>
      <p:grpSpPr>
        <a:xfrm>
          <a:off x="0" y="0"/>
          <a:ext cx="0" cy="0"/>
          <a:chOff x="0" y="0"/>
          <a:chExt cx="0" cy="0"/>
        </a:xfrm>
      </p:grpSpPr>
      <p:sp>
        <p:nvSpPr>
          <p:cNvPr id="19" name="AutoShape 19">
            <a:extLst>
              <a:ext uri="{FF2B5EF4-FFF2-40B4-BE49-F238E27FC236}">
                <a16:creationId xmlns:a16="http://schemas.microsoft.com/office/drawing/2014/main" id="{6E5754C9-0996-C7CF-1DDE-E66E75FAF91B}"/>
              </a:ext>
            </a:extLst>
          </p:cNvPr>
          <p:cNvSpPr/>
          <p:nvPr/>
        </p:nvSpPr>
        <p:spPr>
          <a:xfrm flipV="1">
            <a:off x="822512" y="1179147"/>
            <a:ext cx="7575530" cy="0"/>
          </a:xfrm>
          <a:prstGeom prst="line">
            <a:avLst/>
          </a:prstGeom>
          <a:ln w="19050" cap="flat">
            <a:solidFill>
              <a:srgbClr val="000000"/>
            </a:solidFill>
            <a:prstDash val="solid"/>
            <a:headEnd type="none" w="sm" len="sm"/>
            <a:tailEnd type="none" w="sm" len="sm"/>
          </a:ln>
        </p:spPr>
        <p:txBody>
          <a:bodyPr/>
          <a:lstStyle/>
          <a:p>
            <a:endParaRPr lang="pt-BR" sz="1200" dirty="0"/>
          </a:p>
        </p:txBody>
      </p:sp>
      <p:sp>
        <p:nvSpPr>
          <p:cNvPr id="26" name="Freeform 26">
            <a:extLst>
              <a:ext uri="{FF2B5EF4-FFF2-40B4-BE49-F238E27FC236}">
                <a16:creationId xmlns:a16="http://schemas.microsoft.com/office/drawing/2014/main" id="{885F7473-FDAB-E8A4-15CF-A4F98F26CCA9}"/>
              </a:ext>
            </a:extLst>
          </p:cNvPr>
          <p:cNvSpPr/>
          <p:nvPr/>
        </p:nvSpPr>
        <p:spPr>
          <a:xfrm rot="10800000">
            <a:off x="14353674" y="2762165"/>
            <a:ext cx="2730995" cy="71280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sz="1200" dirty="0"/>
          </a:p>
        </p:txBody>
      </p:sp>
      <p:sp>
        <p:nvSpPr>
          <p:cNvPr id="36" name="TextBox 36">
            <a:extLst>
              <a:ext uri="{FF2B5EF4-FFF2-40B4-BE49-F238E27FC236}">
                <a16:creationId xmlns:a16="http://schemas.microsoft.com/office/drawing/2014/main" id="{074660F0-319E-7C70-BBB2-EEC05264C793}"/>
              </a:ext>
            </a:extLst>
          </p:cNvPr>
          <p:cNvSpPr txBox="1"/>
          <p:nvPr/>
        </p:nvSpPr>
        <p:spPr>
          <a:xfrm>
            <a:off x="1359213" y="1538558"/>
            <a:ext cx="8910262"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Gestão de Carbono e Pegada Ambiental Hospitalar</a:t>
            </a:r>
          </a:p>
        </p:txBody>
      </p:sp>
      <p:sp>
        <p:nvSpPr>
          <p:cNvPr id="37" name="TextBox 37">
            <a:extLst>
              <a:ext uri="{FF2B5EF4-FFF2-40B4-BE49-F238E27FC236}">
                <a16:creationId xmlns:a16="http://schemas.microsoft.com/office/drawing/2014/main" id="{8A7C6597-A36D-239A-10F8-DD2DE27C0038}"/>
              </a:ext>
            </a:extLst>
          </p:cNvPr>
          <p:cNvSpPr txBox="1"/>
          <p:nvPr/>
        </p:nvSpPr>
        <p:spPr>
          <a:xfrm>
            <a:off x="1412293" y="1593133"/>
            <a:ext cx="7827313" cy="2229072"/>
          </a:xfrm>
          <a:prstGeom prst="rect">
            <a:avLst/>
          </a:prstGeom>
        </p:spPr>
        <p:txBody>
          <a:bodyPr wrap="square" lIns="0" tIns="0" rIns="0" bIns="0" rtlCol="0" anchor="t">
            <a:spAutoFit/>
          </a:bodyPr>
          <a:lstStyle/>
          <a:p>
            <a:pPr>
              <a:lnSpc>
                <a:spcPct val="150000"/>
              </a:lnSpc>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Redução das emissões de gases anestésicos (N2O, </a:t>
            </a:r>
            <a:r>
              <a:rPr lang="pt-BR" sz="1600" spc="13" dirty="0" err="1">
                <a:solidFill>
                  <a:srgbClr val="000000"/>
                </a:solidFill>
                <a:latin typeface="Calibri" panose="020F0502020204030204" pitchFamily="34" charset="0"/>
                <a:ea typeface="Montserrat 1"/>
                <a:cs typeface="Montserrat 1"/>
                <a:sym typeface="Montserrat 1"/>
              </a:rPr>
              <a:t>desflurano</a:t>
            </a:r>
            <a:r>
              <a:rPr lang="pt-BR" sz="1600" spc="13" dirty="0">
                <a:solidFill>
                  <a:srgbClr val="000000"/>
                </a:solidFill>
                <a:latin typeface="Calibri" panose="020F0502020204030204" pitchFamily="34" charset="0"/>
                <a:ea typeface="Montserrat 1"/>
                <a:cs typeface="Montserrat 1"/>
                <a:sym typeface="Montserrat 1"/>
              </a:rPr>
              <a:t>, </a:t>
            </a:r>
            <a:r>
              <a:rPr lang="pt-BR" sz="1600" spc="13" dirty="0" err="1">
                <a:solidFill>
                  <a:srgbClr val="000000"/>
                </a:solidFill>
                <a:latin typeface="Calibri" panose="020F0502020204030204" pitchFamily="34" charset="0"/>
                <a:ea typeface="Montserrat 1"/>
                <a:cs typeface="Montserrat 1"/>
                <a:sym typeface="Montserrat 1"/>
              </a:rPr>
              <a:t>sevoflurano</a:t>
            </a:r>
            <a:r>
              <a:rPr lang="pt-BR" sz="1600" spc="13" dirty="0">
                <a:solidFill>
                  <a:srgbClr val="000000"/>
                </a:solidFill>
                <a:latin typeface="Calibri" panose="020F0502020204030204" pitchFamily="34" charset="0"/>
                <a:ea typeface="Montserrat 1"/>
                <a:cs typeface="Montserrat 1"/>
                <a:sym typeface="Montserrat 1"/>
              </a:rPr>
              <a:t>)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Eficiência energética em equipamentos médicos de alta demanda (ressonância, tomografia, hemodiálise)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Gestão sustentável dos sistemas de climatização e esterilização </a:t>
            </a:r>
          </a:p>
          <a:p>
            <a:pPr marL="342900" indent="-342900">
              <a:lnSpc>
                <a:spcPct val="150000"/>
              </a:lnSpc>
              <a:buFont typeface="Arial" panose="020B0604020202020204" pitchFamily="34" charset="0"/>
              <a:buChar char="•"/>
            </a:pPr>
            <a:endParaRPr lang="pt-BR" sz="1867" spc="13" dirty="0">
              <a:solidFill>
                <a:srgbClr val="000000"/>
              </a:solidFill>
              <a:latin typeface="Calibri" panose="020F0502020204030204" pitchFamily="34" charset="0"/>
              <a:ea typeface="Montserrat 1"/>
              <a:cs typeface="Montserrat 1"/>
              <a:sym typeface="Montserrat 1"/>
            </a:endParaRPr>
          </a:p>
        </p:txBody>
      </p:sp>
      <p:sp>
        <p:nvSpPr>
          <p:cNvPr id="59" name="Freeform 32">
            <a:extLst>
              <a:ext uri="{FF2B5EF4-FFF2-40B4-BE49-F238E27FC236}">
                <a16:creationId xmlns:a16="http://schemas.microsoft.com/office/drawing/2014/main" id="{F387FEC6-DC46-C6CF-6E65-2E57A88BEA6C}"/>
              </a:ext>
            </a:extLst>
          </p:cNvPr>
          <p:cNvSpPr/>
          <p:nvPr/>
        </p:nvSpPr>
        <p:spPr>
          <a:xfrm>
            <a:off x="16352953" y="5858680"/>
            <a:ext cx="1229179" cy="374900"/>
          </a:xfrm>
          <a:custGeom>
            <a:avLst/>
            <a:gdLst/>
            <a:ahLst/>
            <a:cxnLst/>
            <a:rect l="l" t="t" r="r" b="b"/>
            <a:pathLst>
              <a:path w="1843769" h="562350">
                <a:moveTo>
                  <a:pt x="0" y="0"/>
                </a:moveTo>
                <a:lnTo>
                  <a:pt x="1843769" y="0"/>
                </a:lnTo>
                <a:lnTo>
                  <a:pt x="1843769" y="562350"/>
                </a:lnTo>
                <a:lnTo>
                  <a:pt x="0" y="562350"/>
                </a:lnTo>
                <a:lnTo>
                  <a:pt x="0" y="0"/>
                </a:lnTo>
                <a:close/>
              </a:path>
            </a:pathLst>
          </a:custGeom>
          <a:blipFill>
            <a:blip r:embed="rId5"/>
            <a:stretch>
              <a:fillRect/>
            </a:stretch>
          </a:blipFill>
        </p:spPr>
        <p:txBody>
          <a:bodyPr/>
          <a:lstStyle/>
          <a:p>
            <a:endParaRPr lang="pt-BR" sz="1200" dirty="0"/>
          </a:p>
        </p:txBody>
      </p:sp>
      <p:grpSp>
        <p:nvGrpSpPr>
          <p:cNvPr id="3" name="Agrupar 2">
            <a:extLst>
              <a:ext uri="{FF2B5EF4-FFF2-40B4-BE49-F238E27FC236}">
                <a16:creationId xmlns:a16="http://schemas.microsoft.com/office/drawing/2014/main" id="{DC136FEE-997E-54FD-9F50-652A8BFCCB49}"/>
              </a:ext>
            </a:extLst>
          </p:cNvPr>
          <p:cNvGrpSpPr/>
          <p:nvPr/>
        </p:nvGrpSpPr>
        <p:grpSpPr>
          <a:xfrm>
            <a:off x="4680284" y="185842"/>
            <a:ext cx="6188242" cy="791115"/>
            <a:chOff x="1591043" y="-316366"/>
            <a:chExt cx="7903651" cy="772143"/>
          </a:xfrm>
        </p:grpSpPr>
        <p:grpSp>
          <p:nvGrpSpPr>
            <p:cNvPr id="4" name="Group 9">
              <a:extLst>
                <a:ext uri="{FF2B5EF4-FFF2-40B4-BE49-F238E27FC236}">
                  <a16:creationId xmlns:a16="http://schemas.microsoft.com/office/drawing/2014/main" id="{7A0CB4AD-E49A-8251-DF87-8274C1D770A0}"/>
                </a:ext>
              </a:extLst>
            </p:cNvPr>
            <p:cNvGrpSpPr/>
            <p:nvPr/>
          </p:nvGrpSpPr>
          <p:grpSpPr>
            <a:xfrm>
              <a:off x="1591043" y="-207422"/>
              <a:ext cx="7903651" cy="573614"/>
              <a:chOff x="0" y="0"/>
              <a:chExt cx="9624410" cy="698500"/>
            </a:xfrm>
          </p:grpSpPr>
          <p:sp>
            <p:nvSpPr>
              <p:cNvPr id="8" name="Freeform 10">
                <a:extLst>
                  <a:ext uri="{FF2B5EF4-FFF2-40B4-BE49-F238E27FC236}">
                    <a16:creationId xmlns:a16="http://schemas.microsoft.com/office/drawing/2014/main" id="{E6849E21-8E03-4599-CF2E-CB850DCEA8D8}"/>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9" name="TextBox 11">
                <a:extLst>
                  <a:ext uri="{FF2B5EF4-FFF2-40B4-BE49-F238E27FC236}">
                    <a16:creationId xmlns:a16="http://schemas.microsoft.com/office/drawing/2014/main" id="{A805DB6B-D3D8-D588-C8BA-C42FE5B13891}"/>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5" name="Group 12">
              <a:extLst>
                <a:ext uri="{FF2B5EF4-FFF2-40B4-BE49-F238E27FC236}">
                  <a16:creationId xmlns:a16="http://schemas.microsoft.com/office/drawing/2014/main" id="{A70C2D48-AB32-6EDE-5EF7-AAEE25CBC29F}"/>
                </a:ext>
              </a:extLst>
            </p:cNvPr>
            <p:cNvGrpSpPr/>
            <p:nvPr/>
          </p:nvGrpSpPr>
          <p:grpSpPr>
            <a:xfrm>
              <a:off x="3407983" y="-316366"/>
              <a:ext cx="5321601" cy="772143"/>
              <a:chOff x="0" y="0"/>
              <a:chExt cx="4814056" cy="698500"/>
            </a:xfrm>
          </p:grpSpPr>
          <p:sp>
            <p:nvSpPr>
              <p:cNvPr id="6" name="Freeform 13">
                <a:extLst>
                  <a:ext uri="{FF2B5EF4-FFF2-40B4-BE49-F238E27FC236}">
                    <a16:creationId xmlns:a16="http://schemas.microsoft.com/office/drawing/2014/main" id="{B027954B-4C32-44DB-8F26-8603EA5906BE}"/>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dirty="0">
                    <a:solidFill>
                      <a:schemeClr val="bg1"/>
                    </a:solidFill>
                    <a:latin typeface="Montserrat Bold" panose="00000800000000000000" pitchFamily="2" charset="0"/>
                    <a:cs typeface="Calibri" panose="020F0502020204030204" pitchFamily="34" charset="0"/>
                  </a:rPr>
                  <a:t>CRITÉRIOS AMBIENTAIS</a:t>
                </a:r>
              </a:p>
            </p:txBody>
          </p:sp>
          <p:sp>
            <p:nvSpPr>
              <p:cNvPr id="7" name="TextBox 14">
                <a:extLst>
                  <a:ext uri="{FF2B5EF4-FFF2-40B4-BE49-F238E27FC236}">
                    <a16:creationId xmlns:a16="http://schemas.microsoft.com/office/drawing/2014/main" id="{5467852E-3298-CFF1-1D8A-4520BC6C14FD}"/>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grpSp>
        <p:nvGrpSpPr>
          <p:cNvPr id="18" name="Group 11">
            <a:extLst>
              <a:ext uri="{FF2B5EF4-FFF2-40B4-BE49-F238E27FC236}">
                <a16:creationId xmlns:a16="http://schemas.microsoft.com/office/drawing/2014/main" id="{CB53D369-6830-00AA-5882-9ED33051C974}"/>
              </a:ext>
            </a:extLst>
          </p:cNvPr>
          <p:cNvGrpSpPr/>
          <p:nvPr/>
        </p:nvGrpSpPr>
        <p:grpSpPr>
          <a:xfrm>
            <a:off x="717650" y="1260328"/>
            <a:ext cx="496841" cy="665611"/>
            <a:chOff x="0" y="-66675"/>
            <a:chExt cx="196283" cy="262958"/>
          </a:xfrm>
        </p:grpSpPr>
        <p:sp>
          <p:nvSpPr>
            <p:cNvPr id="20" name="Freeform 12">
              <a:extLst>
                <a:ext uri="{FF2B5EF4-FFF2-40B4-BE49-F238E27FC236}">
                  <a16:creationId xmlns:a16="http://schemas.microsoft.com/office/drawing/2014/main" id="{AE5F2497-B22B-FB9A-53E5-E4A07C8F12E1}"/>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1</a:t>
              </a:r>
            </a:p>
          </p:txBody>
        </p:sp>
        <p:sp>
          <p:nvSpPr>
            <p:cNvPr id="21" name="TextBox 13">
              <a:extLst>
                <a:ext uri="{FF2B5EF4-FFF2-40B4-BE49-F238E27FC236}">
                  <a16:creationId xmlns:a16="http://schemas.microsoft.com/office/drawing/2014/main" id="{D79B8ED2-D48B-EBA2-55BC-3A0DF3A1902E}"/>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2" name="TextBox 36">
            <a:extLst>
              <a:ext uri="{FF2B5EF4-FFF2-40B4-BE49-F238E27FC236}">
                <a16:creationId xmlns:a16="http://schemas.microsoft.com/office/drawing/2014/main" id="{2971876E-64A2-378B-4D4A-FDEE6C8B58A0}"/>
              </a:ext>
            </a:extLst>
          </p:cNvPr>
          <p:cNvSpPr txBox="1"/>
          <p:nvPr/>
        </p:nvSpPr>
        <p:spPr>
          <a:xfrm>
            <a:off x="1686427" y="4323974"/>
            <a:ext cx="8910262" cy="349968"/>
          </a:xfrm>
          <a:prstGeom prst="rect">
            <a:avLst/>
          </a:prstGeom>
        </p:spPr>
        <p:txBody>
          <a:bodyPr wrap="square" lIns="0" tIns="0" rIns="0" bIns="0" rtlCol="0" anchor="t">
            <a:spAutoFit/>
          </a:bodyPr>
          <a:lstStyle/>
          <a:p>
            <a:pPr algn="r">
              <a:lnSpc>
                <a:spcPts val="2686"/>
              </a:lnSpc>
            </a:pPr>
            <a:r>
              <a:rPr lang="pt-BR" sz="2667" b="1" spc="17" dirty="0">
                <a:solidFill>
                  <a:srgbClr val="000000"/>
                </a:solidFill>
                <a:latin typeface="Montserrat 1 Medium"/>
                <a:ea typeface="Montserrat 1 Medium"/>
                <a:cs typeface="Montserrat 1 Medium"/>
                <a:sym typeface="Montserrat 1 Medium"/>
              </a:rPr>
              <a:t>Gestão de Carbono e Pegada Ambiental Hospitalar</a:t>
            </a:r>
          </a:p>
        </p:txBody>
      </p:sp>
      <p:sp>
        <p:nvSpPr>
          <p:cNvPr id="13" name="TextBox 37">
            <a:extLst>
              <a:ext uri="{FF2B5EF4-FFF2-40B4-BE49-F238E27FC236}">
                <a16:creationId xmlns:a16="http://schemas.microsoft.com/office/drawing/2014/main" id="{4E204969-09D6-D360-3DB9-D37087552853}"/>
              </a:ext>
            </a:extLst>
          </p:cNvPr>
          <p:cNvSpPr txBox="1"/>
          <p:nvPr/>
        </p:nvSpPr>
        <p:spPr>
          <a:xfrm>
            <a:off x="2122668" y="4549646"/>
            <a:ext cx="8540753" cy="2229072"/>
          </a:xfrm>
          <a:prstGeom prst="rect">
            <a:avLst/>
          </a:prstGeom>
        </p:spPr>
        <p:txBody>
          <a:bodyPr wrap="square" lIns="0" tIns="0" rIns="0" bIns="0" rtlCol="0" anchor="t">
            <a:spAutoFit/>
          </a:bodyPr>
          <a:lstStyle/>
          <a:p>
            <a:pPr>
              <a:lnSpc>
                <a:spcPct val="150000"/>
              </a:lnSpc>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Redução das emissões de gases anestésicos (N2O, </a:t>
            </a:r>
            <a:r>
              <a:rPr lang="pt-BR" sz="1600" spc="13" dirty="0" err="1">
                <a:solidFill>
                  <a:srgbClr val="000000"/>
                </a:solidFill>
                <a:latin typeface="Calibri" panose="020F0502020204030204" pitchFamily="34" charset="0"/>
                <a:ea typeface="Montserrat 1"/>
                <a:cs typeface="Montserrat 1"/>
                <a:sym typeface="Montserrat 1"/>
              </a:rPr>
              <a:t>desflurano</a:t>
            </a:r>
            <a:r>
              <a:rPr lang="pt-BR" sz="1600" spc="13" dirty="0">
                <a:solidFill>
                  <a:srgbClr val="000000"/>
                </a:solidFill>
                <a:latin typeface="Calibri" panose="020F0502020204030204" pitchFamily="34" charset="0"/>
                <a:ea typeface="Montserrat 1"/>
                <a:cs typeface="Montserrat 1"/>
                <a:sym typeface="Montserrat 1"/>
              </a:rPr>
              <a:t>, </a:t>
            </a:r>
            <a:r>
              <a:rPr lang="pt-BR" sz="1600" spc="13" dirty="0" err="1">
                <a:solidFill>
                  <a:srgbClr val="000000"/>
                </a:solidFill>
                <a:latin typeface="Calibri" panose="020F0502020204030204" pitchFamily="34" charset="0"/>
                <a:ea typeface="Montserrat 1"/>
                <a:cs typeface="Montserrat 1"/>
                <a:sym typeface="Montserrat 1"/>
              </a:rPr>
              <a:t>sevoflurano</a:t>
            </a:r>
            <a:r>
              <a:rPr lang="pt-BR" sz="1600" spc="13" dirty="0">
                <a:solidFill>
                  <a:srgbClr val="000000"/>
                </a:solidFill>
                <a:latin typeface="Calibri" panose="020F0502020204030204" pitchFamily="34" charset="0"/>
                <a:ea typeface="Montserrat 1"/>
                <a:cs typeface="Montserrat 1"/>
                <a:sym typeface="Montserrat 1"/>
              </a:rPr>
              <a:t>) </a:t>
            </a: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Eficiência energética em equipamentos médicos de alta demanda (ressonância, tomografia, hemodiálise) </a:t>
            </a: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Gestão sustentável dos sistemas de climatização e esterilização </a:t>
            </a:r>
          </a:p>
          <a:p>
            <a:pPr marL="342900" indent="-342900">
              <a:lnSpc>
                <a:spcPct val="150000"/>
              </a:lnSpc>
              <a:buFont typeface="Arial" panose="020B0604020202020204" pitchFamily="34" charset="0"/>
              <a:buChar char="•"/>
            </a:pPr>
            <a:endParaRPr lang="pt-BR" sz="1867" spc="13" dirty="0">
              <a:solidFill>
                <a:srgbClr val="000000"/>
              </a:solidFill>
              <a:latin typeface="Calibri" panose="020F0502020204030204" pitchFamily="34" charset="0"/>
              <a:ea typeface="Montserrat 1"/>
              <a:cs typeface="Montserrat 1"/>
              <a:sym typeface="Montserrat 1"/>
            </a:endParaRPr>
          </a:p>
        </p:txBody>
      </p:sp>
      <p:grpSp>
        <p:nvGrpSpPr>
          <p:cNvPr id="14" name="Group 11">
            <a:extLst>
              <a:ext uri="{FF2B5EF4-FFF2-40B4-BE49-F238E27FC236}">
                <a16:creationId xmlns:a16="http://schemas.microsoft.com/office/drawing/2014/main" id="{E58DBF19-E87C-C537-B563-17AB786D3850}"/>
              </a:ext>
            </a:extLst>
          </p:cNvPr>
          <p:cNvGrpSpPr/>
          <p:nvPr/>
        </p:nvGrpSpPr>
        <p:grpSpPr>
          <a:xfrm>
            <a:off x="10730154" y="4050115"/>
            <a:ext cx="496841" cy="665611"/>
            <a:chOff x="0" y="-66675"/>
            <a:chExt cx="196283" cy="262958"/>
          </a:xfrm>
        </p:grpSpPr>
        <p:sp>
          <p:nvSpPr>
            <p:cNvPr id="25" name="Freeform 12">
              <a:extLst>
                <a:ext uri="{FF2B5EF4-FFF2-40B4-BE49-F238E27FC236}">
                  <a16:creationId xmlns:a16="http://schemas.microsoft.com/office/drawing/2014/main" id="{31EAF5CD-7220-89D9-D877-4F57F12E3EF2}"/>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2</a:t>
              </a:r>
            </a:p>
          </p:txBody>
        </p:sp>
        <p:sp>
          <p:nvSpPr>
            <p:cNvPr id="27" name="TextBox 13">
              <a:extLst>
                <a:ext uri="{FF2B5EF4-FFF2-40B4-BE49-F238E27FC236}">
                  <a16:creationId xmlns:a16="http://schemas.microsoft.com/office/drawing/2014/main" id="{DFEA1FA0-3166-42CA-EEA5-0DD2F84A6DB5}"/>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Tree>
    <p:extLst>
      <p:ext uri="{BB962C8B-B14F-4D97-AF65-F5344CB8AC3E}">
        <p14:creationId xmlns:p14="http://schemas.microsoft.com/office/powerpoint/2010/main" val="2643085497"/>
      </p:ext>
    </p:extLst>
  </p:cSld>
  <p:clrMapOvr>
    <a:masterClrMapping/>
  </p:clrMapOvr>
  <p:transition>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8459-1BD0-B68A-674B-30BFFF023B08}"/>
            </a:ext>
          </a:extLst>
        </p:cNvPr>
        <p:cNvGrpSpPr/>
        <p:nvPr/>
      </p:nvGrpSpPr>
      <p:grpSpPr>
        <a:xfrm>
          <a:off x="0" y="0"/>
          <a:ext cx="0" cy="0"/>
          <a:chOff x="0" y="0"/>
          <a:chExt cx="0" cy="0"/>
        </a:xfrm>
      </p:grpSpPr>
      <p:sp>
        <p:nvSpPr>
          <p:cNvPr id="19" name="AutoShape 19">
            <a:extLst>
              <a:ext uri="{FF2B5EF4-FFF2-40B4-BE49-F238E27FC236}">
                <a16:creationId xmlns:a16="http://schemas.microsoft.com/office/drawing/2014/main" id="{648C4525-268A-D3DA-0F5F-93FFC9387A27}"/>
              </a:ext>
            </a:extLst>
          </p:cNvPr>
          <p:cNvSpPr/>
          <p:nvPr/>
        </p:nvSpPr>
        <p:spPr>
          <a:xfrm flipV="1">
            <a:off x="822512" y="1179147"/>
            <a:ext cx="7575530" cy="0"/>
          </a:xfrm>
          <a:prstGeom prst="line">
            <a:avLst/>
          </a:prstGeom>
          <a:ln w="19050" cap="flat">
            <a:solidFill>
              <a:srgbClr val="000000"/>
            </a:solidFill>
            <a:prstDash val="solid"/>
            <a:headEnd type="none" w="sm" len="sm"/>
            <a:tailEnd type="none" w="sm" len="sm"/>
          </a:ln>
        </p:spPr>
        <p:txBody>
          <a:bodyPr/>
          <a:lstStyle/>
          <a:p>
            <a:endParaRPr lang="pt-BR" sz="1200" dirty="0"/>
          </a:p>
        </p:txBody>
      </p:sp>
      <p:sp>
        <p:nvSpPr>
          <p:cNvPr id="26" name="Freeform 26">
            <a:extLst>
              <a:ext uri="{FF2B5EF4-FFF2-40B4-BE49-F238E27FC236}">
                <a16:creationId xmlns:a16="http://schemas.microsoft.com/office/drawing/2014/main" id="{E2121102-F73F-5483-7C80-BA968E566769}"/>
              </a:ext>
            </a:extLst>
          </p:cNvPr>
          <p:cNvSpPr/>
          <p:nvPr/>
        </p:nvSpPr>
        <p:spPr>
          <a:xfrm rot="10800000">
            <a:off x="14353674" y="2762165"/>
            <a:ext cx="2730995" cy="71280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sz="1200" dirty="0"/>
          </a:p>
        </p:txBody>
      </p:sp>
      <p:sp>
        <p:nvSpPr>
          <p:cNvPr id="36" name="TextBox 36">
            <a:extLst>
              <a:ext uri="{FF2B5EF4-FFF2-40B4-BE49-F238E27FC236}">
                <a16:creationId xmlns:a16="http://schemas.microsoft.com/office/drawing/2014/main" id="{3DCA6D2F-AE0E-B8E6-AE47-DC3B02590DCD}"/>
              </a:ext>
            </a:extLst>
          </p:cNvPr>
          <p:cNvSpPr txBox="1"/>
          <p:nvPr/>
        </p:nvSpPr>
        <p:spPr>
          <a:xfrm>
            <a:off x="1359213" y="1538558"/>
            <a:ext cx="8910262"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Gestão de Recursos Hídricos e Químicos</a:t>
            </a:r>
          </a:p>
        </p:txBody>
      </p:sp>
      <p:sp>
        <p:nvSpPr>
          <p:cNvPr id="37" name="TextBox 37">
            <a:extLst>
              <a:ext uri="{FF2B5EF4-FFF2-40B4-BE49-F238E27FC236}">
                <a16:creationId xmlns:a16="http://schemas.microsoft.com/office/drawing/2014/main" id="{882B392C-EC0F-AC74-EC95-002D5FD227DA}"/>
              </a:ext>
            </a:extLst>
          </p:cNvPr>
          <p:cNvSpPr txBox="1"/>
          <p:nvPr/>
        </p:nvSpPr>
        <p:spPr>
          <a:xfrm>
            <a:off x="1412293" y="1568522"/>
            <a:ext cx="7827313" cy="2229072"/>
          </a:xfrm>
          <a:prstGeom prst="rect">
            <a:avLst/>
          </a:prstGeom>
        </p:spPr>
        <p:txBody>
          <a:bodyPr wrap="square" lIns="0" tIns="0" rIns="0" bIns="0" rtlCol="0" anchor="t">
            <a:spAutoFit/>
          </a:bodyPr>
          <a:lstStyle/>
          <a:p>
            <a:pPr>
              <a:lnSpc>
                <a:spcPct val="150000"/>
              </a:lnSpc>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Tratamento adequado de efluentes hospitalares (antibióticos, quimioterápicos, contrastes)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Redução do consumo de água em processos de limpeza e esterilização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Uso racional de produtos químicos e desinfetantes </a:t>
            </a:r>
          </a:p>
          <a:p>
            <a:pPr marL="342900" indent="-342900">
              <a:lnSpc>
                <a:spcPct val="150000"/>
              </a:lnSpc>
              <a:buFont typeface="Arial" panose="020B0604020202020204" pitchFamily="34" charset="0"/>
              <a:buChar char="•"/>
            </a:pPr>
            <a:endParaRPr lang="pt-BR" sz="1867" spc="13" dirty="0">
              <a:solidFill>
                <a:srgbClr val="000000"/>
              </a:solidFill>
              <a:latin typeface="Calibri" panose="020F0502020204030204" pitchFamily="34" charset="0"/>
              <a:ea typeface="Montserrat 1"/>
              <a:cs typeface="Montserrat 1"/>
              <a:sym typeface="Montserrat 1"/>
            </a:endParaRPr>
          </a:p>
        </p:txBody>
      </p:sp>
      <p:sp>
        <p:nvSpPr>
          <p:cNvPr id="59" name="Freeform 32">
            <a:extLst>
              <a:ext uri="{FF2B5EF4-FFF2-40B4-BE49-F238E27FC236}">
                <a16:creationId xmlns:a16="http://schemas.microsoft.com/office/drawing/2014/main" id="{8AD223C1-3E13-618C-C5A0-023B021EA2BF}"/>
              </a:ext>
            </a:extLst>
          </p:cNvPr>
          <p:cNvSpPr/>
          <p:nvPr/>
        </p:nvSpPr>
        <p:spPr>
          <a:xfrm>
            <a:off x="16352953" y="5858680"/>
            <a:ext cx="1229179" cy="374900"/>
          </a:xfrm>
          <a:custGeom>
            <a:avLst/>
            <a:gdLst/>
            <a:ahLst/>
            <a:cxnLst/>
            <a:rect l="l" t="t" r="r" b="b"/>
            <a:pathLst>
              <a:path w="1843769" h="562350">
                <a:moveTo>
                  <a:pt x="0" y="0"/>
                </a:moveTo>
                <a:lnTo>
                  <a:pt x="1843769" y="0"/>
                </a:lnTo>
                <a:lnTo>
                  <a:pt x="1843769" y="562350"/>
                </a:lnTo>
                <a:lnTo>
                  <a:pt x="0" y="562350"/>
                </a:lnTo>
                <a:lnTo>
                  <a:pt x="0" y="0"/>
                </a:lnTo>
                <a:close/>
              </a:path>
            </a:pathLst>
          </a:custGeom>
          <a:blipFill>
            <a:blip r:embed="rId5"/>
            <a:stretch>
              <a:fillRect/>
            </a:stretch>
          </a:blipFill>
        </p:spPr>
        <p:txBody>
          <a:bodyPr/>
          <a:lstStyle/>
          <a:p>
            <a:endParaRPr lang="pt-BR" sz="1200" dirty="0"/>
          </a:p>
        </p:txBody>
      </p:sp>
      <p:grpSp>
        <p:nvGrpSpPr>
          <p:cNvPr id="3" name="Agrupar 2">
            <a:extLst>
              <a:ext uri="{FF2B5EF4-FFF2-40B4-BE49-F238E27FC236}">
                <a16:creationId xmlns:a16="http://schemas.microsoft.com/office/drawing/2014/main" id="{4C858136-4A54-A061-7DFC-E9A1C8F782AC}"/>
              </a:ext>
            </a:extLst>
          </p:cNvPr>
          <p:cNvGrpSpPr/>
          <p:nvPr/>
        </p:nvGrpSpPr>
        <p:grpSpPr>
          <a:xfrm>
            <a:off x="4680284" y="169800"/>
            <a:ext cx="6188242" cy="791115"/>
            <a:chOff x="1591043" y="-316366"/>
            <a:chExt cx="7903651" cy="772143"/>
          </a:xfrm>
        </p:grpSpPr>
        <p:grpSp>
          <p:nvGrpSpPr>
            <p:cNvPr id="4" name="Group 9">
              <a:extLst>
                <a:ext uri="{FF2B5EF4-FFF2-40B4-BE49-F238E27FC236}">
                  <a16:creationId xmlns:a16="http://schemas.microsoft.com/office/drawing/2014/main" id="{97241441-2B45-5F28-370B-F082EC792312}"/>
                </a:ext>
              </a:extLst>
            </p:cNvPr>
            <p:cNvGrpSpPr/>
            <p:nvPr/>
          </p:nvGrpSpPr>
          <p:grpSpPr>
            <a:xfrm>
              <a:off x="1591043" y="-207422"/>
              <a:ext cx="7903651" cy="573614"/>
              <a:chOff x="0" y="0"/>
              <a:chExt cx="9624410" cy="698500"/>
            </a:xfrm>
          </p:grpSpPr>
          <p:sp>
            <p:nvSpPr>
              <p:cNvPr id="8" name="Freeform 10">
                <a:extLst>
                  <a:ext uri="{FF2B5EF4-FFF2-40B4-BE49-F238E27FC236}">
                    <a16:creationId xmlns:a16="http://schemas.microsoft.com/office/drawing/2014/main" id="{16543576-A1D9-4115-2F78-A4F7B998854A}"/>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9" name="TextBox 11">
                <a:extLst>
                  <a:ext uri="{FF2B5EF4-FFF2-40B4-BE49-F238E27FC236}">
                    <a16:creationId xmlns:a16="http://schemas.microsoft.com/office/drawing/2014/main" id="{CE410EFC-6545-1A98-2F08-39FB14E83066}"/>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5" name="Group 12">
              <a:extLst>
                <a:ext uri="{FF2B5EF4-FFF2-40B4-BE49-F238E27FC236}">
                  <a16:creationId xmlns:a16="http://schemas.microsoft.com/office/drawing/2014/main" id="{5FD18062-8017-A736-2212-130324BBED22}"/>
                </a:ext>
              </a:extLst>
            </p:cNvPr>
            <p:cNvGrpSpPr/>
            <p:nvPr/>
          </p:nvGrpSpPr>
          <p:grpSpPr>
            <a:xfrm>
              <a:off x="3407983" y="-316366"/>
              <a:ext cx="5321601" cy="772143"/>
              <a:chOff x="0" y="0"/>
              <a:chExt cx="4814056" cy="698500"/>
            </a:xfrm>
          </p:grpSpPr>
          <p:sp>
            <p:nvSpPr>
              <p:cNvPr id="6" name="Freeform 13">
                <a:extLst>
                  <a:ext uri="{FF2B5EF4-FFF2-40B4-BE49-F238E27FC236}">
                    <a16:creationId xmlns:a16="http://schemas.microsoft.com/office/drawing/2014/main" id="{2629F8F6-C321-D81C-BCAC-570189A0791E}"/>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dirty="0">
                    <a:solidFill>
                      <a:schemeClr val="bg1"/>
                    </a:solidFill>
                    <a:latin typeface="Montserrat Bold" panose="00000800000000000000" pitchFamily="2" charset="0"/>
                    <a:cs typeface="Calibri" panose="020F0502020204030204" pitchFamily="34" charset="0"/>
                  </a:rPr>
                  <a:t>CRITÉRIOS AMBIENTAIS</a:t>
                </a:r>
              </a:p>
            </p:txBody>
          </p:sp>
          <p:sp>
            <p:nvSpPr>
              <p:cNvPr id="7" name="TextBox 14">
                <a:extLst>
                  <a:ext uri="{FF2B5EF4-FFF2-40B4-BE49-F238E27FC236}">
                    <a16:creationId xmlns:a16="http://schemas.microsoft.com/office/drawing/2014/main" id="{EF6B5894-DDC3-0EFF-FA9A-23FE3D905C3F}"/>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grpSp>
        <p:nvGrpSpPr>
          <p:cNvPr id="18" name="Group 11">
            <a:extLst>
              <a:ext uri="{FF2B5EF4-FFF2-40B4-BE49-F238E27FC236}">
                <a16:creationId xmlns:a16="http://schemas.microsoft.com/office/drawing/2014/main" id="{1F322FCB-4058-843E-B9E1-4B09C6336806}"/>
              </a:ext>
            </a:extLst>
          </p:cNvPr>
          <p:cNvGrpSpPr/>
          <p:nvPr/>
        </p:nvGrpSpPr>
        <p:grpSpPr>
          <a:xfrm>
            <a:off x="717650" y="1260328"/>
            <a:ext cx="496841" cy="665611"/>
            <a:chOff x="0" y="-66675"/>
            <a:chExt cx="196283" cy="262958"/>
          </a:xfrm>
        </p:grpSpPr>
        <p:sp>
          <p:nvSpPr>
            <p:cNvPr id="20" name="Freeform 12">
              <a:extLst>
                <a:ext uri="{FF2B5EF4-FFF2-40B4-BE49-F238E27FC236}">
                  <a16:creationId xmlns:a16="http://schemas.microsoft.com/office/drawing/2014/main" id="{D7D54F99-87FF-F003-F072-7772F02C7934}"/>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3</a:t>
              </a:r>
            </a:p>
          </p:txBody>
        </p:sp>
        <p:sp>
          <p:nvSpPr>
            <p:cNvPr id="21" name="TextBox 13">
              <a:extLst>
                <a:ext uri="{FF2B5EF4-FFF2-40B4-BE49-F238E27FC236}">
                  <a16:creationId xmlns:a16="http://schemas.microsoft.com/office/drawing/2014/main" id="{B28B22D3-EE0F-7AA7-ED7A-2F7EB4C47154}"/>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2" name="TextBox 36">
            <a:extLst>
              <a:ext uri="{FF2B5EF4-FFF2-40B4-BE49-F238E27FC236}">
                <a16:creationId xmlns:a16="http://schemas.microsoft.com/office/drawing/2014/main" id="{CA44EB36-7F29-0018-E616-71777C432761}"/>
              </a:ext>
            </a:extLst>
          </p:cNvPr>
          <p:cNvSpPr txBox="1"/>
          <p:nvPr/>
        </p:nvSpPr>
        <p:spPr>
          <a:xfrm>
            <a:off x="1686427" y="4323974"/>
            <a:ext cx="8910262" cy="349968"/>
          </a:xfrm>
          <a:prstGeom prst="rect">
            <a:avLst/>
          </a:prstGeom>
        </p:spPr>
        <p:txBody>
          <a:bodyPr wrap="square" lIns="0" tIns="0" rIns="0" bIns="0" rtlCol="0" anchor="t">
            <a:spAutoFit/>
          </a:bodyPr>
          <a:lstStyle/>
          <a:p>
            <a:pPr algn="r">
              <a:lnSpc>
                <a:spcPts val="2686"/>
              </a:lnSpc>
            </a:pPr>
            <a:r>
              <a:rPr lang="pt-BR" sz="2667" b="1" spc="17" dirty="0">
                <a:solidFill>
                  <a:srgbClr val="000000"/>
                </a:solidFill>
                <a:latin typeface="Montserrat 1 Medium"/>
                <a:ea typeface="Montserrat 1 Medium"/>
                <a:cs typeface="Montserrat 1 Medium"/>
                <a:sym typeface="Montserrat 1 Medium"/>
              </a:rPr>
              <a:t>Saúde Planetária e </a:t>
            </a:r>
            <a:r>
              <a:rPr lang="pt-BR" sz="2667" b="1" spc="17" dirty="0" err="1">
                <a:solidFill>
                  <a:srgbClr val="000000"/>
                </a:solidFill>
                <a:latin typeface="Montserrat 1 Medium"/>
                <a:ea typeface="Montserrat 1 Medium"/>
                <a:cs typeface="Montserrat 1 Medium"/>
                <a:sym typeface="Montserrat 1 Medium"/>
              </a:rPr>
              <a:t>One</a:t>
            </a:r>
            <a:r>
              <a:rPr lang="pt-BR" sz="2667" b="1" spc="17" dirty="0">
                <a:solidFill>
                  <a:srgbClr val="000000"/>
                </a:solidFill>
                <a:latin typeface="Montserrat 1 Medium"/>
                <a:ea typeface="Montserrat 1 Medium"/>
                <a:cs typeface="Montserrat 1 Medium"/>
                <a:sym typeface="Montserrat 1 Medium"/>
              </a:rPr>
              <a:t> Health</a:t>
            </a:r>
          </a:p>
        </p:txBody>
      </p:sp>
      <p:sp>
        <p:nvSpPr>
          <p:cNvPr id="13" name="TextBox 37">
            <a:extLst>
              <a:ext uri="{FF2B5EF4-FFF2-40B4-BE49-F238E27FC236}">
                <a16:creationId xmlns:a16="http://schemas.microsoft.com/office/drawing/2014/main" id="{A4F83479-FC4B-5361-72D1-7727CF74CDA8}"/>
              </a:ext>
            </a:extLst>
          </p:cNvPr>
          <p:cNvSpPr txBox="1"/>
          <p:nvPr/>
        </p:nvSpPr>
        <p:spPr>
          <a:xfrm>
            <a:off x="2122668" y="4549646"/>
            <a:ext cx="8540753" cy="1435649"/>
          </a:xfrm>
          <a:prstGeom prst="rect">
            <a:avLst/>
          </a:prstGeom>
        </p:spPr>
        <p:txBody>
          <a:bodyPr wrap="square" lIns="0" tIns="0" rIns="0" bIns="0" rtlCol="0" anchor="t">
            <a:spAutoFit/>
          </a:bodyPr>
          <a:lstStyle/>
          <a:p>
            <a:pPr>
              <a:lnSpc>
                <a:spcPct val="150000"/>
              </a:lnSpc>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Combate à resistência antimicrobiana através do uso racional de antibióticos</a:t>
            </a: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Programas de prevenção que reduzem demanda por tratamentos intensivos</a:t>
            </a: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Integração de fatores ambientais nos determinantes sociais da saúde</a:t>
            </a:r>
            <a:endParaRPr lang="pt-BR" sz="1867" spc="13" dirty="0">
              <a:solidFill>
                <a:srgbClr val="000000"/>
              </a:solidFill>
              <a:latin typeface="Calibri" panose="020F0502020204030204" pitchFamily="34" charset="0"/>
              <a:ea typeface="Montserrat 1"/>
              <a:cs typeface="Montserrat 1"/>
              <a:sym typeface="Montserrat 1"/>
            </a:endParaRPr>
          </a:p>
        </p:txBody>
      </p:sp>
      <p:grpSp>
        <p:nvGrpSpPr>
          <p:cNvPr id="14" name="Group 11">
            <a:extLst>
              <a:ext uri="{FF2B5EF4-FFF2-40B4-BE49-F238E27FC236}">
                <a16:creationId xmlns:a16="http://schemas.microsoft.com/office/drawing/2014/main" id="{1655662E-445E-B3D7-1718-F391CB8C573B}"/>
              </a:ext>
            </a:extLst>
          </p:cNvPr>
          <p:cNvGrpSpPr/>
          <p:nvPr/>
        </p:nvGrpSpPr>
        <p:grpSpPr>
          <a:xfrm>
            <a:off x="10730154" y="4050115"/>
            <a:ext cx="496841" cy="665611"/>
            <a:chOff x="0" y="-66675"/>
            <a:chExt cx="196283" cy="262958"/>
          </a:xfrm>
        </p:grpSpPr>
        <p:sp>
          <p:nvSpPr>
            <p:cNvPr id="25" name="Freeform 12">
              <a:extLst>
                <a:ext uri="{FF2B5EF4-FFF2-40B4-BE49-F238E27FC236}">
                  <a16:creationId xmlns:a16="http://schemas.microsoft.com/office/drawing/2014/main" id="{3EF7ECEF-CEE2-38CB-A082-7CDA7EE2FDDA}"/>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4</a:t>
              </a:r>
            </a:p>
          </p:txBody>
        </p:sp>
        <p:sp>
          <p:nvSpPr>
            <p:cNvPr id="27" name="TextBox 13">
              <a:extLst>
                <a:ext uri="{FF2B5EF4-FFF2-40B4-BE49-F238E27FC236}">
                  <a16:creationId xmlns:a16="http://schemas.microsoft.com/office/drawing/2014/main" id="{AA0E62CE-A41B-6A7F-7132-1875C7588B3E}"/>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Tree>
    <p:extLst>
      <p:ext uri="{BB962C8B-B14F-4D97-AF65-F5344CB8AC3E}">
        <p14:creationId xmlns:p14="http://schemas.microsoft.com/office/powerpoint/2010/main" val="677792851"/>
      </p:ext>
    </p:extLst>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454813">
            <a:off x="462654" y="71945"/>
            <a:ext cx="1729215" cy="1368241"/>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4" name="Freeform 4"/>
          <p:cNvSpPr/>
          <p:nvPr/>
        </p:nvSpPr>
        <p:spPr>
          <a:xfrm rot="-2454813">
            <a:off x="10346756" y="403710"/>
            <a:ext cx="1749116" cy="1383988"/>
          </a:xfrm>
          <a:custGeom>
            <a:avLst/>
            <a:gdLst/>
            <a:ahLst/>
            <a:cxnLst/>
            <a:rect l="l" t="t" r="r" b="b"/>
            <a:pathLst>
              <a:path w="4705411" h="3723156">
                <a:moveTo>
                  <a:pt x="0" y="0"/>
                </a:moveTo>
                <a:lnTo>
                  <a:pt x="4705410" y="0"/>
                </a:lnTo>
                <a:lnTo>
                  <a:pt x="4705410" y="3723156"/>
                </a:lnTo>
                <a:lnTo>
                  <a:pt x="0" y="3723156"/>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5654544" y="1536757"/>
            <a:ext cx="1247911" cy="987409"/>
          </a:xfrm>
          <a:custGeom>
            <a:avLst/>
            <a:gdLst/>
            <a:ahLst/>
            <a:cxnLst/>
            <a:rect l="l" t="t" r="r" b="b"/>
            <a:pathLst>
              <a:path w="1871866" h="1481114">
                <a:moveTo>
                  <a:pt x="0" y="0"/>
                </a:moveTo>
                <a:lnTo>
                  <a:pt x="1871866" y="0"/>
                </a:lnTo>
                <a:lnTo>
                  <a:pt x="1871866" y="1481114"/>
                </a:lnTo>
                <a:lnTo>
                  <a:pt x="0" y="1481114"/>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txBody>
          <a:bodyPr/>
          <a:lstStyle/>
          <a:p>
            <a:endParaRPr lang="pt-BR" noProof="0" dirty="0">
              <a:latin typeface="Calibri" panose="020F0502020204030204" pitchFamily="34" charset="0"/>
            </a:endParaRPr>
          </a:p>
        </p:txBody>
      </p:sp>
      <p:sp>
        <p:nvSpPr>
          <p:cNvPr id="6" name="Freeform 6"/>
          <p:cNvSpPr/>
          <p:nvPr/>
        </p:nvSpPr>
        <p:spPr>
          <a:xfrm>
            <a:off x="7247307" y="2406588"/>
            <a:ext cx="1247911" cy="987409"/>
          </a:xfrm>
          <a:custGeom>
            <a:avLst/>
            <a:gdLst/>
            <a:ahLst/>
            <a:cxnLst/>
            <a:rect l="l" t="t" r="r" b="b"/>
            <a:pathLst>
              <a:path w="1871866" h="1481114">
                <a:moveTo>
                  <a:pt x="0" y="0"/>
                </a:moveTo>
                <a:lnTo>
                  <a:pt x="1871866" y="0"/>
                </a:lnTo>
                <a:lnTo>
                  <a:pt x="1871866" y="1481114"/>
                </a:lnTo>
                <a:lnTo>
                  <a:pt x="0" y="1481114"/>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txBody>
          <a:bodyPr/>
          <a:lstStyle/>
          <a:p>
            <a:endParaRPr lang="pt-BR" noProof="0" dirty="0">
              <a:latin typeface="Calibri" panose="020F0502020204030204" pitchFamily="34" charset="0"/>
            </a:endParaRPr>
          </a:p>
        </p:txBody>
      </p:sp>
      <p:sp>
        <p:nvSpPr>
          <p:cNvPr id="7" name="Freeform 7"/>
          <p:cNvSpPr/>
          <p:nvPr/>
        </p:nvSpPr>
        <p:spPr>
          <a:xfrm>
            <a:off x="6783613" y="4248153"/>
            <a:ext cx="1247911" cy="987409"/>
          </a:xfrm>
          <a:custGeom>
            <a:avLst/>
            <a:gdLst/>
            <a:ahLst/>
            <a:cxnLst/>
            <a:rect l="l" t="t" r="r" b="b"/>
            <a:pathLst>
              <a:path w="1871866" h="1481114">
                <a:moveTo>
                  <a:pt x="0" y="0"/>
                </a:moveTo>
                <a:lnTo>
                  <a:pt x="1871866" y="0"/>
                </a:lnTo>
                <a:lnTo>
                  <a:pt x="1871866" y="1481114"/>
                </a:lnTo>
                <a:lnTo>
                  <a:pt x="0" y="1481114"/>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txBody>
          <a:bodyPr/>
          <a:lstStyle/>
          <a:p>
            <a:endParaRPr lang="pt-BR" noProof="0" dirty="0">
              <a:latin typeface="Calibri" panose="020F0502020204030204" pitchFamily="34" charset="0"/>
            </a:endParaRPr>
          </a:p>
        </p:txBody>
      </p:sp>
      <p:sp>
        <p:nvSpPr>
          <p:cNvPr id="8" name="Freeform 8"/>
          <p:cNvSpPr/>
          <p:nvPr/>
        </p:nvSpPr>
        <p:spPr>
          <a:xfrm>
            <a:off x="5210879" y="3479489"/>
            <a:ext cx="1247911" cy="987409"/>
          </a:xfrm>
          <a:custGeom>
            <a:avLst/>
            <a:gdLst/>
            <a:ahLst/>
            <a:cxnLst/>
            <a:rect l="l" t="t" r="r" b="b"/>
            <a:pathLst>
              <a:path w="1871866" h="1481114">
                <a:moveTo>
                  <a:pt x="0" y="0"/>
                </a:moveTo>
                <a:lnTo>
                  <a:pt x="1871866" y="0"/>
                </a:lnTo>
                <a:lnTo>
                  <a:pt x="1871866" y="1481114"/>
                </a:lnTo>
                <a:lnTo>
                  <a:pt x="0" y="1481114"/>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txBody>
          <a:bodyPr/>
          <a:lstStyle/>
          <a:p>
            <a:endParaRPr lang="pt-BR" noProof="0" dirty="0">
              <a:latin typeface="Calibri" panose="020F0502020204030204" pitchFamily="34" charset="0"/>
            </a:endParaRPr>
          </a:p>
        </p:txBody>
      </p:sp>
      <p:sp>
        <p:nvSpPr>
          <p:cNvPr id="9" name="Freeform 9"/>
          <p:cNvSpPr/>
          <p:nvPr/>
        </p:nvSpPr>
        <p:spPr>
          <a:xfrm>
            <a:off x="4731556" y="5203498"/>
            <a:ext cx="1247911" cy="987409"/>
          </a:xfrm>
          <a:custGeom>
            <a:avLst/>
            <a:gdLst/>
            <a:ahLst/>
            <a:cxnLst/>
            <a:rect l="l" t="t" r="r" b="b"/>
            <a:pathLst>
              <a:path w="1871866" h="1481114">
                <a:moveTo>
                  <a:pt x="0" y="0"/>
                </a:moveTo>
                <a:lnTo>
                  <a:pt x="1871866" y="0"/>
                </a:lnTo>
                <a:lnTo>
                  <a:pt x="1871866" y="1481114"/>
                </a:lnTo>
                <a:lnTo>
                  <a:pt x="0" y="1481114"/>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txBody>
          <a:bodyPr/>
          <a:lstStyle/>
          <a:p>
            <a:endParaRPr lang="pt-BR" noProof="0" dirty="0">
              <a:latin typeface="Calibri" panose="020F0502020204030204" pitchFamily="34" charset="0"/>
            </a:endParaRPr>
          </a:p>
        </p:txBody>
      </p:sp>
      <p:grpSp>
        <p:nvGrpSpPr>
          <p:cNvPr id="10" name="Group 10"/>
          <p:cNvGrpSpPr/>
          <p:nvPr/>
        </p:nvGrpSpPr>
        <p:grpSpPr>
          <a:xfrm>
            <a:off x="5552202" y="1542310"/>
            <a:ext cx="1049690" cy="660606"/>
            <a:chOff x="0" y="0"/>
            <a:chExt cx="3672768" cy="2311400"/>
          </a:xfrm>
        </p:grpSpPr>
        <p:sp>
          <p:nvSpPr>
            <p:cNvPr id="11" name="Freeform 11"/>
            <p:cNvSpPr/>
            <p:nvPr/>
          </p:nvSpPr>
          <p:spPr>
            <a:xfrm>
              <a:off x="0" y="0"/>
              <a:ext cx="3672768" cy="2311400"/>
            </a:xfrm>
            <a:custGeom>
              <a:avLst/>
              <a:gdLst/>
              <a:ahLst/>
              <a:cxnLst/>
              <a:rect l="l" t="t" r="r" b="b"/>
              <a:pathLst>
                <a:path w="3672768" h="2311400">
                  <a:moveTo>
                    <a:pt x="3367968" y="0"/>
                  </a:moveTo>
                  <a:lnTo>
                    <a:pt x="304800" y="0"/>
                  </a:lnTo>
                  <a:cubicBezTo>
                    <a:pt x="135890" y="0"/>
                    <a:pt x="0" y="135890"/>
                    <a:pt x="0" y="304800"/>
                  </a:cubicBezTo>
                  <a:lnTo>
                    <a:pt x="0" y="2006600"/>
                  </a:lnTo>
                  <a:cubicBezTo>
                    <a:pt x="0" y="2175510"/>
                    <a:pt x="135890" y="2311400"/>
                    <a:pt x="304800" y="2311400"/>
                  </a:cubicBezTo>
                  <a:lnTo>
                    <a:pt x="3367968" y="2311400"/>
                  </a:lnTo>
                  <a:cubicBezTo>
                    <a:pt x="3536878" y="2311400"/>
                    <a:pt x="3672768" y="2175510"/>
                    <a:pt x="3672768" y="2006600"/>
                  </a:cubicBezTo>
                  <a:lnTo>
                    <a:pt x="3672768" y="304800"/>
                  </a:lnTo>
                  <a:cubicBezTo>
                    <a:pt x="3672768" y="135890"/>
                    <a:pt x="3536878" y="0"/>
                    <a:pt x="3367968" y="0"/>
                  </a:cubicBezTo>
                  <a:close/>
                </a:path>
              </a:pathLst>
            </a:custGeom>
            <a:solidFill>
              <a:srgbClr val="04356E"/>
            </a:solidFill>
          </p:spPr>
          <p:txBody>
            <a:bodyPr/>
            <a:lstStyle/>
            <a:p>
              <a:endParaRPr lang="pt-BR" noProof="0" dirty="0">
                <a:latin typeface="Calibri" panose="020F0502020204030204" pitchFamily="34" charset="0"/>
              </a:endParaRPr>
            </a:p>
          </p:txBody>
        </p:sp>
      </p:grpSp>
      <p:grpSp>
        <p:nvGrpSpPr>
          <p:cNvPr id="12" name="Group 12"/>
          <p:cNvGrpSpPr/>
          <p:nvPr/>
        </p:nvGrpSpPr>
        <p:grpSpPr>
          <a:xfrm>
            <a:off x="7147056" y="2406588"/>
            <a:ext cx="1049690" cy="660606"/>
            <a:chOff x="0" y="0"/>
            <a:chExt cx="3672768" cy="2311400"/>
          </a:xfrm>
        </p:grpSpPr>
        <p:sp>
          <p:nvSpPr>
            <p:cNvPr id="13" name="Freeform 13"/>
            <p:cNvSpPr/>
            <p:nvPr/>
          </p:nvSpPr>
          <p:spPr>
            <a:xfrm>
              <a:off x="0" y="0"/>
              <a:ext cx="3672768" cy="2311400"/>
            </a:xfrm>
            <a:custGeom>
              <a:avLst/>
              <a:gdLst/>
              <a:ahLst/>
              <a:cxnLst/>
              <a:rect l="l" t="t" r="r" b="b"/>
              <a:pathLst>
                <a:path w="3672768" h="2311400">
                  <a:moveTo>
                    <a:pt x="3367968" y="0"/>
                  </a:moveTo>
                  <a:lnTo>
                    <a:pt x="304800" y="0"/>
                  </a:lnTo>
                  <a:cubicBezTo>
                    <a:pt x="135890" y="0"/>
                    <a:pt x="0" y="135890"/>
                    <a:pt x="0" y="304800"/>
                  </a:cubicBezTo>
                  <a:lnTo>
                    <a:pt x="0" y="2006600"/>
                  </a:lnTo>
                  <a:cubicBezTo>
                    <a:pt x="0" y="2175510"/>
                    <a:pt x="135890" y="2311400"/>
                    <a:pt x="304800" y="2311400"/>
                  </a:cubicBezTo>
                  <a:lnTo>
                    <a:pt x="3367968" y="2311400"/>
                  </a:lnTo>
                  <a:cubicBezTo>
                    <a:pt x="3536878" y="2311400"/>
                    <a:pt x="3672768" y="2175510"/>
                    <a:pt x="3672768" y="2006600"/>
                  </a:cubicBezTo>
                  <a:lnTo>
                    <a:pt x="3672768" y="304800"/>
                  </a:lnTo>
                  <a:cubicBezTo>
                    <a:pt x="3672768" y="135890"/>
                    <a:pt x="3536878" y="0"/>
                    <a:pt x="3367968" y="0"/>
                  </a:cubicBezTo>
                  <a:close/>
                </a:path>
              </a:pathLst>
            </a:custGeom>
            <a:solidFill>
              <a:srgbClr val="2C92D5"/>
            </a:solidFill>
          </p:spPr>
          <p:txBody>
            <a:bodyPr/>
            <a:lstStyle/>
            <a:p>
              <a:endParaRPr lang="pt-BR" noProof="0" dirty="0">
                <a:latin typeface="Calibri" panose="020F0502020204030204" pitchFamily="34" charset="0"/>
              </a:endParaRPr>
            </a:p>
          </p:txBody>
        </p:sp>
      </p:grpSp>
      <p:sp>
        <p:nvSpPr>
          <p:cNvPr id="14" name="AutoShape 14"/>
          <p:cNvSpPr/>
          <p:nvPr/>
        </p:nvSpPr>
        <p:spPr>
          <a:xfrm>
            <a:off x="6173040" y="3750520"/>
            <a:ext cx="337893" cy="0"/>
          </a:xfrm>
          <a:prstGeom prst="line">
            <a:avLst/>
          </a:prstGeom>
          <a:ln w="28575" cap="flat">
            <a:solidFill>
              <a:srgbClr val="2C92D5"/>
            </a:solidFill>
            <a:prstDash val="sysDash"/>
            <a:headEnd type="none" w="sm" len="sm"/>
            <a:tailEnd type="none" w="sm" len="sm"/>
          </a:ln>
        </p:spPr>
        <p:txBody>
          <a:bodyPr/>
          <a:lstStyle/>
          <a:p>
            <a:endParaRPr lang="pt-BR" noProof="0" dirty="0">
              <a:latin typeface="Calibri" panose="020F0502020204030204" pitchFamily="34" charset="0"/>
            </a:endParaRPr>
          </a:p>
        </p:txBody>
      </p:sp>
      <p:grpSp>
        <p:nvGrpSpPr>
          <p:cNvPr id="15" name="Group 15"/>
          <p:cNvGrpSpPr/>
          <p:nvPr/>
        </p:nvGrpSpPr>
        <p:grpSpPr>
          <a:xfrm>
            <a:off x="5129700" y="3429742"/>
            <a:ext cx="1049690" cy="660606"/>
            <a:chOff x="0" y="0"/>
            <a:chExt cx="3672768" cy="2311400"/>
          </a:xfrm>
        </p:grpSpPr>
        <p:sp>
          <p:nvSpPr>
            <p:cNvPr id="16" name="Freeform 16"/>
            <p:cNvSpPr/>
            <p:nvPr/>
          </p:nvSpPr>
          <p:spPr>
            <a:xfrm>
              <a:off x="0" y="0"/>
              <a:ext cx="3672768" cy="2311400"/>
            </a:xfrm>
            <a:custGeom>
              <a:avLst/>
              <a:gdLst/>
              <a:ahLst/>
              <a:cxnLst/>
              <a:rect l="l" t="t" r="r" b="b"/>
              <a:pathLst>
                <a:path w="3672768" h="2311400">
                  <a:moveTo>
                    <a:pt x="3367968" y="0"/>
                  </a:moveTo>
                  <a:lnTo>
                    <a:pt x="304800" y="0"/>
                  </a:lnTo>
                  <a:cubicBezTo>
                    <a:pt x="135890" y="0"/>
                    <a:pt x="0" y="135890"/>
                    <a:pt x="0" y="304800"/>
                  </a:cubicBezTo>
                  <a:lnTo>
                    <a:pt x="0" y="2006600"/>
                  </a:lnTo>
                  <a:cubicBezTo>
                    <a:pt x="0" y="2175510"/>
                    <a:pt x="135890" y="2311400"/>
                    <a:pt x="304800" y="2311400"/>
                  </a:cubicBezTo>
                  <a:lnTo>
                    <a:pt x="3367968" y="2311400"/>
                  </a:lnTo>
                  <a:cubicBezTo>
                    <a:pt x="3536878" y="2311400"/>
                    <a:pt x="3672768" y="2175510"/>
                    <a:pt x="3672768" y="2006600"/>
                  </a:cubicBezTo>
                  <a:lnTo>
                    <a:pt x="3672768" y="304800"/>
                  </a:lnTo>
                  <a:cubicBezTo>
                    <a:pt x="3672768" y="135890"/>
                    <a:pt x="3536878" y="0"/>
                    <a:pt x="3367968" y="0"/>
                  </a:cubicBezTo>
                  <a:close/>
                </a:path>
              </a:pathLst>
            </a:custGeom>
            <a:solidFill>
              <a:srgbClr val="73BFE7"/>
            </a:solidFill>
          </p:spPr>
          <p:txBody>
            <a:bodyPr/>
            <a:lstStyle/>
            <a:p>
              <a:endParaRPr lang="pt-BR" noProof="0" dirty="0">
                <a:latin typeface="Calibri" panose="020F0502020204030204" pitchFamily="34" charset="0"/>
              </a:endParaRPr>
            </a:p>
          </p:txBody>
        </p:sp>
      </p:grpSp>
      <p:grpSp>
        <p:nvGrpSpPr>
          <p:cNvPr id="17" name="Group 17"/>
          <p:cNvGrpSpPr/>
          <p:nvPr/>
        </p:nvGrpSpPr>
        <p:grpSpPr>
          <a:xfrm>
            <a:off x="4604854" y="5247449"/>
            <a:ext cx="1049690" cy="660606"/>
            <a:chOff x="0" y="0"/>
            <a:chExt cx="3672768" cy="2311400"/>
          </a:xfrm>
        </p:grpSpPr>
        <p:sp>
          <p:nvSpPr>
            <p:cNvPr id="18" name="Freeform 18"/>
            <p:cNvSpPr/>
            <p:nvPr/>
          </p:nvSpPr>
          <p:spPr>
            <a:xfrm>
              <a:off x="0" y="0"/>
              <a:ext cx="3672768" cy="2311400"/>
            </a:xfrm>
            <a:custGeom>
              <a:avLst/>
              <a:gdLst/>
              <a:ahLst/>
              <a:cxnLst/>
              <a:rect l="l" t="t" r="r" b="b"/>
              <a:pathLst>
                <a:path w="3672768" h="2311400">
                  <a:moveTo>
                    <a:pt x="3367968" y="0"/>
                  </a:moveTo>
                  <a:lnTo>
                    <a:pt x="304800" y="0"/>
                  </a:lnTo>
                  <a:cubicBezTo>
                    <a:pt x="135890" y="0"/>
                    <a:pt x="0" y="135890"/>
                    <a:pt x="0" y="304800"/>
                  </a:cubicBezTo>
                  <a:lnTo>
                    <a:pt x="0" y="2006600"/>
                  </a:lnTo>
                  <a:cubicBezTo>
                    <a:pt x="0" y="2175510"/>
                    <a:pt x="135890" y="2311400"/>
                    <a:pt x="304800" y="2311400"/>
                  </a:cubicBezTo>
                  <a:lnTo>
                    <a:pt x="3367968" y="2311400"/>
                  </a:lnTo>
                  <a:cubicBezTo>
                    <a:pt x="3536878" y="2311400"/>
                    <a:pt x="3672768" y="2175510"/>
                    <a:pt x="3672768" y="2006600"/>
                  </a:cubicBezTo>
                  <a:lnTo>
                    <a:pt x="3672768" y="304800"/>
                  </a:lnTo>
                  <a:cubicBezTo>
                    <a:pt x="3672768" y="135890"/>
                    <a:pt x="3536878" y="0"/>
                    <a:pt x="3367968" y="0"/>
                  </a:cubicBezTo>
                  <a:close/>
                </a:path>
              </a:pathLst>
            </a:custGeom>
            <a:solidFill>
              <a:srgbClr val="13538A"/>
            </a:solidFill>
          </p:spPr>
          <p:txBody>
            <a:bodyPr/>
            <a:lstStyle/>
            <a:p>
              <a:endParaRPr lang="pt-BR" noProof="0" dirty="0">
                <a:latin typeface="Calibri" panose="020F0502020204030204" pitchFamily="34" charset="0"/>
              </a:endParaRPr>
            </a:p>
          </p:txBody>
        </p:sp>
      </p:grpSp>
      <p:grpSp>
        <p:nvGrpSpPr>
          <p:cNvPr id="19" name="Group 19"/>
          <p:cNvGrpSpPr/>
          <p:nvPr/>
        </p:nvGrpSpPr>
        <p:grpSpPr>
          <a:xfrm>
            <a:off x="6725490" y="4292927"/>
            <a:ext cx="1049690" cy="660606"/>
            <a:chOff x="0" y="0"/>
            <a:chExt cx="3672768" cy="2311400"/>
          </a:xfrm>
        </p:grpSpPr>
        <p:sp>
          <p:nvSpPr>
            <p:cNvPr id="20" name="Freeform 20"/>
            <p:cNvSpPr/>
            <p:nvPr/>
          </p:nvSpPr>
          <p:spPr>
            <a:xfrm>
              <a:off x="0" y="0"/>
              <a:ext cx="3672768" cy="2311400"/>
            </a:xfrm>
            <a:custGeom>
              <a:avLst/>
              <a:gdLst/>
              <a:ahLst/>
              <a:cxnLst/>
              <a:rect l="l" t="t" r="r" b="b"/>
              <a:pathLst>
                <a:path w="3672768" h="2311400">
                  <a:moveTo>
                    <a:pt x="3367968" y="0"/>
                  </a:moveTo>
                  <a:lnTo>
                    <a:pt x="304800" y="0"/>
                  </a:lnTo>
                  <a:cubicBezTo>
                    <a:pt x="135890" y="0"/>
                    <a:pt x="0" y="135890"/>
                    <a:pt x="0" y="304800"/>
                  </a:cubicBezTo>
                  <a:lnTo>
                    <a:pt x="0" y="2006600"/>
                  </a:lnTo>
                  <a:cubicBezTo>
                    <a:pt x="0" y="2175510"/>
                    <a:pt x="135890" y="2311400"/>
                    <a:pt x="304800" y="2311400"/>
                  </a:cubicBezTo>
                  <a:lnTo>
                    <a:pt x="3367968" y="2311400"/>
                  </a:lnTo>
                  <a:cubicBezTo>
                    <a:pt x="3536878" y="2311400"/>
                    <a:pt x="3672768" y="2175510"/>
                    <a:pt x="3672768" y="2006600"/>
                  </a:cubicBezTo>
                  <a:lnTo>
                    <a:pt x="3672768" y="304800"/>
                  </a:lnTo>
                  <a:cubicBezTo>
                    <a:pt x="3672768" y="135890"/>
                    <a:pt x="3536878" y="0"/>
                    <a:pt x="3367968" y="0"/>
                  </a:cubicBezTo>
                  <a:close/>
                </a:path>
              </a:pathLst>
            </a:custGeom>
            <a:solidFill>
              <a:srgbClr val="1A86AD"/>
            </a:solidFill>
          </p:spPr>
          <p:txBody>
            <a:bodyPr/>
            <a:lstStyle/>
            <a:p>
              <a:endParaRPr lang="pt-BR" noProof="0" dirty="0">
                <a:latin typeface="Calibri" panose="020F0502020204030204" pitchFamily="34" charset="0"/>
              </a:endParaRPr>
            </a:p>
          </p:txBody>
        </p:sp>
      </p:grpSp>
      <p:sp>
        <p:nvSpPr>
          <p:cNvPr id="21" name="AutoShape 21"/>
          <p:cNvSpPr/>
          <p:nvPr/>
        </p:nvSpPr>
        <p:spPr>
          <a:xfrm>
            <a:off x="6601892" y="1863088"/>
            <a:ext cx="420769" cy="19050"/>
          </a:xfrm>
          <a:prstGeom prst="line">
            <a:avLst/>
          </a:prstGeom>
          <a:ln w="28575" cap="flat">
            <a:solidFill>
              <a:srgbClr val="3C5679"/>
            </a:solidFill>
            <a:prstDash val="sysDash"/>
            <a:headEnd type="none" w="sm" len="sm"/>
            <a:tailEnd type="none" w="sm" len="sm"/>
          </a:ln>
        </p:spPr>
        <p:txBody>
          <a:bodyPr/>
          <a:lstStyle/>
          <a:p>
            <a:endParaRPr lang="pt-BR" noProof="0" dirty="0">
              <a:latin typeface="Calibri" panose="020F0502020204030204" pitchFamily="34" charset="0"/>
            </a:endParaRPr>
          </a:p>
        </p:txBody>
      </p:sp>
      <p:sp>
        <p:nvSpPr>
          <p:cNvPr id="22" name="AutoShape 22"/>
          <p:cNvSpPr/>
          <p:nvPr/>
        </p:nvSpPr>
        <p:spPr>
          <a:xfrm>
            <a:off x="5654544" y="5568228"/>
            <a:ext cx="378400" cy="0"/>
          </a:xfrm>
          <a:prstGeom prst="line">
            <a:avLst/>
          </a:prstGeom>
          <a:ln w="28575" cap="flat">
            <a:solidFill>
              <a:srgbClr val="3C5679"/>
            </a:solidFill>
            <a:prstDash val="sysDash"/>
            <a:headEnd type="none" w="sm" len="sm"/>
            <a:tailEnd type="none" w="sm" len="sm"/>
          </a:ln>
        </p:spPr>
        <p:txBody>
          <a:bodyPr/>
          <a:lstStyle/>
          <a:p>
            <a:endParaRPr lang="pt-BR" noProof="0" dirty="0">
              <a:latin typeface="Calibri" panose="020F0502020204030204" pitchFamily="34" charset="0"/>
            </a:endParaRPr>
          </a:p>
        </p:txBody>
      </p:sp>
      <p:sp>
        <p:nvSpPr>
          <p:cNvPr id="23" name="AutoShape 23"/>
          <p:cNvSpPr/>
          <p:nvPr/>
        </p:nvSpPr>
        <p:spPr>
          <a:xfrm rot="-4500000">
            <a:off x="4593011" y="3715658"/>
            <a:ext cx="3835843" cy="0"/>
          </a:xfrm>
          <a:prstGeom prst="line">
            <a:avLst/>
          </a:prstGeom>
          <a:ln w="28575" cap="flat">
            <a:solidFill>
              <a:srgbClr val="04356E"/>
            </a:solidFill>
            <a:prstDash val="sysDash"/>
            <a:headEnd type="none" w="sm" len="sm"/>
            <a:tailEnd type="none" w="sm" len="sm"/>
          </a:ln>
        </p:spPr>
        <p:txBody>
          <a:bodyPr/>
          <a:lstStyle/>
          <a:p>
            <a:endParaRPr lang="pt-BR" noProof="0" dirty="0">
              <a:latin typeface="Calibri" panose="020F0502020204030204" pitchFamily="34" charset="0"/>
            </a:endParaRPr>
          </a:p>
        </p:txBody>
      </p:sp>
      <p:sp>
        <p:nvSpPr>
          <p:cNvPr id="24" name="AutoShape 24"/>
          <p:cNvSpPr/>
          <p:nvPr/>
        </p:nvSpPr>
        <p:spPr>
          <a:xfrm>
            <a:off x="6783614" y="2727366"/>
            <a:ext cx="369793" cy="0"/>
          </a:xfrm>
          <a:prstGeom prst="line">
            <a:avLst/>
          </a:prstGeom>
          <a:ln w="28575" cap="flat">
            <a:solidFill>
              <a:srgbClr val="2C92D5"/>
            </a:solidFill>
            <a:prstDash val="sysDash"/>
            <a:headEnd type="none" w="sm" len="sm"/>
            <a:tailEnd type="none" w="sm" len="sm"/>
          </a:ln>
        </p:spPr>
        <p:txBody>
          <a:bodyPr/>
          <a:lstStyle/>
          <a:p>
            <a:endParaRPr lang="pt-BR" noProof="0" dirty="0">
              <a:latin typeface="Calibri" panose="020F0502020204030204" pitchFamily="34" charset="0"/>
            </a:endParaRPr>
          </a:p>
        </p:txBody>
      </p:sp>
      <p:sp>
        <p:nvSpPr>
          <p:cNvPr id="25" name="AutoShape 25"/>
          <p:cNvSpPr/>
          <p:nvPr/>
        </p:nvSpPr>
        <p:spPr>
          <a:xfrm>
            <a:off x="6257484" y="4613704"/>
            <a:ext cx="468005" cy="0"/>
          </a:xfrm>
          <a:prstGeom prst="line">
            <a:avLst/>
          </a:prstGeom>
          <a:ln w="28575" cap="flat">
            <a:solidFill>
              <a:srgbClr val="1A86AD"/>
            </a:solidFill>
            <a:prstDash val="sysDash"/>
            <a:headEnd type="none" w="sm" len="sm"/>
            <a:tailEnd type="none" w="sm" len="sm"/>
          </a:ln>
        </p:spPr>
        <p:txBody>
          <a:bodyPr/>
          <a:lstStyle/>
          <a:p>
            <a:endParaRPr lang="pt-BR" noProof="0" dirty="0">
              <a:latin typeface="Calibri" panose="020F0502020204030204" pitchFamily="34" charset="0"/>
            </a:endParaRPr>
          </a:p>
        </p:txBody>
      </p:sp>
      <p:sp>
        <p:nvSpPr>
          <p:cNvPr id="26" name="Freeform 26"/>
          <p:cNvSpPr/>
          <p:nvPr/>
        </p:nvSpPr>
        <p:spPr>
          <a:xfrm>
            <a:off x="7543703" y="2494272"/>
            <a:ext cx="402183" cy="422240"/>
          </a:xfrm>
          <a:custGeom>
            <a:avLst/>
            <a:gdLst/>
            <a:ahLst/>
            <a:cxnLst/>
            <a:rect l="l" t="t" r="r" b="b"/>
            <a:pathLst>
              <a:path w="603275" h="633360">
                <a:moveTo>
                  <a:pt x="0" y="0"/>
                </a:moveTo>
                <a:lnTo>
                  <a:pt x="603276" y="0"/>
                </a:lnTo>
                <a:lnTo>
                  <a:pt x="603276" y="633360"/>
                </a:lnTo>
                <a:lnTo>
                  <a:pt x="0" y="6333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noProof="0" dirty="0">
              <a:latin typeface="Calibri" panose="020F0502020204030204" pitchFamily="34" charset="0"/>
            </a:endParaRPr>
          </a:p>
        </p:txBody>
      </p:sp>
      <p:sp>
        <p:nvSpPr>
          <p:cNvPr id="27" name="Freeform 27"/>
          <p:cNvSpPr/>
          <p:nvPr/>
        </p:nvSpPr>
        <p:spPr>
          <a:xfrm>
            <a:off x="5466269" y="3551159"/>
            <a:ext cx="398722" cy="398722"/>
          </a:xfrm>
          <a:custGeom>
            <a:avLst/>
            <a:gdLst/>
            <a:ahLst/>
            <a:cxnLst/>
            <a:rect l="l" t="t" r="r" b="b"/>
            <a:pathLst>
              <a:path w="598083" h="598083">
                <a:moveTo>
                  <a:pt x="0" y="0"/>
                </a:moveTo>
                <a:lnTo>
                  <a:pt x="598083" y="0"/>
                </a:lnTo>
                <a:lnTo>
                  <a:pt x="598083" y="598083"/>
                </a:lnTo>
                <a:lnTo>
                  <a:pt x="0" y="59808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noProof="0" dirty="0">
              <a:latin typeface="Calibri" panose="020F0502020204030204" pitchFamily="34" charset="0"/>
            </a:endParaRPr>
          </a:p>
        </p:txBody>
      </p:sp>
      <p:sp>
        <p:nvSpPr>
          <p:cNvPr id="28" name="Freeform 28"/>
          <p:cNvSpPr/>
          <p:nvPr/>
        </p:nvSpPr>
        <p:spPr>
          <a:xfrm>
            <a:off x="7044853" y="4419605"/>
            <a:ext cx="410843" cy="426297"/>
          </a:xfrm>
          <a:custGeom>
            <a:avLst/>
            <a:gdLst/>
            <a:ahLst/>
            <a:cxnLst/>
            <a:rect l="l" t="t" r="r" b="b"/>
            <a:pathLst>
              <a:path w="616265" h="639445">
                <a:moveTo>
                  <a:pt x="0" y="0"/>
                </a:moveTo>
                <a:lnTo>
                  <a:pt x="616265" y="0"/>
                </a:lnTo>
                <a:lnTo>
                  <a:pt x="616265" y="639445"/>
                </a:lnTo>
                <a:lnTo>
                  <a:pt x="0" y="63944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noProof="0" dirty="0">
              <a:latin typeface="Calibri" panose="020F0502020204030204" pitchFamily="34" charset="0"/>
            </a:endParaRPr>
          </a:p>
        </p:txBody>
      </p:sp>
      <p:sp>
        <p:nvSpPr>
          <p:cNvPr id="29" name="Freeform 29"/>
          <p:cNvSpPr/>
          <p:nvPr/>
        </p:nvSpPr>
        <p:spPr>
          <a:xfrm>
            <a:off x="5813073" y="1643860"/>
            <a:ext cx="444411" cy="444411"/>
          </a:xfrm>
          <a:custGeom>
            <a:avLst/>
            <a:gdLst/>
            <a:ahLst/>
            <a:cxnLst/>
            <a:rect l="l" t="t" r="r" b="b"/>
            <a:pathLst>
              <a:path w="666617" h="666617">
                <a:moveTo>
                  <a:pt x="0" y="0"/>
                </a:moveTo>
                <a:lnTo>
                  <a:pt x="666617" y="0"/>
                </a:lnTo>
                <a:lnTo>
                  <a:pt x="666617" y="666617"/>
                </a:lnTo>
                <a:lnTo>
                  <a:pt x="0" y="66661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pt-BR" noProof="0" dirty="0">
              <a:latin typeface="Calibri" panose="020F0502020204030204" pitchFamily="34" charset="0"/>
            </a:endParaRPr>
          </a:p>
        </p:txBody>
      </p:sp>
      <p:sp>
        <p:nvSpPr>
          <p:cNvPr id="30" name="Freeform 30"/>
          <p:cNvSpPr/>
          <p:nvPr/>
        </p:nvSpPr>
        <p:spPr>
          <a:xfrm>
            <a:off x="4903887" y="5351940"/>
            <a:ext cx="451625" cy="451625"/>
          </a:xfrm>
          <a:custGeom>
            <a:avLst/>
            <a:gdLst/>
            <a:ahLst/>
            <a:cxnLst/>
            <a:rect l="l" t="t" r="r" b="b"/>
            <a:pathLst>
              <a:path w="677438" h="677438">
                <a:moveTo>
                  <a:pt x="0" y="0"/>
                </a:moveTo>
                <a:lnTo>
                  <a:pt x="677437" y="0"/>
                </a:lnTo>
                <a:lnTo>
                  <a:pt x="677437" y="677438"/>
                </a:lnTo>
                <a:lnTo>
                  <a:pt x="0" y="677438"/>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pt-BR" noProof="0" dirty="0">
              <a:latin typeface="Calibri" panose="020F0502020204030204" pitchFamily="34" charset="0"/>
            </a:endParaRPr>
          </a:p>
        </p:txBody>
      </p:sp>
      <p:sp>
        <p:nvSpPr>
          <p:cNvPr id="31" name="TextBox 31"/>
          <p:cNvSpPr txBox="1"/>
          <p:nvPr/>
        </p:nvSpPr>
        <p:spPr>
          <a:xfrm>
            <a:off x="1524146" y="339261"/>
            <a:ext cx="8832145" cy="865750"/>
          </a:xfrm>
          <a:prstGeom prst="rect">
            <a:avLst/>
          </a:prstGeom>
        </p:spPr>
        <p:txBody>
          <a:bodyPr lIns="0" tIns="0" rIns="0" bIns="0" rtlCol="0" anchor="t">
            <a:spAutoFit/>
          </a:bodyPr>
          <a:lstStyle/>
          <a:p>
            <a:pPr marL="0" lvl="1" algn="ctr">
              <a:lnSpc>
                <a:spcPts val="3547"/>
              </a:lnSpc>
              <a:spcBef>
                <a:spcPct val="0"/>
              </a:spcBef>
            </a:pPr>
            <a:r>
              <a:rPr lang="pt-BR" sz="2533" b="1" spc="76" noProof="0" dirty="0">
                <a:solidFill>
                  <a:srgbClr val="0D0D0D"/>
                </a:solidFill>
                <a:latin typeface="Calibri" panose="020F0502020204030204" pitchFamily="34" charset="0"/>
                <a:ea typeface="Montserrat Bold"/>
                <a:cs typeface="Montserrat Bold"/>
                <a:sym typeface="Montserrat Bold"/>
              </a:rPr>
              <a:t>O QUE AINDA IMPEDE A TRANSFORMAÇÃO?</a:t>
            </a:r>
          </a:p>
          <a:p>
            <a:pPr marL="0" lvl="1" algn="ctr">
              <a:lnSpc>
                <a:spcPts val="3547"/>
              </a:lnSpc>
              <a:spcBef>
                <a:spcPct val="0"/>
              </a:spcBef>
            </a:pPr>
            <a:r>
              <a:rPr lang="pt-BR" sz="2000" b="1" i="1" spc="76" dirty="0">
                <a:solidFill>
                  <a:srgbClr val="0D0D0D"/>
                </a:solidFill>
                <a:latin typeface="Calibri" panose="020F0502020204030204" pitchFamily="34" charset="0"/>
                <a:ea typeface="Montserrat Bold"/>
                <a:cs typeface="Montserrat Bold"/>
                <a:sym typeface="Montserrat Bold"/>
              </a:rPr>
              <a:t>Os Grandes Desafios</a:t>
            </a:r>
            <a:endParaRPr lang="pt-BR" sz="2000" b="1" i="1" spc="76" noProof="0" dirty="0">
              <a:solidFill>
                <a:srgbClr val="0D0D0D"/>
              </a:solidFill>
              <a:latin typeface="Calibri" panose="020F0502020204030204" pitchFamily="34" charset="0"/>
              <a:ea typeface="Montserrat Bold"/>
              <a:cs typeface="Montserrat Bold"/>
              <a:sym typeface="Montserrat Bold"/>
            </a:endParaRPr>
          </a:p>
        </p:txBody>
      </p:sp>
      <p:sp>
        <p:nvSpPr>
          <p:cNvPr id="32" name="TextBox 32"/>
          <p:cNvSpPr txBox="1"/>
          <p:nvPr/>
        </p:nvSpPr>
        <p:spPr>
          <a:xfrm>
            <a:off x="847008" y="1542310"/>
            <a:ext cx="4404631" cy="269689"/>
          </a:xfrm>
          <a:prstGeom prst="rect">
            <a:avLst/>
          </a:prstGeom>
        </p:spPr>
        <p:txBody>
          <a:bodyPr wrap="square" lIns="0" tIns="0" rIns="0" bIns="0" rtlCol="0" anchor="t">
            <a:spAutoFit/>
          </a:bodyPr>
          <a:lstStyle/>
          <a:p>
            <a:pPr marL="0" lvl="1" algn="r">
              <a:lnSpc>
                <a:spcPts val="2053"/>
              </a:lnSpc>
              <a:spcBef>
                <a:spcPct val="0"/>
              </a:spcBef>
            </a:pPr>
            <a:r>
              <a:rPr lang="pt-BR" sz="2000" b="1" noProof="0" dirty="0">
                <a:solidFill>
                  <a:srgbClr val="0D0D0D"/>
                </a:solidFill>
                <a:latin typeface="Calibri" panose="020F0502020204030204" pitchFamily="34" charset="0"/>
                <a:ea typeface="Montserrat Bold"/>
                <a:cs typeface="Montserrat Bold"/>
                <a:sym typeface="Montserrat Bold"/>
              </a:rPr>
              <a:t>1</a:t>
            </a:r>
            <a:r>
              <a:rPr lang="pt-BR" sz="1600" b="1" noProof="0" dirty="0">
                <a:solidFill>
                  <a:srgbClr val="0D0D0D"/>
                </a:solidFill>
                <a:latin typeface="Calibri" panose="020F0502020204030204" pitchFamily="34" charset="0"/>
                <a:ea typeface="Montserrat Bold"/>
                <a:cs typeface="Montserrat Bold"/>
                <a:sym typeface="Montserrat Bold"/>
              </a:rPr>
              <a:t>. CONHECIMENTO TÉCNICO ESPECIALIZADO</a:t>
            </a:r>
            <a:endParaRPr lang="pt-BR" sz="2000" b="1" noProof="0" dirty="0">
              <a:solidFill>
                <a:srgbClr val="0D0D0D"/>
              </a:solidFill>
              <a:latin typeface="Calibri" panose="020F0502020204030204" pitchFamily="34" charset="0"/>
              <a:ea typeface="Montserrat Bold"/>
              <a:cs typeface="Montserrat Bold"/>
              <a:sym typeface="Montserrat Bold"/>
            </a:endParaRPr>
          </a:p>
        </p:txBody>
      </p:sp>
      <p:sp>
        <p:nvSpPr>
          <p:cNvPr id="33" name="TextBox 33"/>
          <p:cNvSpPr txBox="1"/>
          <p:nvPr/>
        </p:nvSpPr>
        <p:spPr>
          <a:xfrm>
            <a:off x="-183692" y="1958486"/>
            <a:ext cx="5534442" cy="723275"/>
          </a:xfrm>
          <a:prstGeom prst="rect">
            <a:avLst/>
          </a:prstGeom>
        </p:spPr>
        <p:txBody>
          <a:bodyPr wrap="square" lIns="0" tIns="0" rIns="0" bIns="0" rtlCol="0" anchor="t">
            <a:spAutoFit/>
          </a:bodyPr>
          <a:lstStyle/>
          <a:p>
            <a:pPr lvl="0" algn="r" eaLnBrk="0" fontAlgn="base" hangingPunct="0">
              <a:spcBef>
                <a:spcPct val="0"/>
              </a:spcBef>
              <a:spcAft>
                <a:spcPct val="0"/>
              </a:spcAft>
            </a:pPr>
            <a:endParaRPr lang="pt-BR" altLang="pt-BR" sz="1400" dirty="0">
              <a:latin typeface="Montserrat 1"/>
            </a:endParaRPr>
          </a:p>
          <a:p>
            <a:pPr marL="171450" lvl="0" indent="-171450" algn="r" eaLnBrk="0" fontAlgn="base" hangingPunct="0">
              <a:spcBef>
                <a:spcPct val="0"/>
              </a:spcBef>
              <a:spcAft>
                <a:spcPct val="0"/>
              </a:spcAft>
              <a:buFont typeface="Arial" panose="020B0604020202020204" pitchFamily="34" charset="0"/>
              <a:buChar char="•"/>
            </a:pPr>
            <a:r>
              <a:rPr lang="pt-BR" altLang="pt-BR" sz="1100" dirty="0">
                <a:latin typeface="Montserrat Light" panose="00000400000000000000" pitchFamily="2" charset="0"/>
              </a:rPr>
              <a:t>Hospitais não possuem profissionais ambientais no quadro </a:t>
            </a:r>
          </a:p>
          <a:p>
            <a:pPr marL="171450" lvl="0" indent="-171450" algn="r" eaLnBrk="0" fontAlgn="base" hangingPunct="0">
              <a:spcBef>
                <a:spcPct val="0"/>
              </a:spcBef>
              <a:spcAft>
                <a:spcPct val="0"/>
              </a:spcAft>
              <a:buFont typeface="Arial" panose="020B0604020202020204" pitchFamily="34" charset="0"/>
              <a:buChar char="•"/>
            </a:pPr>
            <a:r>
              <a:rPr lang="pt-BR" altLang="pt-BR" sz="1100" dirty="0">
                <a:latin typeface="Montserrat Light" panose="00000400000000000000" pitchFamily="2" charset="0"/>
              </a:rPr>
              <a:t>Equipes focam no atendimento médico, não em sustentabilidade </a:t>
            </a:r>
          </a:p>
          <a:p>
            <a:pPr marL="171450" lvl="0" indent="-171450" algn="r" eaLnBrk="0" fontAlgn="base" hangingPunct="0">
              <a:spcBef>
                <a:spcPct val="0"/>
              </a:spcBef>
              <a:spcAft>
                <a:spcPct val="0"/>
              </a:spcAft>
              <a:buFont typeface="Arial" panose="020B0604020202020204" pitchFamily="34" charset="0"/>
              <a:buChar char="•"/>
            </a:pPr>
            <a:r>
              <a:rPr lang="pt-BR" altLang="pt-BR" sz="1100" dirty="0">
                <a:latin typeface="Montserrat Light" panose="00000400000000000000" pitchFamily="2" charset="0"/>
              </a:rPr>
              <a:t>Falta expertise para medir impactos e implementar soluções </a:t>
            </a:r>
          </a:p>
        </p:txBody>
      </p:sp>
      <p:sp>
        <p:nvSpPr>
          <p:cNvPr id="40" name="TextBox 32">
            <a:extLst>
              <a:ext uri="{FF2B5EF4-FFF2-40B4-BE49-F238E27FC236}">
                <a16:creationId xmlns:a16="http://schemas.microsoft.com/office/drawing/2014/main" id="{B743AEEB-7598-2D2A-826F-F059BFA90BC0}"/>
              </a:ext>
            </a:extLst>
          </p:cNvPr>
          <p:cNvSpPr txBox="1"/>
          <p:nvPr/>
        </p:nvSpPr>
        <p:spPr>
          <a:xfrm>
            <a:off x="793571" y="3376754"/>
            <a:ext cx="4002178" cy="521938"/>
          </a:xfrm>
          <a:prstGeom prst="rect">
            <a:avLst/>
          </a:prstGeom>
        </p:spPr>
        <p:txBody>
          <a:bodyPr wrap="square" lIns="0" tIns="0" rIns="0" bIns="0" rtlCol="0" anchor="t">
            <a:spAutoFit/>
          </a:bodyPr>
          <a:lstStyle/>
          <a:p>
            <a:pPr marL="0" lvl="1" algn="r">
              <a:lnSpc>
                <a:spcPts val="2053"/>
              </a:lnSpc>
              <a:spcBef>
                <a:spcPct val="0"/>
              </a:spcBef>
            </a:pPr>
            <a:r>
              <a:rPr lang="pt-BR" sz="2000" b="1" dirty="0">
                <a:solidFill>
                  <a:srgbClr val="0D0D0D"/>
                </a:solidFill>
                <a:latin typeface="Calibri" panose="020F0502020204030204" pitchFamily="34" charset="0"/>
                <a:ea typeface="Montserrat Bold"/>
                <a:cs typeface="Montserrat Bold"/>
                <a:sym typeface="Montserrat Bold"/>
              </a:rPr>
              <a:t>2</a:t>
            </a:r>
            <a:r>
              <a:rPr lang="pt-BR" sz="2000" b="1" noProof="0" dirty="0">
                <a:solidFill>
                  <a:srgbClr val="0D0D0D"/>
                </a:solidFill>
                <a:latin typeface="Calibri" panose="020F0502020204030204" pitchFamily="34" charset="0"/>
                <a:ea typeface="Montserrat Bold"/>
                <a:cs typeface="Montserrat Bold"/>
                <a:sym typeface="Montserrat Bold"/>
              </a:rPr>
              <a:t>. </a:t>
            </a:r>
            <a:r>
              <a:rPr lang="pt-BR" sz="1600" b="1" dirty="0">
                <a:latin typeface="Montserrat Bold" panose="00000800000000000000" pitchFamily="2" charset="0"/>
              </a:rPr>
              <a:t>COMPLEXIDADE OPERACIONAL DO SETOR SAÚDE</a:t>
            </a:r>
            <a:endParaRPr lang="pt-BR" sz="2000" b="1" noProof="0" dirty="0">
              <a:solidFill>
                <a:srgbClr val="0D0D0D"/>
              </a:solidFill>
              <a:latin typeface="Montserrat Bold" panose="00000800000000000000" pitchFamily="2" charset="0"/>
              <a:ea typeface="Montserrat Bold"/>
              <a:cs typeface="Montserrat Bold"/>
              <a:sym typeface="Montserrat Bold"/>
            </a:endParaRPr>
          </a:p>
        </p:txBody>
      </p:sp>
      <p:sp>
        <p:nvSpPr>
          <p:cNvPr id="41" name="TextBox 33">
            <a:extLst>
              <a:ext uri="{FF2B5EF4-FFF2-40B4-BE49-F238E27FC236}">
                <a16:creationId xmlns:a16="http://schemas.microsoft.com/office/drawing/2014/main" id="{B077CE09-DAF4-CA13-5C02-5F9E98B61622}"/>
              </a:ext>
            </a:extLst>
          </p:cNvPr>
          <p:cNvSpPr txBox="1"/>
          <p:nvPr/>
        </p:nvSpPr>
        <p:spPr>
          <a:xfrm>
            <a:off x="69174" y="3647798"/>
            <a:ext cx="4752005" cy="1265346"/>
          </a:xfrm>
          <a:prstGeom prst="rect">
            <a:avLst/>
          </a:prstGeom>
        </p:spPr>
        <p:txBody>
          <a:bodyPr lIns="0" tIns="0" rIns="0" bIns="0" rtlCol="0" anchor="t">
            <a:spAutoFit/>
          </a:bodyPr>
          <a:lstStyle/>
          <a:p>
            <a:pPr marL="177800" lvl="1" indent="12700" algn="r">
              <a:lnSpc>
                <a:spcPct val="150000"/>
              </a:lnSpc>
              <a:buFont typeface="Arial"/>
              <a:buChar char="•"/>
            </a:pPr>
            <a:endParaRPr lang="pt-BR" sz="1400" noProof="0" dirty="0">
              <a:solidFill>
                <a:srgbClr val="3B3B3B"/>
              </a:solidFill>
              <a:latin typeface="Calibri" panose="020F0502020204030204" pitchFamily="34" charset="0"/>
              <a:ea typeface="Montserrat Bold"/>
              <a:cs typeface="Montserrat Bold"/>
              <a:sym typeface="Montserrat Bold"/>
            </a:endParaRPr>
          </a:p>
          <a:p>
            <a:pPr marL="177800" lvl="1" indent="12700" algn="r">
              <a:lnSpc>
                <a:spcPct val="150000"/>
              </a:lnSpc>
              <a:buFont typeface="Arial"/>
              <a:buChar char="•"/>
            </a:pPr>
            <a:r>
              <a:rPr lang="pt-BR" sz="1050" noProof="0" dirty="0">
                <a:solidFill>
                  <a:srgbClr val="3B3B3B"/>
                </a:solidFill>
                <a:latin typeface="Calibri" panose="020F0502020204030204" pitchFamily="34" charset="0"/>
                <a:ea typeface="Montserrat Bold"/>
                <a:cs typeface="Montserrat Bold"/>
                <a:sym typeface="Montserrat Bold"/>
              </a:rPr>
              <a:t>Operação 24/7 com foco prioritário no paciente </a:t>
            </a:r>
          </a:p>
          <a:p>
            <a:pPr marL="177800" lvl="1" indent="12700" algn="r">
              <a:lnSpc>
                <a:spcPct val="150000"/>
              </a:lnSpc>
              <a:buFont typeface="Arial"/>
              <a:buChar char="•"/>
            </a:pPr>
            <a:r>
              <a:rPr lang="pt-BR" sz="1050" noProof="0" dirty="0">
                <a:solidFill>
                  <a:srgbClr val="3B3B3B"/>
                </a:solidFill>
                <a:latin typeface="Calibri" panose="020F0502020204030204" pitchFamily="34" charset="0"/>
                <a:ea typeface="Montserrat Bold"/>
                <a:cs typeface="Montserrat Bold"/>
                <a:sym typeface="Montserrat Bold"/>
              </a:rPr>
              <a:t>Múltiplos processos simultâneos (UTI, centro cirúrgico, laboratório) </a:t>
            </a:r>
          </a:p>
          <a:p>
            <a:pPr marL="177800" lvl="1" indent="12700" algn="r">
              <a:lnSpc>
                <a:spcPct val="150000"/>
              </a:lnSpc>
              <a:buFont typeface="Arial"/>
              <a:buChar char="•"/>
            </a:pPr>
            <a:r>
              <a:rPr lang="pt-BR" sz="1050" noProof="0" dirty="0">
                <a:solidFill>
                  <a:srgbClr val="3B3B3B"/>
                </a:solidFill>
                <a:latin typeface="Calibri" panose="020F0502020204030204" pitchFamily="34" charset="0"/>
                <a:ea typeface="Montserrat Bold"/>
                <a:cs typeface="Montserrat Bold"/>
                <a:sym typeface="Montserrat Bold"/>
              </a:rPr>
              <a:t>Dificuldade para mensurar impactos de forma integrada </a:t>
            </a:r>
          </a:p>
          <a:p>
            <a:pPr marL="177800" lvl="1" indent="12700" algn="r">
              <a:lnSpc>
                <a:spcPct val="150000"/>
              </a:lnSpc>
              <a:buFont typeface="Arial"/>
              <a:buChar char="•"/>
            </a:pPr>
            <a:r>
              <a:rPr lang="pt-BR" sz="1050" noProof="0" dirty="0">
                <a:solidFill>
                  <a:srgbClr val="3B3B3B"/>
                </a:solidFill>
                <a:latin typeface="Calibri" panose="020F0502020204030204" pitchFamily="34" charset="0"/>
                <a:ea typeface="Montserrat Bold"/>
                <a:cs typeface="Montserrat Bold"/>
                <a:sym typeface="Montserrat Bold"/>
              </a:rPr>
              <a:t>Protocolos rígidos de segurança que limitam mudanças </a:t>
            </a:r>
          </a:p>
        </p:txBody>
      </p:sp>
      <p:sp>
        <p:nvSpPr>
          <p:cNvPr id="42" name="Rectangle 1">
            <a:extLst>
              <a:ext uri="{FF2B5EF4-FFF2-40B4-BE49-F238E27FC236}">
                <a16:creationId xmlns:a16="http://schemas.microsoft.com/office/drawing/2014/main" id="{6FA24C9A-1F90-7497-179F-7DBBB9CB405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
        <p:nvSpPr>
          <p:cNvPr id="43" name="TextBox 32">
            <a:extLst>
              <a:ext uri="{FF2B5EF4-FFF2-40B4-BE49-F238E27FC236}">
                <a16:creationId xmlns:a16="http://schemas.microsoft.com/office/drawing/2014/main" id="{D8ACD878-7E76-0ACC-3C47-2776933CD9F4}"/>
              </a:ext>
            </a:extLst>
          </p:cNvPr>
          <p:cNvSpPr txBox="1"/>
          <p:nvPr/>
        </p:nvSpPr>
        <p:spPr>
          <a:xfrm>
            <a:off x="644784" y="5220041"/>
            <a:ext cx="3717263" cy="256096"/>
          </a:xfrm>
          <a:prstGeom prst="rect">
            <a:avLst/>
          </a:prstGeom>
        </p:spPr>
        <p:txBody>
          <a:bodyPr wrap="square" lIns="0" tIns="0" rIns="0" bIns="0" rtlCol="0" anchor="t">
            <a:spAutoFit/>
          </a:bodyPr>
          <a:lstStyle/>
          <a:p>
            <a:pPr marL="0" lvl="1" algn="r">
              <a:lnSpc>
                <a:spcPts val="2053"/>
              </a:lnSpc>
              <a:spcBef>
                <a:spcPct val="0"/>
              </a:spcBef>
            </a:pPr>
            <a:r>
              <a:rPr lang="pt-BR" sz="1600" b="1" noProof="0" dirty="0">
                <a:solidFill>
                  <a:srgbClr val="0D0D0D"/>
                </a:solidFill>
                <a:latin typeface="Calibri" panose="020F0502020204030204" pitchFamily="34" charset="0"/>
                <a:ea typeface="Montserrat Bold"/>
                <a:cs typeface="Montserrat Bold"/>
                <a:sym typeface="Montserrat Bold"/>
              </a:rPr>
              <a:t>3. AUSÊNCIA DE APOIO DA ALTA DIREÇÃO</a:t>
            </a:r>
          </a:p>
        </p:txBody>
      </p:sp>
      <p:sp>
        <p:nvSpPr>
          <p:cNvPr id="44" name="TextBox 33">
            <a:extLst>
              <a:ext uri="{FF2B5EF4-FFF2-40B4-BE49-F238E27FC236}">
                <a16:creationId xmlns:a16="http://schemas.microsoft.com/office/drawing/2014/main" id="{68AFF9AC-0425-F83D-A125-3614E0D41927}"/>
              </a:ext>
            </a:extLst>
          </p:cNvPr>
          <p:cNvSpPr txBox="1"/>
          <p:nvPr/>
        </p:nvSpPr>
        <p:spPr>
          <a:xfrm>
            <a:off x="-364527" y="5491085"/>
            <a:ext cx="4752005" cy="1240917"/>
          </a:xfrm>
          <a:prstGeom prst="rect">
            <a:avLst/>
          </a:prstGeom>
        </p:spPr>
        <p:txBody>
          <a:bodyPr lIns="0" tIns="0" rIns="0" bIns="0" rtlCol="0" anchor="t">
            <a:spAutoFit/>
          </a:bodyPr>
          <a:lstStyle/>
          <a:p>
            <a:pPr marL="177800" lvl="1" indent="12700" algn="r">
              <a:lnSpc>
                <a:spcPct val="150000"/>
              </a:lnSpc>
              <a:buFont typeface="Arial"/>
              <a:buChar char="•"/>
            </a:pPr>
            <a:endParaRPr lang="pt-BR" sz="1100" noProof="0" dirty="0">
              <a:solidFill>
                <a:srgbClr val="3B3B3B"/>
              </a:solidFill>
              <a:latin typeface="Calibri" panose="020F0502020204030204" pitchFamily="34" charset="0"/>
              <a:ea typeface="Montserrat Bold"/>
              <a:cs typeface="Montserrat Bold"/>
              <a:sym typeface="Montserrat Bold"/>
            </a:endParaRPr>
          </a:p>
          <a:p>
            <a:pPr marL="177800" lvl="1" indent="12700" algn="r">
              <a:lnSpc>
                <a:spcPct val="150000"/>
              </a:lnSpc>
              <a:buFont typeface="Arial"/>
              <a:buChar char="•"/>
            </a:pPr>
            <a:r>
              <a:rPr lang="pt-BR" sz="1100" noProof="0" dirty="0">
                <a:solidFill>
                  <a:srgbClr val="3B3B3B"/>
                </a:solidFill>
                <a:latin typeface="Calibri" panose="020F0502020204030204" pitchFamily="34" charset="0"/>
                <a:ea typeface="Montserrat Bold"/>
                <a:cs typeface="Montserrat Bold"/>
                <a:sym typeface="Montserrat Bold"/>
              </a:rPr>
              <a:t>Sustentabilidade vista como "custo adicional" </a:t>
            </a:r>
          </a:p>
          <a:p>
            <a:pPr marL="177800" lvl="1" indent="12700" algn="r">
              <a:lnSpc>
                <a:spcPct val="150000"/>
              </a:lnSpc>
              <a:buFont typeface="Arial"/>
              <a:buChar char="•"/>
            </a:pPr>
            <a:r>
              <a:rPr lang="pt-BR" sz="1100" noProof="0" dirty="0">
                <a:solidFill>
                  <a:srgbClr val="3B3B3B"/>
                </a:solidFill>
                <a:latin typeface="Calibri" panose="020F0502020204030204" pitchFamily="34" charset="0"/>
                <a:ea typeface="Montserrat Bold"/>
                <a:cs typeface="Montserrat Bold"/>
                <a:sym typeface="Montserrat Bold"/>
              </a:rPr>
              <a:t>Falta de integração aos objetivos estratégicos </a:t>
            </a:r>
          </a:p>
          <a:p>
            <a:pPr marL="177800" lvl="1" indent="12700" algn="r">
              <a:lnSpc>
                <a:spcPct val="150000"/>
              </a:lnSpc>
              <a:buFont typeface="Arial"/>
              <a:buChar char="•"/>
            </a:pPr>
            <a:r>
              <a:rPr lang="pt-BR" sz="1100" noProof="0" dirty="0">
                <a:solidFill>
                  <a:srgbClr val="3B3B3B"/>
                </a:solidFill>
                <a:latin typeface="Calibri" panose="020F0502020204030204" pitchFamily="34" charset="0"/>
                <a:ea typeface="Montserrat Bold"/>
                <a:cs typeface="Montserrat Bold"/>
                <a:sym typeface="Montserrat Bold"/>
              </a:rPr>
              <a:t>Projetos dependem de gestores individuais </a:t>
            </a:r>
          </a:p>
          <a:p>
            <a:pPr marL="177800" lvl="1" indent="12700" algn="r">
              <a:lnSpc>
                <a:spcPct val="150000"/>
              </a:lnSpc>
              <a:buFont typeface="Arial"/>
              <a:buChar char="•"/>
            </a:pPr>
            <a:r>
              <a:rPr lang="pt-BR" sz="1100" noProof="0" dirty="0">
                <a:solidFill>
                  <a:srgbClr val="3B3B3B"/>
                </a:solidFill>
                <a:latin typeface="Calibri" panose="020F0502020204030204" pitchFamily="34" charset="0"/>
                <a:ea typeface="Montserrat Bold"/>
                <a:cs typeface="Montserrat Bold"/>
                <a:sym typeface="Montserrat Bold"/>
              </a:rPr>
              <a:t>Descontinuidade quando há mudança de liderança </a:t>
            </a:r>
          </a:p>
        </p:txBody>
      </p:sp>
      <p:sp>
        <p:nvSpPr>
          <p:cNvPr id="47" name="TextBox 32">
            <a:extLst>
              <a:ext uri="{FF2B5EF4-FFF2-40B4-BE49-F238E27FC236}">
                <a16:creationId xmlns:a16="http://schemas.microsoft.com/office/drawing/2014/main" id="{DDBD6957-B3DF-DC9E-B8B0-578A882D4647}"/>
              </a:ext>
            </a:extLst>
          </p:cNvPr>
          <p:cNvSpPr txBox="1"/>
          <p:nvPr/>
        </p:nvSpPr>
        <p:spPr>
          <a:xfrm>
            <a:off x="8540589" y="2388646"/>
            <a:ext cx="3927685" cy="538609"/>
          </a:xfrm>
          <a:prstGeom prst="rect">
            <a:avLst/>
          </a:prstGeom>
        </p:spPr>
        <p:txBody>
          <a:bodyPr wrap="square" lIns="0" tIns="0" rIns="0" bIns="0" rtlCol="0" anchor="t">
            <a:spAutoFit/>
          </a:bodyPr>
          <a:lstStyle/>
          <a:p>
            <a:pPr marL="0" lvl="1">
              <a:lnSpc>
                <a:spcPts val="2053"/>
              </a:lnSpc>
              <a:spcBef>
                <a:spcPct val="0"/>
              </a:spcBef>
            </a:pPr>
            <a:r>
              <a:rPr lang="pt-BR" sz="2000" b="1" dirty="0">
                <a:solidFill>
                  <a:srgbClr val="0D0D0D"/>
                </a:solidFill>
                <a:latin typeface="Calibri" panose="020F0502020204030204" pitchFamily="34" charset="0"/>
                <a:ea typeface="Montserrat Bold"/>
                <a:cs typeface="Montserrat Bold"/>
                <a:sym typeface="Montserrat Bold"/>
              </a:rPr>
              <a:t>4. RESISTÊNCIA CULTURAL DOS COLABORADORES</a:t>
            </a:r>
            <a:endParaRPr lang="pt-BR" sz="2000" b="1" noProof="0" dirty="0">
              <a:solidFill>
                <a:srgbClr val="0D0D0D"/>
              </a:solidFill>
              <a:latin typeface="Calibri" panose="020F0502020204030204" pitchFamily="34" charset="0"/>
              <a:ea typeface="Montserrat Bold"/>
              <a:cs typeface="Montserrat Bold"/>
              <a:sym typeface="Montserrat Bold"/>
            </a:endParaRPr>
          </a:p>
        </p:txBody>
      </p:sp>
      <p:sp>
        <p:nvSpPr>
          <p:cNvPr id="48" name="TextBox 33">
            <a:extLst>
              <a:ext uri="{FF2B5EF4-FFF2-40B4-BE49-F238E27FC236}">
                <a16:creationId xmlns:a16="http://schemas.microsoft.com/office/drawing/2014/main" id="{1B87F1D8-785D-58A2-FF46-6C6F0B63C1BF}"/>
              </a:ext>
            </a:extLst>
          </p:cNvPr>
          <p:cNvSpPr txBox="1"/>
          <p:nvPr/>
        </p:nvSpPr>
        <p:spPr>
          <a:xfrm>
            <a:off x="8493142" y="2628208"/>
            <a:ext cx="4752005" cy="1717906"/>
          </a:xfrm>
          <a:prstGeom prst="rect">
            <a:avLst/>
          </a:prstGeom>
        </p:spPr>
        <p:txBody>
          <a:bodyPr lIns="0" tIns="0" rIns="0" bIns="0" rtlCol="0" anchor="t">
            <a:spAutoFit/>
          </a:bodyPr>
          <a:lstStyle/>
          <a:p>
            <a:pPr marL="177800" lvl="1">
              <a:lnSpc>
                <a:spcPct val="150000"/>
              </a:lnSpc>
            </a:pPr>
            <a:endParaRPr lang="pt-BR" sz="1400" noProof="0" dirty="0">
              <a:solidFill>
                <a:srgbClr val="3B3B3B"/>
              </a:solidFill>
              <a:latin typeface="Calibri" panose="020F0502020204030204" pitchFamily="34" charset="0"/>
              <a:ea typeface="Montserrat Bold"/>
              <a:cs typeface="Montserrat Bold"/>
              <a:sym typeface="Montserrat Bold"/>
            </a:endParaRPr>
          </a:p>
          <a:p>
            <a:pPr marL="349250" lvl="1" indent="-171450">
              <a:lnSpc>
                <a:spcPct val="150000"/>
              </a:lnSpc>
              <a:buFont typeface="Arial" panose="020B0604020202020204" pitchFamily="34" charset="0"/>
              <a:buChar char="•"/>
            </a:pPr>
            <a:r>
              <a:rPr lang="pt-BR" sz="1200" noProof="0" dirty="0">
                <a:solidFill>
                  <a:srgbClr val="3B3B3B"/>
                </a:solidFill>
                <a:latin typeface="Calibri" panose="020F0502020204030204" pitchFamily="34" charset="0"/>
                <a:ea typeface="Montserrat Bold"/>
                <a:cs typeface="Montserrat Bold"/>
                <a:sym typeface="Montserrat Bold"/>
              </a:rPr>
              <a:t>Baixa adesão inicial às novas práticas </a:t>
            </a:r>
          </a:p>
          <a:p>
            <a:pPr marL="349250" lvl="1" indent="-171450">
              <a:lnSpc>
                <a:spcPct val="150000"/>
              </a:lnSpc>
              <a:buFont typeface="Arial" panose="020B0604020202020204" pitchFamily="34" charset="0"/>
              <a:buChar char="•"/>
            </a:pPr>
            <a:r>
              <a:rPr lang="pt-BR" sz="1200" noProof="0" dirty="0">
                <a:solidFill>
                  <a:srgbClr val="3B3B3B"/>
                </a:solidFill>
                <a:latin typeface="Calibri" panose="020F0502020204030204" pitchFamily="34" charset="0"/>
                <a:ea typeface="Montserrat Bold"/>
                <a:cs typeface="Montserrat Bold"/>
                <a:sym typeface="Montserrat Bold"/>
              </a:rPr>
              <a:t>Resistência a mudanças nos processos estabelecidos </a:t>
            </a:r>
          </a:p>
          <a:p>
            <a:pPr marL="349250" lvl="1" indent="-171450">
              <a:lnSpc>
                <a:spcPct val="150000"/>
              </a:lnSpc>
              <a:buFont typeface="Arial" panose="020B0604020202020204" pitchFamily="34" charset="0"/>
              <a:buChar char="•"/>
            </a:pPr>
            <a:r>
              <a:rPr lang="pt-BR" sz="1200" noProof="0" dirty="0">
                <a:solidFill>
                  <a:srgbClr val="3B3B3B"/>
                </a:solidFill>
                <a:latin typeface="Calibri" panose="020F0502020204030204" pitchFamily="34" charset="0"/>
                <a:ea typeface="Montserrat Bold"/>
                <a:cs typeface="Montserrat Bold"/>
                <a:sym typeface="Montserrat Bold"/>
              </a:rPr>
              <a:t>Falta de conscientização ambiental </a:t>
            </a:r>
          </a:p>
          <a:p>
            <a:pPr marL="349250" lvl="1" indent="-171450">
              <a:lnSpc>
                <a:spcPct val="150000"/>
              </a:lnSpc>
              <a:buFont typeface="Arial" panose="020B0604020202020204" pitchFamily="34" charset="0"/>
              <a:buChar char="•"/>
            </a:pPr>
            <a:r>
              <a:rPr lang="pt-BR" sz="1200" noProof="0" dirty="0">
                <a:solidFill>
                  <a:srgbClr val="3B3B3B"/>
                </a:solidFill>
                <a:latin typeface="Calibri" panose="020F0502020204030204" pitchFamily="34" charset="0"/>
                <a:ea typeface="Montserrat Bold"/>
                <a:cs typeface="Montserrat Bold"/>
                <a:sym typeface="Montserrat Bold"/>
              </a:rPr>
              <a:t>Sobrecarga de trabalho impede engajamento </a:t>
            </a:r>
          </a:p>
          <a:p>
            <a:pPr algn="r">
              <a:lnSpc>
                <a:spcPct val="150000"/>
              </a:lnSpc>
            </a:pPr>
            <a:r>
              <a:rPr lang="pt-BR" sz="1400" noProof="0" dirty="0">
                <a:solidFill>
                  <a:srgbClr val="3B3B3B"/>
                </a:solidFill>
                <a:latin typeface="Calibri" panose="020F0502020204030204" pitchFamily="34" charset="0"/>
                <a:ea typeface="Calibri" panose="020F0502020204030204" pitchFamily="34" charset="0"/>
                <a:cs typeface="Calibri" panose="020F0502020204030204" pitchFamily="34" charset="0"/>
                <a:sym typeface="Montserrat"/>
              </a:rPr>
              <a:t>      </a:t>
            </a:r>
          </a:p>
        </p:txBody>
      </p:sp>
      <p:sp>
        <p:nvSpPr>
          <p:cNvPr id="54" name="TextBox 32">
            <a:extLst>
              <a:ext uri="{FF2B5EF4-FFF2-40B4-BE49-F238E27FC236}">
                <a16:creationId xmlns:a16="http://schemas.microsoft.com/office/drawing/2014/main" id="{E8E73DF7-2308-8D8C-B902-DE55B70CB0BB}"/>
              </a:ext>
            </a:extLst>
          </p:cNvPr>
          <p:cNvSpPr txBox="1"/>
          <p:nvPr/>
        </p:nvSpPr>
        <p:spPr>
          <a:xfrm>
            <a:off x="8114069" y="4384250"/>
            <a:ext cx="3720579" cy="538994"/>
          </a:xfrm>
          <a:prstGeom prst="rect">
            <a:avLst/>
          </a:prstGeom>
        </p:spPr>
        <p:txBody>
          <a:bodyPr wrap="square" lIns="0" tIns="0" rIns="0" bIns="0" rtlCol="0" anchor="t">
            <a:spAutoFit/>
          </a:bodyPr>
          <a:lstStyle/>
          <a:p>
            <a:pPr marL="0" lvl="1">
              <a:lnSpc>
                <a:spcPts val="2053"/>
              </a:lnSpc>
              <a:spcBef>
                <a:spcPct val="0"/>
              </a:spcBef>
            </a:pPr>
            <a:r>
              <a:rPr lang="pt-BR" sz="2000" b="1" noProof="0" dirty="0">
                <a:solidFill>
                  <a:srgbClr val="0D0D0D"/>
                </a:solidFill>
                <a:latin typeface="Calibri" panose="020F0502020204030204" pitchFamily="34" charset="0"/>
                <a:ea typeface="Montserrat Bold"/>
                <a:cs typeface="Montserrat Bold"/>
                <a:sym typeface="Montserrat Bold"/>
              </a:rPr>
              <a:t>5. RESTRIÇÕES ORÇAMENTÁRIAS E INVESTIMENTO INICIAL</a:t>
            </a:r>
          </a:p>
        </p:txBody>
      </p:sp>
      <p:sp>
        <p:nvSpPr>
          <p:cNvPr id="55" name="TextBox 33">
            <a:extLst>
              <a:ext uri="{FF2B5EF4-FFF2-40B4-BE49-F238E27FC236}">
                <a16:creationId xmlns:a16="http://schemas.microsoft.com/office/drawing/2014/main" id="{93216FA8-C61D-9381-609E-1D57025B3B10}"/>
              </a:ext>
            </a:extLst>
          </p:cNvPr>
          <p:cNvSpPr txBox="1"/>
          <p:nvPr/>
        </p:nvSpPr>
        <p:spPr>
          <a:xfrm>
            <a:off x="8195340" y="5004054"/>
            <a:ext cx="4752005" cy="1240917"/>
          </a:xfrm>
          <a:prstGeom prst="rect">
            <a:avLst/>
          </a:prstGeom>
        </p:spPr>
        <p:txBody>
          <a:bodyPr lIns="0" tIns="0" rIns="0" bIns="0" rtlCol="0" anchor="t">
            <a:spAutoFit/>
          </a:bodyPr>
          <a:lstStyle/>
          <a:p>
            <a:pPr marL="0" lvl="1">
              <a:lnSpc>
                <a:spcPct val="150000"/>
              </a:lnSpc>
              <a:buFont typeface="Arial" panose="020B0604020202020204" pitchFamily="34" charset="0"/>
              <a:buChar char="•"/>
            </a:pPr>
            <a:endParaRPr lang="pt-BR" sz="1100" noProof="0" dirty="0">
              <a:solidFill>
                <a:srgbClr val="3B3B3B"/>
              </a:solidFill>
              <a:latin typeface="Calibri" panose="020F0502020204030204" pitchFamily="34" charset="0"/>
              <a:ea typeface="Montserrat Bold"/>
              <a:cs typeface="Montserrat Bold"/>
              <a:sym typeface="Montserrat Bold"/>
            </a:endParaRPr>
          </a:p>
          <a:p>
            <a:pPr marL="0" lvl="1">
              <a:lnSpc>
                <a:spcPct val="150000"/>
              </a:lnSpc>
              <a:buFont typeface="Arial" panose="020B0604020202020204" pitchFamily="34" charset="0"/>
              <a:buChar char="•"/>
            </a:pPr>
            <a:r>
              <a:rPr lang="pt-BR" sz="1100" noProof="0" dirty="0">
                <a:solidFill>
                  <a:srgbClr val="3B3B3B"/>
                </a:solidFill>
                <a:latin typeface="Calibri" panose="020F0502020204030204" pitchFamily="34" charset="0"/>
                <a:ea typeface="Montserrat Bold"/>
                <a:cs typeface="Montserrat Bold"/>
                <a:sym typeface="Montserrat Bold"/>
              </a:rPr>
              <a:t>Altos custos de tecnologias ambientais </a:t>
            </a:r>
          </a:p>
          <a:p>
            <a:pPr marL="0" lvl="1">
              <a:lnSpc>
                <a:spcPct val="150000"/>
              </a:lnSpc>
              <a:buFont typeface="Arial" panose="020B0604020202020204" pitchFamily="34" charset="0"/>
              <a:buChar char="•"/>
            </a:pPr>
            <a:r>
              <a:rPr lang="pt-BR" sz="1100" noProof="0" dirty="0">
                <a:solidFill>
                  <a:srgbClr val="3B3B3B"/>
                </a:solidFill>
                <a:latin typeface="Calibri" panose="020F0502020204030204" pitchFamily="34" charset="0"/>
                <a:ea typeface="Montserrat Bold"/>
                <a:cs typeface="Montserrat Bold"/>
                <a:sym typeface="Montserrat Bold"/>
              </a:rPr>
              <a:t>Pressão por redução de custos operacionais </a:t>
            </a:r>
          </a:p>
          <a:p>
            <a:pPr marL="0" lvl="1">
              <a:lnSpc>
                <a:spcPct val="150000"/>
              </a:lnSpc>
              <a:buFont typeface="Arial" panose="020B0604020202020204" pitchFamily="34" charset="0"/>
              <a:buChar char="•"/>
            </a:pPr>
            <a:r>
              <a:rPr lang="pt-BR" sz="1100" noProof="0" dirty="0">
                <a:solidFill>
                  <a:srgbClr val="3B3B3B"/>
                </a:solidFill>
                <a:latin typeface="Calibri" panose="020F0502020204030204" pitchFamily="34" charset="0"/>
                <a:ea typeface="Montserrat Bold"/>
                <a:cs typeface="Montserrat Bold"/>
                <a:sym typeface="Montserrat Bold"/>
              </a:rPr>
              <a:t>ROI de longo prazo vs. necessidades imediatas </a:t>
            </a:r>
          </a:p>
          <a:p>
            <a:pPr marL="0" lvl="1">
              <a:lnSpc>
                <a:spcPct val="150000"/>
              </a:lnSpc>
              <a:buFont typeface="Arial" panose="020B0604020202020204" pitchFamily="34" charset="0"/>
              <a:buChar char="•"/>
            </a:pPr>
            <a:r>
              <a:rPr lang="pt-BR" sz="1100" noProof="0" dirty="0">
                <a:solidFill>
                  <a:srgbClr val="3B3B3B"/>
                </a:solidFill>
                <a:latin typeface="Calibri" panose="020F0502020204030204" pitchFamily="34" charset="0"/>
                <a:ea typeface="Montserrat Bold"/>
                <a:cs typeface="Montserrat Bold"/>
                <a:sym typeface="Montserrat Bold"/>
              </a:rPr>
              <a:t>Competição por recursos com investimentos médico </a:t>
            </a:r>
          </a:p>
        </p:txBody>
      </p:sp>
      <p:sp>
        <p:nvSpPr>
          <p:cNvPr id="36" name="Rectangle 3">
            <a:extLst>
              <a:ext uri="{FF2B5EF4-FFF2-40B4-BE49-F238E27FC236}">
                <a16:creationId xmlns:a16="http://schemas.microsoft.com/office/drawing/2014/main" id="{A060AD90-269F-914F-FFE7-4B23EBBF147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
        <p:nvSpPr>
          <p:cNvPr id="37" name="Rectangle 4">
            <a:extLst>
              <a:ext uri="{FF2B5EF4-FFF2-40B4-BE49-F238E27FC236}">
                <a16:creationId xmlns:a16="http://schemas.microsoft.com/office/drawing/2014/main" id="{06F2B891-C12D-90CB-8B66-22036D92064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3854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454813">
            <a:off x="5696659" y="-2451342"/>
            <a:ext cx="3136941" cy="2482104"/>
          </a:xfrm>
          <a:custGeom>
            <a:avLst/>
            <a:gdLst/>
            <a:ahLst/>
            <a:cxnLst/>
            <a:rect l="l" t="t" r="r" b="b"/>
            <a:pathLst>
              <a:path w="4705411" h="3723156">
                <a:moveTo>
                  <a:pt x="0" y="0"/>
                </a:moveTo>
                <a:lnTo>
                  <a:pt x="4705410" y="0"/>
                </a:lnTo>
                <a:lnTo>
                  <a:pt x="4705410" y="3723156"/>
                </a:lnTo>
                <a:lnTo>
                  <a:pt x="0" y="3723156"/>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4" name="Freeform 4"/>
          <p:cNvSpPr/>
          <p:nvPr/>
        </p:nvSpPr>
        <p:spPr>
          <a:xfrm rot="-5400000">
            <a:off x="11077926" y="6385400"/>
            <a:ext cx="1725380" cy="1365207"/>
          </a:xfrm>
          <a:custGeom>
            <a:avLst/>
            <a:gdLst/>
            <a:ahLst/>
            <a:cxnLst/>
            <a:rect l="l" t="t" r="r" b="b"/>
            <a:pathLst>
              <a:path w="2588070" h="2047811">
                <a:moveTo>
                  <a:pt x="0" y="0"/>
                </a:moveTo>
                <a:lnTo>
                  <a:pt x="2588070" y="0"/>
                </a:lnTo>
                <a:lnTo>
                  <a:pt x="2588070" y="2047811"/>
                </a:lnTo>
                <a:lnTo>
                  <a:pt x="0" y="204781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sz="2800" noProof="0" dirty="0"/>
          </a:p>
        </p:txBody>
      </p:sp>
      <p:grpSp>
        <p:nvGrpSpPr>
          <p:cNvPr id="5" name="Group 5"/>
          <p:cNvGrpSpPr/>
          <p:nvPr/>
        </p:nvGrpSpPr>
        <p:grpSpPr>
          <a:xfrm>
            <a:off x="1572259" y="500884"/>
            <a:ext cx="1204846" cy="1204846"/>
            <a:chOff x="0" y="0"/>
            <a:chExt cx="2311400" cy="2311400"/>
          </a:xfrm>
        </p:grpSpPr>
        <p:sp>
          <p:nvSpPr>
            <p:cNvPr id="6" name="Freeform 6"/>
            <p:cNvSpPr/>
            <p:nvPr/>
          </p:nvSpPr>
          <p:spPr>
            <a:xfrm>
              <a:off x="0" y="0"/>
              <a:ext cx="2311400" cy="2311400"/>
            </a:xfrm>
            <a:custGeom>
              <a:avLst/>
              <a:gdLst/>
              <a:ahLst/>
              <a:cxnLst/>
              <a:rect l="l" t="t" r="r" b="b"/>
              <a:pathLst>
                <a:path w="2311400" h="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04356E"/>
            </a:solidFill>
          </p:spPr>
          <p:txBody>
            <a:bodyPr/>
            <a:lstStyle/>
            <a:p>
              <a:endParaRPr lang="pt-BR" sz="2800" noProof="0" dirty="0"/>
            </a:p>
          </p:txBody>
        </p:sp>
      </p:grpSp>
      <p:grpSp>
        <p:nvGrpSpPr>
          <p:cNvPr id="7" name="Group 7"/>
          <p:cNvGrpSpPr/>
          <p:nvPr/>
        </p:nvGrpSpPr>
        <p:grpSpPr>
          <a:xfrm>
            <a:off x="1294102" y="222727"/>
            <a:ext cx="556314" cy="55631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pt-BR" sz="2800" noProof="0" dirty="0"/>
            </a:p>
          </p:txBody>
        </p:sp>
        <p:sp>
          <p:nvSpPr>
            <p:cNvPr id="9" name="TextBox 9"/>
            <p:cNvSpPr txBox="1"/>
            <p:nvPr/>
          </p:nvSpPr>
          <p:spPr>
            <a:xfrm>
              <a:off x="76200" y="38100"/>
              <a:ext cx="660400" cy="698500"/>
            </a:xfrm>
            <a:prstGeom prst="rect">
              <a:avLst/>
            </a:prstGeom>
          </p:spPr>
          <p:txBody>
            <a:bodyPr lIns="33867" tIns="33867" rIns="33867" bIns="33867" rtlCol="0" anchor="ctr"/>
            <a:lstStyle/>
            <a:p>
              <a:pPr algn="ctr">
                <a:lnSpc>
                  <a:spcPts val="2053"/>
                </a:lnSpc>
              </a:pPr>
              <a:endParaRPr lang="pt-BR" noProof="0" dirty="0"/>
            </a:p>
          </p:txBody>
        </p:sp>
      </p:grpSp>
      <p:grpSp>
        <p:nvGrpSpPr>
          <p:cNvPr id="10" name="Group 10"/>
          <p:cNvGrpSpPr/>
          <p:nvPr/>
        </p:nvGrpSpPr>
        <p:grpSpPr>
          <a:xfrm>
            <a:off x="1598347" y="2778746"/>
            <a:ext cx="1204846" cy="1204846"/>
            <a:chOff x="0" y="0"/>
            <a:chExt cx="2311400" cy="2311400"/>
          </a:xfrm>
        </p:grpSpPr>
        <p:sp>
          <p:nvSpPr>
            <p:cNvPr id="11" name="Freeform 11"/>
            <p:cNvSpPr/>
            <p:nvPr/>
          </p:nvSpPr>
          <p:spPr>
            <a:xfrm>
              <a:off x="0" y="0"/>
              <a:ext cx="2311400" cy="2311400"/>
            </a:xfrm>
            <a:custGeom>
              <a:avLst/>
              <a:gdLst/>
              <a:ahLst/>
              <a:cxnLst/>
              <a:rect l="l" t="t" r="r" b="b"/>
              <a:pathLst>
                <a:path w="2311400" h="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04356E"/>
            </a:solidFill>
          </p:spPr>
          <p:txBody>
            <a:bodyPr/>
            <a:lstStyle/>
            <a:p>
              <a:endParaRPr lang="pt-BR" sz="2800" noProof="0" dirty="0"/>
            </a:p>
          </p:txBody>
        </p:sp>
      </p:grpSp>
      <p:grpSp>
        <p:nvGrpSpPr>
          <p:cNvPr id="12" name="Group 12"/>
          <p:cNvGrpSpPr/>
          <p:nvPr/>
        </p:nvGrpSpPr>
        <p:grpSpPr>
          <a:xfrm>
            <a:off x="1320190" y="2533319"/>
            <a:ext cx="556314" cy="5563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pt-BR" sz="2800" noProof="0" dirty="0"/>
            </a:p>
          </p:txBody>
        </p:sp>
        <p:sp>
          <p:nvSpPr>
            <p:cNvPr id="14" name="TextBox 14"/>
            <p:cNvSpPr txBox="1"/>
            <p:nvPr/>
          </p:nvSpPr>
          <p:spPr>
            <a:xfrm>
              <a:off x="76200" y="38100"/>
              <a:ext cx="660400" cy="698500"/>
            </a:xfrm>
            <a:prstGeom prst="rect">
              <a:avLst/>
            </a:prstGeom>
          </p:spPr>
          <p:txBody>
            <a:bodyPr lIns="33867" tIns="33867" rIns="33867" bIns="33867" rtlCol="0" anchor="ctr"/>
            <a:lstStyle/>
            <a:p>
              <a:pPr algn="ctr">
                <a:lnSpc>
                  <a:spcPts val="2053"/>
                </a:lnSpc>
              </a:pPr>
              <a:endParaRPr lang="pt-BR" noProof="0" dirty="0"/>
            </a:p>
          </p:txBody>
        </p:sp>
      </p:grpSp>
      <p:grpSp>
        <p:nvGrpSpPr>
          <p:cNvPr id="15" name="Group 15"/>
          <p:cNvGrpSpPr/>
          <p:nvPr/>
        </p:nvGrpSpPr>
        <p:grpSpPr>
          <a:xfrm>
            <a:off x="1598347" y="5000468"/>
            <a:ext cx="1204846" cy="1204846"/>
            <a:chOff x="0" y="0"/>
            <a:chExt cx="2311400" cy="2311400"/>
          </a:xfrm>
        </p:grpSpPr>
        <p:sp>
          <p:nvSpPr>
            <p:cNvPr id="16" name="Freeform 16"/>
            <p:cNvSpPr/>
            <p:nvPr/>
          </p:nvSpPr>
          <p:spPr>
            <a:xfrm>
              <a:off x="0" y="0"/>
              <a:ext cx="2311400" cy="2311400"/>
            </a:xfrm>
            <a:custGeom>
              <a:avLst/>
              <a:gdLst/>
              <a:ahLst/>
              <a:cxnLst/>
              <a:rect l="l" t="t" r="r" b="b"/>
              <a:pathLst>
                <a:path w="2311400" h="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04356E"/>
            </a:solidFill>
          </p:spPr>
          <p:txBody>
            <a:bodyPr/>
            <a:lstStyle/>
            <a:p>
              <a:endParaRPr lang="pt-BR" sz="2800" noProof="0" dirty="0"/>
            </a:p>
          </p:txBody>
        </p:sp>
      </p:grpSp>
      <p:grpSp>
        <p:nvGrpSpPr>
          <p:cNvPr id="17" name="Group 17"/>
          <p:cNvGrpSpPr/>
          <p:nvPr/>
        </p:nvGrpSpPr>
        <p:grpSpPr>
          <a:xfrm>
            <a:off x="1320190" y="4755040"/>
            <a:ext cx="556314" cy="55631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pt-BR" sz="2800" noProof="0" dirty="0"/>
            </a:p>
          </p:txBody>
        </p:sp>
        <p:sp>
          <p:nvSpPr>
            <p:cNvPr id="19" name="TextBox 19"/>
            <p:cNvSpPr txBox="1"/>
            <p:nvPr/>
          </p:nvSpPr>
          <p:spPr>
            <a:xfrm>
              <a:off x="76200" y="38100"/>
              <a:ext cx="660400" cy="698500"/>
            </a:xfrm>
            <a:prstGeom prst="rect">
              <a:avLst/>
            </a:prstGeom>
          </p:spPr>
          <p:txBody>
            <a:bodyPr lIns="33867" tIns="33867" rIns="33867" bIns="33867" rtlCol="0" anchor="ctr"/>
            <a:lstStyle/>
            <a:p>
              <a:pPr algn="ctr">
                <a:lnSpc>
                  <a:spcPts val="2053"/>
                </a:lnSpc>
              </a:pPr>
              <a:endParaRPr lang="pt-BR" noProof="0" dirty="0"/>
            </a:p>
          </p:txBody>
        </p:sp>
      </p:grpSp>
      <p:sp>
        <p:nvSpPr>
          <p:cNvPr id="20" name="Freeform 20"/>
          <p:cNvSpPr/>
          <p:nvPr/>
        </p:nvSpPr>
        <p:spPr>
          <a:xfrm>
            <a:off x="1850301" y="825150"/>
            <a:ext cx="648763" cy="556314"/>
          </a:xfrm>
          <a:custGeom>
            <a:avLst/>
            <a:gdLst/>
            <a:ahLst/>
            <a:cxnLst/>
            <a:rect l="l" t="t" r="r" b="b"/>
            <a:pathLst>
              <a:path w="973144" h="834471">
                <a:moveTo>
                  <a:pt x="0" y="0"/>
                </a:moveTo>
                <a:lnTo>
                  <a:pt x="973143" y="0"/>
                </a:lnTo>
                <a:lnTo>
                  <a:pt x="973143" y="834471"/>
                </a:lnTo>
                <a:lnTo>
                  <a:pt x="0" y="834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sz="2800" noProof="0" dirty="0"/>
          </a:p>
        </p:txBody>
      </p:sp>
      <p:sp>
        <p:nvSpPr>
          <p:cNvPr id="21" name="Freeform 21"/>
          <p:cNvSpPr/>
          <p:nvPr/>
        </p:nvSpPr>
        <p:spPr>
          <a:xfrm>
            <a:off x="1876389" y="3017717"/>
            <a:ext cx="648763" cy="726905"/>
          </a:xfrm>
          <a:custGeom>
            <a:avLst/>
            <a:gdLst/>
            <a:ahLst/>
            <a:cxnLst/>
            <a:rect l="l" t="t" r="r" b="b"/>
            <a:pathLst>
              <a:path w="973144" h="1090357">
                <a:moveTo>
                  <a:pt x="0" y="0"/>
                </a:moveTo>
                <a:lnTo>
                  <a:pt x="973143" y="0"/>
                </a:lnTo>
                <a:lnTo>
                  <a:pt x="973143" y="1090357"/>
                </a:lnTo>
                <a:lnTo>
                  <a:pt x="0" y="10903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sz="2800" noProof="0" dirty="0"/>
          </a:p>
        </p:txBody>
      </p:sp>
      <p:sp>
        <p:nvSpPr>
          <p:cNvPr id="22" name="Freeform 22"/>
          <p:cNvSpPr/>
          <p:nvPr/>
        </p:nvSpPr>
        <p:spPr>
          <a:xfrm>
            <a:off x="1876389" y="5290268"/>
            <a:ext cx="648763" cy="625245"/>
          </a:xfrm>
          <a:custGeom>
            <a:avLst/>
            <a:gdLst/>
            <a:ahLst/>
            <a:cxnLst/>
            <a:rect l="l" t="t" r="r" b="b"/>
            <a:pathLst>
              <a:path w="973144" h="937867">
                <a:moveTo>
                  <a:pt x="0" y="0"/>
                </a:moveTo>
                <a:lnTo>
                  <a:pt x="973143" y="0"/>
                </a:lnTo>
                <a:lnTo>
                  <a:pt x="973143" y="937867"/>
                </a:lnTo>
                <a:lnTo>
                  <a:pt x="0" y="9378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sz="2800" noProof="0" dirty="0"/>
          </a:p>
        </p:txBody>
      </p:sp>
      <p:sp>
        <p:nvSpPr>
          <p:cNvPr id="23" name="Freeform 23"/>
          <p:cNvSpPr/>
          <p:nvPr/>
        </p:nvSpPr>
        <p:spPr>
          <a:xfrm>
            <a:off x="11132626" y="0"/>
            <a:ext cx="1091553" cy="770909"/>
          </a:xfrm>
          <a:custGeom>
            <a:avLst/>
            <a:gdLst/>
            <a:ahLst/>
            <a:cxnLst/>
            <a:rect l="l" t="t" r="r" b="b"/>
            <a:pathLst>
              <a:path w="1637330" h="1156364">
                <a:moveTo>
                  <a:pt x="0" y="0"/>
                </a:moveTo>
                <a:lnTo>
                  <a:pt x="1637330" y="0"/>
                </a:lnTo>
                <a:lnTo>
                  <a:pt x="1637330" y="1156365"/>
                </a:lnTo>
                <a:lnTo>
                  <a:pt x="0" y="11563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sz="2800" noProof="0" dirty="0"/>
          </a:p>
        </p:txBody>
      </p:sp>
      <p:sp>
        <p:nvSpPr>
          <p:cNvPr id="24" name="TextBox 24"/>
          <p:cNvSpPr txBox="1"/>
          <p:nvPr/>
        </p:nvSpPr>
        <p:spPr>
          <a:xfrm>
            <a:off x="3073123" y="541685"/>
            <a:ext cx="3091321" cy="269304"/>
          </a:xfrm>
          <a:prstGeom prst="rect">
            <a:avLst/>
          </a:prstGeom>
        </p:spPr>
        <p:txBody>
          <a:bodyPr lIns="0" tIns="0" rIns="0" bIns="0" rtlCol="0" anchor="t">
            <a:spAutoFit/>
          </a:bodyPr>
          <a:lstStyle/>
          <a:p>
            <a:pPr marL="0" lvl="1">
              <a:lnSpc>
                <a:spcPts val="2053"/>
              </a:lnSpc>
              <a:spcBef>
                <a:spcPct val="0"/>
              </a:spcBef>
            </a:pPr>
            <a:r>
              <a:rPr lang="pt-BR" sz="2000" b="1" noProof="0" dirty="0">
                <a:solidFill>
                  <a:srgbClr val="0D0D0D"/>
                </a:solidFill>
                <a:latin typeface="Montserrat 2 Bold"/>
                <a:ea typeface="Montserrat 2 Bold"/>
                <a:cs typeface="Montserrat 2 Bold"/>
                <a:sym typeface="Montserrat 2 Bold"/>
              </a:rPr>
              <a:t>Mentalidade (Mindset)</a:t>
            </a:r>
          </a:p>
        </p:txBody>
      </p:sp>
      <p:sp>
        <p:nvSpPr>
          <p:cNvPr id="25" name="TextBox 25"/>
          <p:cNvSpPr txBox="1"/>
          <p:nvPr/>
        </p:nvSpPr>
        <p:spPr>
          <a:xfrm>
            <a:off x="3073123" y="938875"/>
            <a:ext cx="8091587" cy="1795171"/>
          </a:xfrm>
          <a:prstGeom prst="rect">
            <a:avLst/>
          </a:prstGeom>
        </p:spPr>
        <p:txBody>
          <a:bodyPr wrap="square" lIns="0" tIns="0" rIns="0" bIns="0" rtlCol="0" anchor="t">
            <a:spAutoFit/>
          </a:bodyPr>
          <a:lstStyle/>
          <a:p>
            <a:pPr algn="just">
              <a:lnSpc>
                <a:spcPct val="150000"/>
              </a:lnSpc>
              <a:spcBef>
                <a:spcPct val="0"/>
              </a:spcBef>
            </a:pPr>
            <a:r>
              <a:rPr lang="pt-BR" sz="1400" spc="5" noProof="0" dirty="0">
                <a:solidFill>
                  <a:srgbClr val="3B3B3B"/>
                </a:solidFill>
                <a:latin typeface="Canva Sans"/>
                <a:ea typeface="Canva Sans"/>
                <a:cs typeface="Canva Sans"/>
                <a:sym typeface="Canva Sans"/>
              </a:rPr>
              <a:t>O líder sustentável enxerga a empresa como parte de um ecossistema maior, onde cada decisão impacta fornecedores, comunidades e o planeta. Planeja não para o próximo trimestre, mas para as próximas décadas, construindo legados que transcendem planilhas financeiras. É a mudança do "quanto ganho?" para "o que deixo?" - do lucro como fim para o lucro como meio de gerar valor compartilhado.</a:t>
            </a:r>
          </a:p>
          <a:p>
            <a:pPr algn="just">
              <a:lnSpc>
                <a:spcPts val="1500"/>
              </a:lnSpc>
              <a:spcBef>
                <a:spcPct val="0"/>
              </a:spcBef>
            </a:pPr>
            <a:endParaRPr lang="pt-BR" sz="1200" spc="5" noProof="0" dirty="0">
              <a:solidFill>
                <a:srgbClr val="3B3B3B"/>
              </a:solidFill>
              <a:latin typeface="Canva Sans"/>
              <a:ea typeface="Canva Sans"/>
              <a:cs typeface="Canva Sans"/>
              <a:sym typeface="Canva Sans"/>
            </a:endParaRPr>
          </a:p>
        </p:txBody>
      </p:sp>
      <p:sp>
        <p:nvSpPr>
          <p:cNvPr id="26" name="TextBox 26"/>
          <p:cNvSpPr txBox="1"/>
          <p:nvPr/>
        </p:nvSpPr>
        <p:spPr>
          <a:xfrm>
            <a:off x="1380749" y="338747"/>
            <a:ext cx="383020" cy="307777"/>
          </a:xfrm>
          <a:prstGeom prst="rect">
            <a:avLst/>
          </a:prstGeom>
        </p:spPr>
        <p:txBody>
          <a:bodyPr lIns="0" tIns="0" rIns="0" bIns="0" rtlCol="0" anchor="t">
            <a:spAutoFit/>
          </a:bodyPr>
          <a:lstStyle/>
          <a:p>
            <a:pPr marL="0" lvl="1" algn="ctr">
              <a:lnSpc>
                <a:spcPts val="2427"/>
              </a:lnSpc>
              <a:spcBef>
                <a:spcPct val="0"/>
              </a:spcBef>
            </a:pPr>
            <a:r>
              <a:rPr lang="pt-BR" sz="2400" b="1" noProof="0" dirty="0">
                <a:solidFill>
                  <a:srgbClr val="FFFFFF"/>
                </a:solidFill>
                <a:latin typeface="Montserrat 2 Bold"/>
                <a:ea typeface="Montserrat 2 Bold"/>
                <a:cs typeface="Montserrat 2 Bold"/>
                <a:sym typeface="Montserrat 2 Bold"/>
              </a:rPr>
              <a:t>1.</a:t>
            </a:r>
          </a:p>
        </p:txBody>
      </p:sp>
      <p:sp>
        <p:nvSpPr>
          <p:cNvPr id="27" name="TextBox 27"/>
          <p:cNvSpPr txBox="1"/>
          <p:nvPr/>
        </p:nvSpPr>
        <p:spPr>
          <a:xfrm>
            <a:off x="1406837" y="2649339"/>
            <a:ext cx="383020" cy="307777"/>
          </a:xfrm>
          <a:prstGeom prst="rect">
            <a:avLst/>
          </a:prstGeom>
        </p:spPr>
        <p:txBody>
          <a:bodyPr lIns="0" tIns="0" rIns="0" bIns="0" rtlCol="0" anchor="t">
            <a:spAutoFit/>
          </a:bodyPr>
          <a:lstStyle/>
          <a:p>
            <a:pPr marL="0" lvl="1" algn="ctr">
              <a:lnSpc>
                <a:spcPts val="2427"/>
              </a:lnSpc>
              <a:spcBef>
                <a:spcPct val="0"/>
              </a:spcBef>
            </a:pPr>
            <a:r>
              <a:rPr lang="pt-BR" sz="2400" b="1" noProof="0" dirty="0">
                <a:solidFill>
                  <a:srgbClr val="FFFFFF"/>
                </a:solidFill>
                <a:latin typeface="Montserrat 2 Bold"/>
                <a:ea typeface="Montserrat 2 Bold"/>
                <a:cs typeface="Montserrat 2 Bold"/>
                <a:sym typeface="Montserrat 2 Bold"/>
              </a:rPr>
              <a:t>2.</a:t>
            </a:r>
          </a:p>
        </p:txBody>
      </p:sp>
      <p:sp>
        <p:nvSpPr>
          <p:cNvPr id="28" name="TextBox 28"/>
          <p:cNvSpPr txBox="1"/>
          <p:nvPr/>
        </p:nvSpPr>
        <p:spPr>
          <a:xfrm>
            <a:off x="1406837" y="4871061"/>
            <a:ext cx="383020" cy="307777"/>
          </a:xfrm>
          <a:prstGeom prst="rect">
            <a:avLst/>
          </a:prstGeom>
        </p:spPr>
        <p:txBody>
          <a:bodyPr lIns="0" tIns="0" rIns="0" bIns="0" rtlCol="0" anchor="t">
            <a:spAutoFit/>
          </a:bodyPr>
          <a:lstStyle/>
          <a:p>
            <a:pPr marL="0" lvl="1" algn="ctr">
              <a:lnSpc>
                <a:spcPts val="2427"/>
              </a:lnSpc>
              <a:spcBef>
                <a:spcPct val="0"/>
              </a:spcBef>
            </a:pPr>
            <a:r>
              <a:rPr lang="pt-BR" sz="2400" b="1" noProof="0" dirty="0">
                <a:solidFill>
                  <a:srgbClr val="FFFFFF"/>
                </a:solidFill>
                <a:latin typeface="Montserrat 2 Bold"/>
                <a:ea typeface="Montserrat 2 Bold"/>
                <a:cs typeface="Montserrat 2 Bold"/>
                <a:sym typeface="Montserrat 2 Bold"/>
              </a:rPr>
              <a:t>3.</a:t>
            </a:r>
          </a:p>
        </p:txBody>
      </p:sp>
      <p:sp>
        <p:nvSpPr>
          <p:cNvPr id="29" name="TextBox 29"/>
          <p:cNvSpPr txBox="1"/>
          <p:nvPr/>
        </p:nvSpPr>
        <p:spPr>
          <a:xfrm>
            <a:off x="3073123" y="2837292"/>
            <a:ext cx="3091321" cy="269304"/>
          </a:xfrm>
          <a:prstGeom prst="rect">
            <a:avLst/>
          </a:prstGeom>
        </p:spPr>
        <p:txBody>
          <a:bodyPr lIns="0" tIns="0" rIns="0" bIns="0" rtlCol="0" anchor="t">
            <a:spAutoFit/>
          </a:bodyPr>
          <a:lstStyle/>
          <a:p>
            <a:pPr marL="0" lvl="1">
              <a:lnSpc>
                <a:spcPts val="2053"/>
              </a:lnSpc>
              <a:spcBef>
                <a:spcPct val="0"/>
              </a:spcBef>
            </a:pPr>
            <a:r>
              <a:rPr lang="pt-BR" sz="2000" b="1" noProof="0" dirty="0">
                <a:solidFill>
                  <a:srgbClr val="0D0D0D"/>
                </a:solidFill>
                <a:latin typeface="Montserrat 2 Bold"/>
                <a:ea typeface="Montserrat 2 Bold"/>
                <a:cs typeface="Montserrat 2 Bold"/>
                <a:sym typeface="Montserrat 2 Bold"/>
              </a:rPr>
              <a:t>2. Habilidades (</a:t>
            </a:r>
            <a:r>
              <a:rPr lang="pt-BR" sz="2000" b="1" noProof="0" dirty="0" err="1">
                <a:solidFill>
                  <a:srgbClr val="0D0D0D"/>
                </a:solidFill>
                <a:latin typeface="Montserrat 2 Bold"/>
                <a:ea typeface="Montserrat 2 Bold"/>
                <a:cs typeface="Montserrat 2 Bold"/>
                <a:sym typeface="Montserrat 2 Bold"/>
              </a:rPr>
              <a:t>Skillset</a:t>
            </a:r>
            <a:r>
              <a:rPr lang="pt-BR" sz="2000" b="1" noProof="0" dirty="0">
                <a:solidFill>
                  <a:srgbClr val="0D0D0D"/>
                </a:solidFill>
                <a:latin typeface="Montserrat 2 Bold"/>
                <a:ea typeface="Montserrat 2 Bold"/>
                <a:cs typeface="Montserrat 2 Bold"/>
                <a:sym typeface="Montserrat 2 Bold"/>
              </a:rPr>
              <a:t>)</a:t>
            </a:r>
          </a:p>
        </p:txBody>
      </p:sp>
      <p:sp>
        <p:nvSpPr>
          <p:cNvPr id="30" name="TextBox 30"/>
          <p:cNvSpPr txBox="1"/>
          <p:nvPr/>
        </p:nvSpPr>
        <p:spPr>
          <a:xfrm>
            <a:off x="3073124" y="3219138"/>
            <a:ext cx="8091586" cy="1252715"/>
          </a:xfrm>
          <a:prstGeom prst="rect">
            <a:avLst/>
          </a:prstGeom>
        </p:spPr>
        <p:txBody>
          <a:bodyPr wrap="square" lIns="0" tIns="0" rIns="0" bIns="0" rtlCol="0" anchor="t">
            <a:spAutoFit/>
          </a:bodyPr>
          <a:lstStyle/>
          <a:p>
            <a:pPr algn="just">
              <a:lnSpc>
                <a:spcPct val="150000"/>
              </a:lnSpc>
              <a:spcBef>
                <a:spcPct val="0"/>
              </a:spcBef>
            </a:pPr>
            <a:r>
              <a:rPr lang="pt-BR" sz="1400" noProof="0" dirty="0">
                <a:solidFill>
                  <a:srgbClr val="3B3B3B"/>
                </a:solidFill>
                <a:latin typeface="Canva Sans"/>
                <a:ea typeface="Canva Sans"/>
                <a:cs typeface="Canva Sans"/>
                <a:sym typeface="Canva Sans"/>
              </a:rPr>
              <a:t>O novo líder fala a linguagem da sustentabilidade com a mesma fluência dos números financeiros, navega entre interesses diversos construindo pontes onde outros veem muros, e transforma desafios ambientais em oportunidades de inovação. É a capacidade de unir o ambientalista e o acionista na mesma mesa, traduzindo sonhos verdes em resultados concretos através da colaboração radical.</a:t>
            </a:r>
          </a:p>
        </p:txBody>
      </p:sp>
      <p:sp>
        <p:nvSpPr>
          <p:cNvPr id="31" name="TextBox 31"/>
          <p:cNvSpPr txBox="1"/>
          <p:nvPr/>
        </p:nvSpPr>
        <p:spPr>
          <a:xfrm>
            <a:off x="3073122" y="5038152"/>
            <a:ext cx="5443752" cy="269304"/>
          </a:xfrm>
          <a:prstGeom prst="rect">
            <a:avLst/>
          </a:prstGeom>
        </p:spPr>
        <p:txBody>
          <a:bodyPr wrap="square" lIns="0" tIns="0" rIns="0" bIns="0" rtlCol="0" anchor="t">
            <a:spAutoFit/>
          </a:bodyPr>
          <a:lstStyle/>
          <a:p>
            <a:pPr marL="0" lvl="1">
              <a:lnSpc>
                <a:spcPts val="2053"/>
              </a:lnSpc>
              <a:spcBef>
                <a:spcPct val="0"/>
              </a:spcBef>
            </a:pPr>
            <a:r>
              <a:rPr lang="pt-BR" sz="2000" b="1" noProof="0" dirty="0">
                <a:solidFill>
                  <a:srgbClr val="0D0D0D"/>
                </a:solidFill>
                <a:latin typeface="Montserrat 2 Bold"/>
                <a:ea typeface="Montserrat 2 Bold"/>
                <a:cs typeface="Montserrat 2 Bold"/>
                <a:sym typeface="Montserrat 2 Bold"/>
              </a:rPr>
              <a:t>Ferramentas Práticas (</a:t>
            </a:r>
            <a:r>
              <a:rPr lang="pt-BR" sz="2000" b="1" noProof="0" dirty="0" err="1">
                <a:solidFill>
                  <a:srgbClr val="0D0D0D"/>
                </a:solidFill>
                <a:latin typeface="Montserrat 2 Bold"/>
                <a:ea typeface="Montserrat 2 Bold"/>
                <a:cs typeface="Montserrat 2 Bold"/>
                <a:sym typeface="Montserrat 2 Bold"/>
              </a:rPr>
              <a:t>Toolset</a:t>
            </a:r>
            <a:r>
              <a:rPr lang="pt-BR" sz="2000" b="1" noProof="0" dirty="0">
                <a:solidFill>
                  <a:srgbClr val="0D0D0D"/>
                </a:solidFill>
                <a:latin typeface="Montserrat 2 Bold"/>
                <a:ea typeface="Montserrat 2 Bold"/>
                <a:cs typeface="Montserrat 2 Bold"/>
                <a:sym typeface="Montserrat 2 Bold"/>
              </a:rPr>
              <a:t>)</a:t>
            </a:r>
          </a:p>
        </p:txBody>
      </p:sp>
      <p:sp>
        <p:nvSpPr>
          <p:cNvPr id="32" name="TextBox 32"/>
          <p:cNvSpPr txBox="1"/>
          <p:nvPr/>
        </p:nvSpPr>
        <p:spPr>
          <a:xfrm>
            <a:off x="3073123" y="5419998"/>
            <a:ext cx="8184889" cy="1252715"/>
          </a:xfrm>
          <a:prstGeom prst="rect">
            <a:avLst/>
          </a:prstGeom>
        </p:spPr>
        <p:txBody>
          <a:bodyPr wrap="square" lIns="0" tIns="0" rIns="0" bIns="0" rtlCol="0" anchor="t">
            <a:spAutoFit/>
          </a:bodyPr>
          <a:lstStyle/>
          <a:p>
            <a:pPr algn="just">
              <a:lnSpc>
                <a:spcPct val="150000"/>
              </a:lnSpc>
              <a:spcBef>
                <a:spcPct val="0"/>
              </a:spcBef>
            </a:pPr>
            <a:r>
              <a:rPr lang="pt-BR" sz="1400" noProof="0" dirty="0">
                <a:solidFill>
                  <a:srgbClr val="3B3B3B"/>
                </a:solidFill>
                <a:latin typeface="Canva Sans"/>
                <a:ea typeface="Canva Sans"/>
                <a:cs typeface="Canva Sans"/>
                <a:sym typeface="Canva Sans"/>
              </a:rPr>
              <a:t>Mais que discursos inspiradores, o líder precisa de instrumentos concretos: saber medir o invisível (quanto CO₂ sua decisão gera?), comunicar o complexo de forma simples (relatórios que emocionam e informam), e transformar dados em ação. São as ferramentas que tornam a sustentabilidade tangível - do carbono que se mede ao risco que se previne, da equipe que se engaja ao futuro que se constrói.</a:t>
            </a:r>
          </a:p>
        </p:txBody>
      </p:sp>
    </p:spTree>
    <p:extLst>
      <p:ext uri="{BB962C8B-B14F-4D97-AF65-F5344CB8AC3E}">
        <p14:creationId xmlns:p14="http://schemas.microsoft.com/office/powerpoint/2010/main" val="4124998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8D631-1FF4-E1F5-C61C-5107E21E43BF}"/>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A4BD7806-61DB-4A21-8B7A-CF85926E8A4A}"/>
              </a:ext>
            </a:extLst>
          </p:cNvPr>
          <p:cNvSpPr/>
          <p:nvPr/>
        </p:nvSpPr>
        <p:spPr>
          <a:xfrm>
            <a:off x="-28739" y="-288866"/>
            <a:ext cx="4012071" cy="4112226"/>
          </a:xfrm>
          <a:custGeom>
            <a:avLst/>
            <a:gdLst/>
            <a:ahLst/>
            <a:cxnLst/>
            <a:rect l="l" t="t" r="r" b="b"/>
            <a:pathLst>
              <a:path w="6018107" h="6168339">
                <a:moveTo>
                  <a:pt x="0" y="0"/>
                </a:moveTo>
                <a:lnTo>
                  <a:pt x="6018107" y="0"/>
                </a:lnTo>
                <a:lnTo>
                  <a:pt x="6018107" y="6168339"/>
                </a:lnTo>
                <a:lnTo>
                  <a:pt x="0" y="6168339"/>
                </a:lnTo>
                <a:lnTo>
                  <a:pt x="0" y="0"/>
                </a:lnTo>
                <a:close/>
              </a:path>
            </a:pathLst>
          </a:custGeom>
          <a:blipFill>
            <a:blip r:embed="rId2"/>
            <a:stretch>
              <a:fillRect/>
            </a:stretch>
          </a:blipFill>
        </p:spPr>
        <p:txBody>
          <a:bodyPr/>
          <a:lstStyle/>
          <a:p>
            <a:endParaRPr lang="pt-BR" sz="1200" dirty="0"/>
          </a:p>
        </p:txBody>
      </p:sp>
      <p:sp>
        <p:nvSpPr>
          <p:cNvPr id="28" name="TextBox 28">
            <a:extLst>
              <a:ext uri="{FF2B5EF4-FFF2-40B4-BE49-F238E27FC236}">
                <a16:creationId xmlns:a16="http://schemas.microsoft.com/office/drawing/2014/main" id="{3A91A5BA-4B7C-1971-E33B-F4763CA45653}"/>
              </a:ext>
            </a:extLst>
          </p:cNvPr>
          <p:cNvSpPr txBox="1"/>
          <p:nvPr/>
        </p:nvSpPr>
        <p:spPr>
          <a:xfrm>
            <a:off x="1142976" y="1485590"/>
            <a:ext cx="9708927" cy="3933128"/>
          </a:xfrm>
          <a:prstGeom prst="rect">
            <a:avLst/>
          </a:prstGeom>
        </p:spPr>
        <p:txBody>
          <a:bodyPr wrap="square" lIns="0" tIns="0" rIns="0" bIns="0" rtlCol="0" anchor="t">
            <a:spAutoFit/>
          </a:bodyPr>
          <a:lstStyle/>
          <a:p>
            <a:pPr>
              <a:lnSpc>
                <a:spcPts val="3091"/>
              </a:lnSpc>
            </a:pPr>
            <a:r>
              <a:rPr lang="pt-BR" dirty="0">
                <a:solidFill>
                  <a:srgbClr val="171717"/>
                </a:solidFill>
                <a:latin typeface="Calibri" panose="020F0502020204030204" pitchFamily="34" charset="0"/>
                <a:ea typeface="Montserrat 1"/>
                <a:cs typeface="Montserrat 1"/>
                <a:sym typeface="Montserrat 1"/>
              </a:rPr>
              <a:t>A Terra nos deu 4,6 bilhões de anos de preparação para criar o planeta perfeito. Em apenas 250 anos, o Homo </a:t>
            </a:r>
            <a:r>
              <a:rPr lang="pt-BR" dirty="0" err="1">
                <a:solidFill>
                  <a:srgbClr val="171717"/>
                </a:solidFill>
                <a:latin typeface="Calibri" panose="020F0502020204030204" pitchFamily="34" charset="0"/>
                <a:ea typeface="Montserrat 1"/>
                <a:cs typeface="Montserrat 1"/>
                <a:sym typeface="Montserrat 1"/>
              </a:rPr>
              <a:t>economicus</a:t>
            </a:r>
            <a:r>
              <a:rPr lang="pt-BR" dirty="0">
                <a:solidFill>
                  <a:srgbClr val="171717"/>
                </a:solidFill>
                <a:latin typeface="Calibri" panose="020F0502020204030204" pitchFamily="34" charset="0"/>
                <a:ea typeface="Montserrat 1"/>
                <a:cs typeface="Montserrat 1"/>
                <a:sym typeface="Montserrat 1"/>
              </a:rPr>
              <a:t> conseguiu abalar sistemas que pareciam eternos. Mas aqui está a boa notícia: somos a primeira geração que compreende completamente o problema e a última que pode resolvê-lo de forma eficaz. Como líderes empresariais, vocês não são apenas gestores de negócios - são arquitetos do futuro. A transição sustentável não é uma ameaça ao capitalismo, é sua evolução natural. As empresas que entenderem isso primeiro não apenas sobreviverão, mas prosperarão na nova economia que está nascendo. O planeta nos emprestou condições perfeitas por milênios. Agora é nossa vez de devolver o favor, transformando desafios climáticos em oportunidades de negócio e liderando a construção de um capitalismo que honre tanto o lucro quanto o planeta que nos sustenta.</a:t>
            </a:r>
          </a:p>
          <a:p>
            <a:pPr>
              <a:lnSpc>
                <a:spcPts val="3091"/>
              </a:lnSpc>
            </a:pPr>
            <a:r>
              <a:rPr lang="pt-BR" dirty="0">
                <a:solidFill>
                  <a:srgbClr val="171717"/>
                </a:solidFill>
                <a:latin typeface="Calibri" panose="020F0502020204030204" pitchFamily="34" charset="0"/>
                <a:ea typeface="Montserrat 1"/>
                <a:cs typeface="Montserrat 1"/>
                <a:sym typeface="Montserrat 1"/>
              </a:rPr>
              <a:t>Prof. Eduardo Pedreira</a:t>
            </a:r>
          </a:p>
        </p:txBody>
      </p:sp>
    </p:spTree>
    <p:extLst>
      <p:ext uri="{BB962C8B-B14F-4D97-AF65-F5344CB8AC3E}">
        <p14:creationId xmlns:p14="http://schemas.microsoft.com/office/powerpoint/2010/main" val="11697246"/>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8F573-09B6-824B-B9AE-FAE28C5E28E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0FBA589D-8D31-9D0C-13D9-517BB7F8BC72}"/>
              </a:ext>
            </a:extLst>
          </p:cNvPr>
          <p:cNvGrpSpPr/>
          <p:nvPr/>
        </p:nvGrpSpPr>
        <p:grpSpPr>
          <a:xfrm>
            <a:off x="6096000" y="-168771"/>
            <a:ext cx="6096000" cy="7026771"/>
            <a:chOff x="0" y="-66675"/>
            <a:chExt cx="2408296" cy="2776008"/>
          </a:xfrm>
        </p:grpSpPr>
        <p:sp>
          <p:nvSpPr>
            <p:cNvPr id="4" name="Freeform 4">
              <a:extLst>
                <a:ext uri="{FF2B5EF4-FFF2-40B4-BE49-F238E27FC236}">
                  <a16:creationId xmlns:a16="http://schemas.microsoft.com/office/drawing/2014/main" id="{0A3ED026-BEA6-E49C-C988-B22159EFAC24}"/>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1A86AD"/>
            </a:solidFill>
          </p:spPr>
          <p:txBody>
            <a:bodyPr/>
            <a:lstStyle/>
            <a:p>
              <a:endParaRPr lang="pt-BR" sz="1200" dirty="0"/>
            </a:p>
          </p:txBody>
        </p:sp>
        <p:sp>
          <p:nvSpPr>
            <p:cNvPr id="5" name="TextBox 5">
              <a:extLst>
                <a:ext uri="{FF2B5EF4-FFF2-40B4-BE49-F238E27FC236}">
                  <a16:creationId xmlns:a16="http://schemas.microsoft.com/office/drawing/2014/main" id="{F95785D9-120B-357F-73C4-64294C406FC9}"/>
                </a:ext>
              </a:extLst>
            </p:cNvPr>
            <p:cNvSpPr txBox="1"/>
            <p:nvPr/>
          </p:nvSpPr>
          <p:spPr>
            <a:xfrm>
              <a:off x="0" y="-66675"/>
              <a:ext cx="2408296" cy="2776008"/>
            </a:xfrm>
            <a:prstGeom prst="rect">
              <a:avLst/>
            </a:prstGeom>
          </p:spPr>
          <p:txBody>
            <a:bodyPr lIns="33867" tIns="33867" rIns="33867" bIns="33867" rtlCol="0" anchor="ctr"/>
            <a:lstStyle/>
            <a:p>
              <a:pPr algn="ctr">
                <a:lnSpc>
                  <a:spcPts val="2400"/>
                </a:lnSpc>
              </a:pPr>
              <a:endParaRPr lang="pt-BR" sz="1200" dirty="0"/>
            </a:p>
          </p:txBody>
        </p:sp>
      </p:grpSp>
      <p:sp>
        <p:nvSpPr>
          <p:cNvPr id="9" name="Freeform 9">
            <a:extLst>
              <a:ext uri="{FF2B5EF4-FFF2-40B4-BE49-F238E27FC236}">
                <a16:creationId xmlns:a16="http://schemas.microsoft.com/office/drawing/2014/main" id="{3EF4B87B-DA52-A085-70EB-51233BC57A68}"/>
              </a:ext>
            </a:extLst>
          </p:cNvPr>
          <p:cNvSpPr/>
          <p:nvPr/>
        </p:nvSpPr>
        <p:spPr>
          <a:xfrm>
            <a:off x="6698394" y="1961606"/>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0" name="TextBox 10">
            <a:extLst>
              <a:ext uri="{FF2B5EF4-FFF2-40B4-BE49-F238E27FC236}">
                <a16:creationId xmlns:a16="http://schemas.microsoft.com/office/drawing/2014/main" id="{DED3F266-0DBA-A45E-4688-C8701EE87E12}"/>
              </a:ext>
            </a:extLst>
          </p:cNvPr>
          <p:cNvSpPr txBox="1"/>
          <p:nvPr/>
        </p:nvSpPr>
        <p:spPr>
          <a:xfrm>
            <a:off x="6698394" y="1848979"/>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Calibri" panose="020F0502020204030204" pitchFamily="34" charset="0"/>
                <a:cs typeface="Calibri" panose="020F0502020204030204" pitchFamily="34" charset="0"/>
                <a:sym typeface="Montaser Arabic Bold"/>
              </a:rPr>
              <a:t>1</a:t>
            </a:r>
          </a:p>
        </p:txBody>
      </p:sp>
      <p:sp>
        <p:nvSpPr>
          <p:cNvPr id="12" name="Freeform 12">
            <a:extLst>
              <a:ext uri="{FF2B5EF4-FFF2-40B4-BE49-F238E27FC236}">
                <a16:creationId xmlns:a16="http://schemas.microsoft.com/office/drawing/2014/main" id="{5D09E730-AC78-07B2-7E53-10C8D834134C}"/>
              </a:ext>
            </a:extLst>
          </p:cNvPr>
          <p:cNvSpPr/>
          <p:nvPr/>
        </p:nvSpPr>
        <p:spPr>
          <a:xfrm>
            <a:off x="6698394" y="3378662"/>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3" name="TextBox 13">
            <a:extLst>
              <a:ext uri="{FF2B5EF4-FFF2-40B4-BE49-F238E27FC236}">
                <a16:creationId xmlns:a16="http://schemas.microsoft.com/office/drawing/2014/main" id="{756A9924-1E56-148C-B904-DE7FE017D399}"/>
              </a:ext>
            </a:extLst>
          </p:cNvPr>
          <p:cNvSpPr txBox="1"/>
          <p:nvPr/>
        </p:nvSpPr>
        <p:spPr>
          <a:xfrm>
            <a:off x="6698394" y="3271878"/>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Montserrat 1"/>
                <a:cs typeface="Montserrat 1"/>
                <a:sym typeface="Montserrat 1"/>
              </a:rPr>
              <a:t>2</a:t>
            </a:r>
          </a:p>
        </p:txBody>
      </p:sp>
      <p:sp>
        <p:nvSpPr>
          <p:cNvPr id="15" name="Freeform 15">
            <a:extLst>
              <a:ext uri="{FF2B5EF4-FFF2-40B4-BE49-F238E27FC236}">
                <a16:creationId xmlns:a16="http://schemas.microsoft.com/office/drawing/2014/main" id="{FD7E50CB-4E01-0B5A-74E8-7615A57FF3A0}"/>
              </a:ext>
            </a:extLst>
          </p:cNvPr>
          <p:cNvSpPr/>
          <p:nvPr/>
        </p:nvSpPr>
        <p:spPr>
          <a:xfrm>
            <a:off x="6698394" y="4827802"/>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6" name="TextBox 16">
            <a:extLst>
              <a:ext uri="{FF2B5EF4-FFF2-40B4-BE49-F238E27FC236}">
                <a16:creationId xmlns:a16="http://schemas.microsoft.com/office/drawing/2014/main" id="{434A0A65-1EF1-4318-BA71-F65D24F51D6B}"/>
              </a:ext>
            </a:extLst>
          </p:cNvPr>
          <p:cNvSpPr txBox="1"/>
          <p:nvPr/>
        </p:nvSpPr>
        <p:spPr>
          <a:xfrm>
            <a:off x="6698394" y="4709831"/>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Montserrat 1"/>
                <a:cs typeface="Montserrat 1"/>
                <a:sym typeface="Montserrat 1"/>
              </a:rPr>
              <a:t>3</a:t>
            </a:r>
          </a:p>
        </p:txBody>
      </p:sp>
      <p:sp>
        <p:nvSpPr>
          <p:cNvPr id="17" name="AutoShape 17">
            <a:extLst>
              <a:ext uri="{FF2B5EF4-FFF2-40B4-BE49-F238E27FC236}">
                <a16:creationId xmlns:a16="http://schemas.microsoft.com/office/drawing/2014/main" id="{79762B26-A4FF-B03B-66DB-D3FF4250C29B}"/>
              </a:ext>
            </a:extLst>
          </p:cNvPr>
          <p:cNvSpPr/>
          <p:nvPr/>
        </p:nvSpPr>
        <p:spPr>
          <a:xfrm>
            <a:off x="6698394" y="3009047"/>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18" name="AutoShape 18">
            <a:extLst>
              <a:ext uri="{FF2B5EF4-FFF2-40B4-BE49-F238E27FC236}">
                <a16:creationId xmlns:a16="http://schemas.microsoft.com/office/drawing/2014/main" id="{A1D360CE-DD22-ED55-7D28-7285113E4AC9}"/>
              </a:ext>
            </a:extLst>
          </p:cNvPr>
          <p:cNvSpPr/>
          <p:nvPr/>
        </p:nvSpPr>
        <p:spPr>
          <a:xfrm>
            <a:off x="6698394" y="4513561"/>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21" name="Freeform 21">
            <a:extLst>
              <a:ext uri="{FF2B5EF4-FFF2-40B4-BE49-F238E27FC236}">
                <a16:creationId xmlns:a16="http://schemas.microsoft.com/office/drawing/2014/main" id="{4F7E4D3B-EBE5-3B25-B70B-33FF1395245E}"/>
              </a:ext>
            </a:extLst>
          </p:cNvPr>
          <p:cNvSpPr/>
          <p:nvPr/>
        </p:nvSpPr>
        <p:spPr>
          <a:xfrm>
            <a:off x="10418156" y="-1293"/>
            <a:ext cx="1726280" cy="1918089"/>
          </a:xfrm>
          <a:custGeom>
            <a:avLst/>
            <a:gdLst/>
            <a:ahLst/>
            <a:cxnLst/>
            <a:rect l="l" t="t" r="r" b="b"/>
            <a:pathLst>
              <a:path w="2589420" h="2877133">
                <a:moveTo>
                  <a:pt x="0" y="0"/>
                </a:moveTo>
                <a:lnTo>
                  <a:pt x="2589420" y="0"/>
                </a:lnTo>
                <a:lnTo>
                  <a:pt x="2589420" y="2877133"/>
                </a:lnTo>
                <a:lnTo>
                  <a:pt x="0" y="2877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24" name="TextBox 24">
            <a:extLst>
              <a:ext uri="{FF2B5EF4-FFF2-40B4-BE49-F238E27FC236}">
                <a16:creationId xmlns:a16="http://schemas.microsoft.com/office/drawing/2014/main" id="{2C1F975D-3160-23AB-1467-7434D8013E62}"/>
              </a:ext>
            </a:extLst>
          </p:cNvPr>
          <p:cNvSpPr txBox="1"/>
          <p:nvPr/>
        </p:nvSpPr>
        <p:spPr>
          <a:xfrm>
            <a:off x="910704" y="2863946"/>
            <a:ext cx="4974528" cy="2737673"/>
          </a:xfrm>
          <a:prstGeom prst="rect">
            <a:avLst/>
          </a:prstGeom>
        </p:spPr>
        <p:txBody>
          <a:bodyPr wrap="square" lIns="0" tIns="0" rIns="0" bIns="0" rtlCol="0" anchor="t">
            <a:spAutoFit/>
          </a:bodyPr>
          <a:lstStyle/>
          <a:p>
            <a:pPr>
              <a:lnSpc>
                <a:spcPct val="150000"/>
              </a:lnSpc>
            </a:pPr>
            <a:r>
              <a:rPr lang="pt-BR" sz="1333" spc="13" dirty="0">
                <a:solidFill>
                  <a:srgbClr val="000000"/>
                </a:solidFill>
                <a:latin typeface="Calibri" panose="020F0502020204030204" pitchFamily="34" charset="0"/>
                <a:ea typeface="Montserrat 1"/>
                <a:cs typeface="Montserrat 1"/>
                <a:sym typeface="Montserrat 1"/>
              </a:rPr>
              <a:t>Nesta aula, exploraremos o pilar Social do ESG através de três dimensões fundamentais: os diferentes níveis de engajamento social corporativo (responsabilidade, generosidade e investimento social), o controverso debate sobre Diversidade, Equidade e Inclusão (DEI) que divide o mundo empresarial, e as novas obrigações legais brasileiras em saúde mental corporativa. Analisaremos casos práticos, tendências globais e as implicações estratégicas dessas transformações para a gestão moderna, preparando vocês para navegar pelos desafios sociais contemporâneos do ambiente de negócios.</a:t>
            </a:r>
          </a:p>
        </p:txBody>
      </p:sp>
      <p:sp>
        <p:nvSpPr>
          <p:cNvPr id="25" name="TextBox 25">
            <a:extLst>
              <a:ext uri="{FF2B5EF4-FFF2-40B4-BE49-F238E27FC236}">
                <a16:creationId xmlns:a16="http://schemas.microsoft.com/office/drawing/2014/main" id="{044E76EC-16EC-1AFD-E613-217217C20533}"/>
              </a:ext>
            </a:extLst>
          </p:cNvPr>
          <p:cNvSpPr txBox="1"/>
          <p:nvPr/>
        </p:nvSpPr>
        <p:spPr>
          <a:xfrm>
            <a:off x="7523109" y="1916347"/>
            <a:ext cx="4300147" cy="615553"/>
          </a:xfrm>
          <a:prstGeom prst="rect">
            <a:avLst/>
          </a:prstGeom>
        </p:spPr>
        <p:txBody>
          <a:bodyPr lIns="0" tIns="0" rIns="0" bIns="0" rtlCol="0" anchor="t">
            <a:spAutoFit/>
          </a:bodyPr>
          <a:lstStyle/>
          <a:p>
            <a:r>
              <a:rPr lang="pt-BR" sz="2000" b="1" spc="17" dirty="0">
                <a:solidFill>
                  <a:srgbClr val="FFFFFF"/>
                </a:solidFill>
                <a:latin typeface="Calibri" panose="020F0502020204030204" pitchFamily="34" charset="0"/>
                <a:ea typeface="Montserrat 1 Bold"/>
                <a:cs typeface="Montserrat 1 Bold"/>
                <a:sym typeface="Montserrat 1 Bold"/>
              </a:rPr>
              <a:t>Distinguir os três níveis de engajamento social corporativo</a:t>
            </a:r>
          </a:p>
        </p:txBody>
      </p:sp>
      <p:sp>
        <p:nvSpPr>
          <p:cNvPr id="27" name="TextBox 27">
            <a:extLst>
              <a:ext uri="{FF2B5EF4-FFF2-40B4-BE49-F238E27FC236}">
                <a16:creationId xmlns:a16="http://schemas.microsoft.com/office/drawing/2014/main" id="{A34B16D7-D872-D699-1F4A-C482F2F56C4D}"/>
              </a:ext>
            </a:extLst>
          </p:cNvPr>
          <p:cNvSpPr txBox="1"/>
          <p:nvPr/>
        </p:nvSpPr>
        <p:spPr>
          <a:xfrm>
            <a:off x="7523110" y="3339247"/>
            <a:ext cx="4024366" cy="664606"/>
          </a:xfrm>
          <a:prstGeom prst="rect">
            <a:avLst/>
          </a:prstGeom>
        </p:spPr>
        <p:txBody>
          <a:bodyPr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Analisar criticamente o debate sobre Diversidade, Equidade e Inclusão (DEI)</a:t>
            </a:r>
          </a:p>
        </p:txBody>
      </p:sp>
      <p:sp>
        <p:nvSpPr>
          <p:cNvPr id="29" name="TextBox 29">
            <a:extLst>
              <a:ext uri="{FF2B5EF4-FFF2-40B4-BE49-F238E27FC236}">
                <a16:creationId xmlns:a16="http://schemas.microsoft.com/office/drawing/2014/main" id="{BFB0E69F-B2B8-5F69-1ECF-351B8D781029}"/>
              </a:ext>
            </a:extLst>
          </p:cNvPr>
          <p:cNvSpPr txBox="1"/>
          <p:nvPr/>
        </p:nvSpPr>
        <p:spPr>
          <a:xfrm>
            <a:off x="7523109" y="4792962"/>
            <a:ext cx="4567291" cy="664606"/>
          </a:xfrm>
          <a:prstGeom prst="rect">
            <a:avLst/>
          </a:prstGeom>
        </p:spPr>
        <p:txBody>
          <a:bodyPr wrap="square"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Avaliar as novas obrigações legais brasileiras em saúde mental </a:t>
            </a:r>
          </a:p>
        </p:txBody>
      </p:sp>
      <p:sp>
        <p:nvSpPr>
          <p:cNvPr id="6" name="Freeform 22">
            <a:extLst>
              <a:ext uri="{FF2B5EF4-FFF2-40B4-BE49-F238E27FC236}">
                <a16:creationId xmlns:a16="http://schemas.microsoft.com/office/drawing/2014/main" id="{BD07B90C-EF98-4ABB-ADDB-A72CFA8B6FB6}"/>
              </a:ext>
            </a:extLst>
          </p:cNvPr>
          <p:cNvSpPr/>
          <p:nvPr/>
        </p:nvSpPr>
        <p:spPr>
          <a:xfrm>
            <a:off x="702635" y="1460600"/>
            <a:ext cx="1944879" cy="257697"/>
          </a:xfrm>
          <a:custGeom>
            <a:avLst/>
            <a:gdLst/>
            <a:ahLst/>
            <a:cxnLst/>
            <a:rect l="l" t="t" r="r" b="b"/>
            <a:pathLst>
              <a:path w="2917319" h="386545">
                <a:moveTo>
                  <a:pt x="0" y="0"/>
                </a:moveTo>
                <a:lnTo>
                  <a:pt x="2917318" y="0"/>
                </a:lnTo>
                <a:lnTo>
                  <a:pt x="2917318" y="386545"/>
                </a:lnTo>
                <a:lnTo>
                  <a:pt x="0" y="386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14" name="TextBox 23">
            <a:extLst>
              <a:ext uri="{FF2B5EF4-FFF2-40B4-BE49-F238E27FC236}">
                <a16:creationId xmlns:a16="http://schemas.microsoft.com/office/drawing/2014/main" id="{D5E92C44-1FFC-532D-64C2-137A2FB03E36}"/>
              </a:ext>
            </a:extLst>
          </p:cNvPr>
          <p:cNvSpPr txBox="1"/>
          <p:nvPr/>
        </p:nvSpPr>
        <p:spPr>
          <a:xfrm>
            <a:off x="910704" y="1989757"/>
            <a:ext cx="4200157" cy="602729"/>
          </a:xfrm>
          <a:prstGeom prst="rect">
            <a:avLst/>
          </a:prstGeom>
        </p:spPr>
        <p:txBody>
          <a:bodyPr lIns="0" tIns="0" rIns="0" bIns="0" rtlCol="0" anchor="t">
            <a:spAutoFit/>
          </a:bodyPr>
          <a:lstStyle/>
          <a:p>
            <a:pPr>
              <a:lnSpc>
                <a:spcPts val="4714"/>
              </a:lnSpc>
            </a:pPr>
            <a:r>
              <a:rPr lang="pt-BR" sz="4000" b="1" dirty="0">
                <a:solidFill>
                  <a:srgbClr val="000000"/>
                </a:solidFill>
                <a:latin typeface="Calibri" panose="020F0502020204030204" pitchFamily="34" charset="0"/>
                <a:ea typeface="Montserrat 1 Bold"/>
                <a:cs typeface="Montserrat 1 Bold"/>
                <a:sym typeface="Montserrat 1 Bold"/>
              </a:rPr>
              <a:t>O S do ESG</a:t>
            </a:r>
            <a:endParaRPr lang="pt-BR" sz="4000" dirty="0">
              <a:solidFill>
                <a:srgbClr val="000000"/>
              </a:solidFill>
              <a:latin typeface="Calibri" panose="020F0502020204030204" pitchFamily="34" charset="0"/>
              <a:ea typeface="Montserrat 1"/>
              <a:cs typeface="Montserrat 1"/>
              <a:sym typeface="Montserrat 1"/>
            </a:endParaRPr>
          </a:p>
        </p:txBody>
      </p:sp>
      <p:sp>
        <p:nvSpPr>
          <p:cNvPr id="19" name="TextBox 23">
            <a:extLst>
              <a:ext uri="{FF2B5EF4-FFF2-40B4-BE49-F238E27FC236}">
                <a16:creationId xmlns:a16="http://schemas.microsoft.com/office/drawing/2014/main" id="{D37AD36B-7511-A651-21F7-2B4A2A8A94E4}"/>
              </a:ext>
            </a:extLst>
          </p:cNvPr>
          <p:cNvSpPr txBox="1"/>
          <p:nvPr/>
        </p:nvSpPr>
        <p:spPr>
          <a:xfrm>
            <a:off x="895853" y="656799"/>
            <a:ext cx="4200157" cy="602729"/>
          </a:xfrm>
          <a:prstGeom prst="rect">
            <a:avLst/>
          </a:prstGeom>
        </p:spPr>
        <p:txBody>
          <a:bodyPr lIns="0" tIns="0" rIns="0" bIns="0" rtlCol="0" anchor="t">
            <a:spAutoFit/>
          </a:bodyPr>
          <a:lstStyle/>
          <a:p>
            <a:pPr>
              <a:lnSpc>
                <a:spcPts val="4714"/>
              </a:lnSpc>
            </a:pPr>
            <a:r>
              <a:rPr lang="pt-BR" sz="4533" b="1" dirty="0">
                <a:solidFill>
                  <a:srgbClr val="000000"/>
                </a:solidFill>
                <a:latin typeface="Calibri" panose="020F0502020204030204" pitchFamily="34" charset="0"/>
                <a:ea typeface="Montserrat 1 Bold"/>
                <a:cs typeface="Montserrat 1 Bold"/>
                <a:sym typeface="Montserrat 1 Bold"/>
              </a:rPr>
              <a:t>AULA 4</a:t>
            </a:r>
            <a:endParaRPr lang="pt-BR" sz="4533" dirty="0">
              <a:solidFill>
                <a:srgbClr val="000000"/>
              </a:solidFill>
              <a:latin typeface="Calibri" panose="020F0502020204030204" pitchFamily="34" charset="0"/>
              <a:ea typeface="Montserrat 1"/>
              <a:cs typeface="Montserrat 1"/>
              <a:sym typeface="Montserrat 1"/>
            </a:endParaRPr>
          </a:p>
        </p:txBody>
      </p:sp>
    </p:spTree>
    <p:extLst>
      <p:ext uri="{BB962C8B-B14F-4D97-AF65-F5344CB8AC3E}">
        <p14:creationId xmlns:p14="http://schemas.microsoft.com/office/powerpoint/2010/main" val="37213509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941597" y="4327403"/>
            <a:ext cx="2504251" cy="0"/>
          </a:xfrm>
          <a:prstGeom prst="line">
            <a:avLst/>
          </a:prstGeom>
          <a:ln w="19050" cap="flat">
            <a:solidFill>
              <a:srgbClr val="000000"/>
            </a:solidFill>
            <a:prstDash val="solid"/>
            <a:headEnd type="none" w="sm" len="sm"/>
            <a:tailEnd type="none" w="sm" len="sm"/>
          </a:ln>
        </p:spPr>
        <p:txBody>
          <a:bodyPr/>
          <a:lstStyle/>
          <a:p>
            <a:endParaRPr lang="pt-BR" sz="1200" noProof="0" dirty="0"/>
          </a:p>
        </p:txBody>
      </p:sp>
      <p:sp>
        <p:nvSpPr>
          <p:cNvPr id="4" name="AutoShape 4"/>
          <p:cNvSpPr/>
          <p:nvPr/>
        </p:nvSpPr>
        <p:spPr>
          <a:xfrm>
            <a:off x="4668399" y="4327403"/>
            <a:ext cx="2504251" cy="0"/>
          </a:xfrm>
          <a:prstGeom prst="line">
            <a:avLst/>
          </a:prstGeom>
          <a:ln w="19050" cap="flat">
            <a:solidFill>
              <a:srgbClr val="000000"/>
            </a:solidFill>
            <a:prstDash val="solid"/>
            <a:headEnd type="none" w="sm" len="sm"/>
            <a:tailEnd type="none" w="sm" len="sm"/>
          </a:ln>
        </p:spPr>
        <p:txBody>
          <a:bodyPr/>
          <a:lstStyle/>
          <a:p>
            <a:endParaRPr lang="pt-BR" sz="1200" noProof="0" dirty="0"/>
          </a:p>
        </p:txBody>
      </p:sp>
      <p:sp>
        <p:nvSpPr>
          <p:cNvPr id="5" name="AutoShape 5"/>
          <p:cNvSpPr/>
          <p:nvPr/>
        </p:nvSpPr>
        <p:spPr>
          <a:xfrm>
            <a:off x="8395200" y="4327403"/>
            <a:ext cx="2504251" cy="0"/>
          </a:xfrm>
          <a:prstGeom prst="line">
            <a:avLst/>
          </a:prstGeom>
          <a:ln w="19050" cap="flat">
            <a:solidFill>
              <a:srgbClr val="000000"/>
            </a:solidFill>
            <a:prstDash val="solid"/>
            <a:headEnd type="none" w="sm" len="sm"/>
            <a:tailEnd type="none" w="sm" len="sm"/>
          </a:ln>
        </p:spPr>
        <p:txBody>
          <a:bodyPr/>
          <a:lstStyle/>
          <a:p>
            <a:endParaRPr lang="pt-BR" sz="1200" noProof="0" dirty="0"/>
          </a:p>
        </p:txBody>
      </p:sp>
      <p:sp>
        <p:nvSpPr>
          <p:cNvPr id="6" name="Freeform 6"/>
          <p:cNvSpPr/>
          <p:nvPr/>
        </p:nvSpPr>
        <p:spPr>
          <a:xfrm>
            <a:off x="8497801" y="3750152"/>
            <a:ext cx="291641" cy="291641"/>
          </a:xfrm>
          <a:custGeom>
            <a:avLst/>
            <a:gdLst/>
            <a:ahLst/>
            <a:cxnLst/>
            <a:rect l="l" t="t" r="r" b="b"/>
            <a:pathLst>
              <a:path w="437461" h="437461">
                <a:moveTo>
                  <a:pt x="0" y="0"/>
                </a:moveTo>
                <a:lnTo>
                  <a:pt x="437461" y="0"/>
                </a:lnTo>
                <a:lnTo>
                  <a:pt x="437461" y="437461"/>
                </a:lnTo>
                <a:lnTo>
                  <a:pt x="0" y="437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noProof="0" dirty="0"/>
          </a:p>
        </p:txBody>
      </p:sp>
      <p:grpSp>
        <p:nvGrpSpPr>
          <p:cNvPr id="7" name="Group 7"/>
          <p:cNvGrpSpPr/>
          <p:nvPr/>
        </p:nvGrpSpPr>
        <p:grpSpPr>
          <a:xfrm>
            <a:off x="481263" y="0"/>
            <a:ext cx="11710737" cy="3023711"/>
            <a:chOff x="0" y="0"/>
            <a:chExt cx="2382046" cy="698500"/>
          </a:xfrm>
        </p:grpSpPr>
        <p:sp>
          <p:nvSpPr>
            <p:cNvPr id="8" name="Freeform 8"/>
            <p:cNvSpPr/>
            <p:nvPr/>
          </p:nvSpPr>
          <p:spPr>
            <a:xfrm>
              <a:off x="0" y="0"/>
              <a:ext cx="2382046" cy="698500"/>
            </a:xfrm>
            <a:custGeom>
              <a:avLst/>
              <a:gdLst/>
              <a:ahLst/>
              <a:cxnLst/>
              <a:rect l="l" t="t" r="r" b="b"/>
              <a:pathLst>
                <a:path w="2382046" h="698500">
                  <a:moveTo>
                    <a:pt x="2382046" y="349250"/>
                  </a:moveTo>
                  <a:lnTo>
                    <a:pt x="2178846" y="698500"/>
                  </a:lnTo>
                  <a:lnTo>
                    <a:pt x="203200" y="698500"/>
                  </a:lnTo>
                  <a:lnTo>
                    <a:pt x="0" y="349250"/>
                  </a:lnTo>
                  <a:lnTo>
                    <a:pt x="203200" y="0"/>
                  </a:lnTo>
                  <a:lnTo>
                    <a:pt x="2178846" y="0"/>
                  </a:lnTo>
                  <a:lnTo>
                    <a:pt x="2382046" y="349250"/>
                  </a:lnTo>
                  <a:close/>
                </a:path>
              </a:pathLst>
            </a:custGeom>
            <a:solidFill>
              <a:srgbClr val="04356E"/>
            </a:solidFill>
          </p:spPr>
          <p:txBody>
            <a:bodyPr/>
            <a:lstStyle/>
            <a:p>
              <a:endParaRPr lang="pt-BR" sz="1200"/>
            </a:p>
          </p:txBody>
        </p:sp>
        <p:sp>
          <p:nvSpPr>
            <p:cNvPr id="9" name="TextBox 9"/>
            <p:cNvSpPr txBox="1"/>
            <p:nvPr/>
          </p:nvSpPr>
          <p:spPr>
            <a:xfrm>
              <a:off x="114300" y="-66675"/>
              <a:ext cx="2153446" cy="765175"/>
            </a:xfrm>
            <a:prstGeom prst="rect">
              <a:avLst/>
            </a:prstGeom>
          </p:spPr>
          <p:txBody>
            <a:bodyPr lIns="33867" tIns="33867" rIns="33867" bIns="33867" rtlCol="0" anchor="ctr"/>
            <a:lstStyle/>
            <a:p>
              <a:pPr algn="ctr">
                <a:lnSpc>
                  <a:spcPts val="2400"/>
                </a:lnSpc>
              </a:pPr>
              <a:endParaRPr sz="1200"/>
            </a:p>
          </p:txBody>
        </p:sp>
      </p:grpSp>
      <p:sp>
        <p:nvSpPr>
          <p:cNvPr id="10" name="Freeform 10"/>
          <p:cNvSpPr/>
          <p:nvPr/>
        </p:nvSpPr>
        <p:spPr>
          <a:xfrm>
            <a:off x="5843364" y="470363"/>
            <a:ext cx="2013171" cy="2236857"/>
          </a:xfrm>
          <a:custGeom>
            <a:avLst/>
            <a:gdLst/>
            <a:ahLst/>
            <a:cxnLst/>
            <a:rect l="l" t="t" r="r" b="b"/>
            <a:pathLst>
              <a:path w="3019756" h="3355285">
                <a:moveTo>
                  <a:pt x="0" y="0"/>
                </a:moveTo>
                <a:lnTo>
                  <a:pt x="3019756" y="0"/>
                </a:lnTo>
                <a:lnTo>
                  <a:pt x="3019756" y="3355285"/>
                </a:lnTo>
                <a:lnTo>
                  <a:pt x="0" y="3355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noProof="0" dirty="0"/>
          </a:p>
        </p:txBody>
      </p:sp>
      <p:grpSp>
        <p:nvGrpSpPr>
          <p:cNvPr id="11" name="Group 11"/>
          <p:cNvGrpSpPr/>
          <p:nvPr/>
        </p:nvGrpSpPr>
        <p:grpSpPr>
          <a:xfrm>
            <a:off x="6266329" y="281659"/>
            <a:ext cx="5735154" cy="2503510"/>
            <a:chOff x="0" y="0"/>
            <a:chExt cx="1600155" cy="698500"/>
          </a:xfrm>
          <a:blipFill dpi="0" rotWithShape="1">
            <a:blip r:embed="rId6"/>
            <a:srcRect/>
            <a:stretch>
              <a:fillRect t="-28000" b="-37000"/>
            </a:stretch>
          </a:blipFill>
        </p:grpSpPr>
        <p:sp>
          <p:nvSpPr>
            <p:cNvPr id="12" name="Freeform 12"/>
            <p:cNvSpPr/>
            <p:nvPr/>
          </p:nvSpPr>
          <p:spPr>
            <a:xfrm>
              <a:off x="0" y="0"/>
              <a:ext cx="1600155" cy="698500"/>
            </a:xfrm>
            <a:custGeom>
              <a:avLst/>
              <a:gdLst/>
              <a:ahLst/>
              <a:cxnLst/>
              <a:rect l="l" t="t" r="r" b="b"/>
              <a:pathLst>
                <a:path w="1600155" h="698500">
                  <a:moveTo>
                    <a:pt x="1600155" y="349250"/>
                  </a:moveTo>
                  <a:lnTo>
                    <a:pt x="1396955" y="698500"/>
                  </a:lnTo>
                  <a:lnTo>
                    <a:pt x="203200" y="698500"/>
                  </a:lnTo>
                  <a:lnTo>
                    <a:pt x="0" y="349250"/>
                  </a:lnTo>
                  <a:lnTo>
                    <a:pt x="203200" y="0"/>
                  </a:lnTo>
                  <a:lnTo>
                    <a:pt x="1396955" y="0"/>
                  </a:lnTo>
                  <a:lnTo>
                    <a:pt x="1600155" y="349250"/>
                  </a:lnTo>
                  <a:close/>
                </a:path>
              </a:pathLst>
            </a:custGeom>
            <a:grpFill/>
            <a:ln w="190500" cap="sq">
              <a:solidFill>
                <a:srgbClr val="04356E"/>
              </a:solidFill>
              <a:prstDash val="solid"/>
              <a:miter/>
            </a:ln>
          </p:spPr>
          <p:txBody>
            <a:bodyPr/>
            <a:lstStyle/>
            <a:p>
              <a:endParaRPr lang="pt-BR" sz="1200"/>
            </a:p>
          </p:txBody>
        </p:sp>
      </p:grpSp>
      <p:sp>
        <p:nvSpPr>
          <p:cNvPr id="13" name="Freeform 13"/>
          <p:cNvSpPr/>
          <p:nvPr/>
        </p:nvSpPr>
        <p:spPr>
          <a:xfrm>
            <a:off x="941598" y="3617930"/>
            <a:ext cx="1320285" cy="526463"/>
          </a:xfrm>
          <a:custGeom>
            <a:avLst/>
            <a:gdLst/>
            <a:ahLst/>
            <a:cxnLst/>
            <a:rect l="l" t="t" r="r" b="b"/>
            <a:pathLst>
              <a:path w="1980427" h="789695">
                <a:moveTo>
                  <a:pt x="0" y="0"/>
                </a:moveTo>
                <a:lnTo>
                  <a:pt x="1980427" y="0"/>
                </a:lnTo>
                <a:lnTo>
                  <a:pt x="1980427" y="789695"/>
                </a:lnTo>
                <a:lnTo>
                  <a:pt x="0" y="7896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noProof="0" dirty="0"/>
          </a:p>
        </p:txBody>
      </p:sp>
      <p:sp>
        <p:nvSpPr>
          <p:cNvPr id="14" name="Freeform 14"/>
          <p:cNvSpPr/>
          <p:nvPr/>
        </p:nvSpPr>
        <p:spPr>
          <a:xfrm>
            <a:off x="4668399" y="3617930"/>
            <a:ext cx="1320285" cy="526463"/>
          </a:xfrm>
          <a:custGeom>
            <a:avLst/>
            <a:gdLst/>
            <a:ahLst/>
            <a:cxnLst/>
            <a:rect l="l" t="t" r="r" b="b"/>
            <a:pathLst>
              <a:path w="1980427" h="789695">
                <a:moveTo>
                  <a:pt x="0" y="0"/>
                </a:moveTo>
                <a:lnTo>
                  <a:pt x="1980427" y="0"/>
                </a:lnTo>
                <a:lnTo>
                  <a:pt x="1980427" y="789695"/>
                </a:lnTo>
                <a:lnTo>
                  <a:pt x="0" y="7896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noProof="0" dirty="0"/>
          </a:p>
        </p:txBody>
      </p:sp>
      <p:sp>
        <p:nvSpPr>
          <p:cNvPr id="15" name="Freeform 15"/>
          <p:cNvSpPr/>
          <p:nvPr/>
        </p:nvSpPr>
        <p:spPr>
          <a:xfrm>
            <a:off x="8395200" y="3617930"/>
            <a:ext cx="1320285" cy="526463"/>
          </a:xfrm>
          <a:custGeom>
            <a:avLst/>
            <a:gdLst/>
            <a:ahLst/>
            <a:cxnLst/>
            <a:rect l="l" t="t" r="r" b="b"/>
            <a:pathLst>
              <a:path w="1980427" h="789695">
                <a:moveTo>
                  <a:pt x="0" y="0"/>
                </a:moveTo>
                <a:lnTo>
                  <a:pt x="1980428" y="0"/>
                </a:lnTo>
                <a:lnTo>
                  <a:pt x="1980428" y="789695"/>
                </a:lnTo>
                <a:lnTo>
                  <a:pt x="0" y="7896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noProof="0" dirty="0"/>
          </a:p>
        </p:txBody>
      </p:sp>
      <p:sp>
        <p:nvSpPr>
          <p:cNvPr id="29" name="Freeform 29"/>
          <p:cNvSpPr/>
          <p:nvPr/>
        </p:nvSpPr>
        <p:spPr>
          <a:xfrm>
            <a:off x="1149897" y="3769735"/>
            <a:ext cx="222852" cy="222852"/>
          </a:xfrm>
          <a:custGeom>
            <a:avLst/>
            <a:gdLst/>
            <a:ahLst/>
            <a:cxnLst/>
            <a:rect l="l" t="t" r="r" b="b"/>
            <a:pathLst>
              <a:path w="334278" h="334278">
                <a:moveTo>
                  <a:pt x="0" y="0"/>
                </a:moveTo>
                <a:lnTo>
                  <a:pt x="334278" y="0"/>
                </a:lnTo>
                <a:lnTo>
                  <a:pt x="334278" y="334278"/>
                </a:lnTo>
                <a:lnTo>
                  <a:pt x="0" y="3342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200" noProof="0" dirty="0"/>
          </a:p>
        </p:txBody>
      </p:sp>
      <p:sp>
        <p:nvSpPr>
          <p:cNvPr id="30" name="Freeform 30"/>
          <p:cNvSpPr/>
          <p:nvPr/>
        </p:nvSpPr>
        <p:spPr>
          <a:xfrm>
            <a:off x="4874473" y="3769735"/>
            <a:ext cx="222852" cy="222852"/>
          </a:xfrm>
          <a:custGeom>
            <a:avLst/>
            <a:gdLst/>
            <a:ahLst/>
            <a:cxnLst/>
            <a:rect l="l" t="t" r="r" b="b"/>
            <a:pathLst>
              <a:path w="334278" h="334278">
                <a:moveTo>
                  <a:pt x="0" y="0"/>
                </a:moveTo>
                <a:lnTo>
                  <a:pt x="334278" y="0"/>
                </a:lnTo>
                <a:lnTo>
                  <a:pt x="334278" y="334278"/>
                </a:lnTo>
                <a:lnTo>
                  <a:pt x="0" y="3342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sz="1200" noProof="0" dirty="0"/>
          </a:p>
        </p:txBody>
      </p:sp>
      <p:sp>
        <p:nvSpPr>
          <p:cNvPr id="31" name="Freeform 31"/>
          <p:cNvSpPr/>
          <p:nvPr/>
        </p:nvSpPr>
        <p:spPr>
          <a:xfrm>
            <a:off x="8585140" y="3769735"/>
            <a:ext cx="217002" cy="222852"/>
          </a:xfrm>
          <a:custGeom>
            <a:avLst/>
            <a:gdLst/>
            <a:ahLst/>
            <a:cxnLst/>
            <a:rect l="l" t="t" r="r" b="b"/>
            <a:pathLst>
              <a:path w="325503" h="334278">
                <a:moveTo>
                  <a:pt x="0" y="0"/>
                </a:moveTo>
                <a:lnTo>
                  <a:pt x="325503" y="0"/>
                </a:lnTo>
                <a:lnTo>
                  <a:pt x="325503" y="334278"/>
                </a:lnTo>
                <a:lnTo>
                  <a:pt x="0" y="3342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sz="1200" noProof="0" dirty="0"/>
          </a:p>
        </p:txBody>
      </p:sp>
      <p:sp>
        <p:nvSpPr>
          <p:cNvPr id="33" name="Freeform 33"/>
          <p:cNvSpPr/>
          <p:nvPr/>
        </p:nvSpPr>
        <p:spPr>
          <a:xfrm>
            <a:off x="1725964" y="489502"/>
            <a:ext cx="1497185" cy="512786"/>
          </a:xfrm>
          <a:custGeom>
            <a:avLst/>
            <a:gdLst/>
            <a:ahLst/>
            <a:cxnLst/>
            <a:rect l="l" t="t" r="r" b="b"/>
            <a:pathLst>
              <a:path w="2245777" h="769179">
                <a:moveTo>
                  <a:pt x="0" y="0"/>
                </a:moveTo>
                <a:lnTo>
                  <a:pt x="2245778" y="0"/>
                </a:lnTo>
                <a:lnTo>
                  <a:pt x="2245778" y="769179"/>
                </a:lnTo>
                <a:lnTo>
                  <a:pt x="0" y="76917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sz="1200" noProof="0" dirty="0"/>
          </a:p>
        </p:txBody>
      </p:sp>
      <p:sp>
        <p:nvSpPr>
          <p:cNvPr id="34" name="TextBox 34"/>
          <p:cNvSpPr txBox="1"/>
          <p:nvPr/>
        </p:nvSpPr>
        <p:spPr>
          <a:xfrm>
            <a:off x="1725965" y="1151185"/>
            <a:ext cx="2942434" cy="1063496"/>
          </a:xfrm>
          <a:prstGeom prst="rect">
            <a:avLst/>
          </a:prstGeom>
        </p:spPr>
        <p:txBody>
          <a:bodyPr wrap="square" lIns="0" tIns="0" rIns="0" bIns="0" rtlCol="0" anchor="t">
            <a:spAutoFit/>
          </a:bodyPr>
          <a:lstStyle/>
          <a:p>
            <a:pPr>
              <a:lnSpc>
                <a:spcPts val="4437"/>
              </a:lnSpc>
            </a:pPr>
            <a:r>
              <a:rPr lang="pt-BR" sz="2400" b="1" noProof="0" dirty="0">
                <a:solidFill>
                  <a:srgbClr val="FFFFFF"/>
                </a:solidFill>
                <a:latin typeface="Montserrat Bold"/>
                <a:ea typeface="Montserrat Bold"/>
                <a:cs typeface="Montserrat Bold"/>
                <a:sym typeface="Montserrat Bold"/>
              </a:rPr>
              <a:t>Diferenças que fazem diferença</a:t>
            </a:r>
          </a:p>
        </p:txBody>
      </p:sp>
      <p:sp>
        <p:nvSpPr>
          <p:cNvPr id="36" name="TextBox 36"/>
          <p:cNvSpPr txBox="1"/>
          <p:nvPr/>
        </p:nvSpPr>
        <p:spPr>
          <a:xfrm>
            <a:off x="941597" y="4356971"/>
            <a:ext cx="2850503" cy="372538"/>
          </a:xfrm>
          <a:prstGeom prst="rect">
            <a:avLst/>
          </a:prstGeom>
        </p:spPr>
        <p:txBody>
          <a:bodyPr wrap="square" lIns="0" tIns="0" rIns="0" bIns="0" rtlCol="0" anchor="t">
            <a:spAutoFit/>
          </a:bodyPr>
          <a:lstStyle/>
          <a:p>
            <a:pPr>
              <a:lnSpc>
                <a:spcPct val="150000"/>
              </a:lnSpc>
            </a:pPr>
            <a:r>
              <a:rPr lang="pt-BR" b="1" spc="17" noProof="0" dirty="0">
                <a:solidFill>
                  <a:srgbClr val="000000"/>
                </a:solidFill>
                <a:latin typeface="Montaser Arabic Medium"/>
                <a:ea typeface="Montaser Arabic Medium"/>
                <a:cs typeface="Montaser Arabic Medium"/>
                <a:sym typeface="Montaser Arabic Medium"/>
              </a:rPr>
              <a:t>RESPONSABILIDADE SOCIAL</a:t>
            </a:r>
          </a:p>
        </p:txBody>
      </p:sp>
      <p:sp>
        <p:nvSpPr>
          <p:cNvPr id="37" name="TextBox 37"/>
          <p:cNvSpPr txBox="1"/>
          <p:nvPr/>
        </p:nvSpPr>
        <p:spPr>
          <a:xfrm>
            <a:off x="941597" y="4800275"/>
            <a:ext cx="2968251" cy="1256241"/>
          </a:xfrm>
          <a:prstGeom prst="rect">
            <a:avLst/>
          </a:prstGeom>
        </p:spPr>
        <p:txBody>
          <a:bodyPr wrap="square" lIns="0" tIns="0" rIns="0" bIns="0" rtlCol="0" anchor="t">
            <a:spAutoFit/>
          </a:bodyPr>
          <a:lstStyle/>
          <a:p>
            <a:pPr marL="0" lvl="1">
              <a:lnSpc>
                <a:spcPct val="150000"/>
              </a:lnSpc>
            </a:pPr>
            <a:r>
              <a:rPr lang="pt-BR" sz="1400" dirty="0">
                <a:latin typeface="Calibri" panose="020F0502020204030204" pitchFamily="34" charset="0"/>
              </a:rPr>
              <a:t>Conjunto de obrigações </a:t>
            </a:r>
            <a:r>
              <a:rPr lang="pt-BR" sz="1400" b="1" dirty="0">
                <a:solidFill>
                  <a:srgbClr val="003E7E"/>
                </a:solidFill>
                <a:latin typeface="Calibri" panose="020F0502020204030204" pitchFamily="34" charset="0"/>
              </a:rPr>
              <a:t>definido por lei e pelos valores universalizáveis</a:t>
            </a:r>
            <a:r>
              <a:rPr lang="pt-BR" sz="1400" dirty="0">
                <a:latin typeface="Calibri" panose="020F0502020204030204" pitchFamily="34" charset="0"/>
              </a:rPr>
              <a:t>, que a empresa tem para com todos os seus </a:t>
            </a:r>
            <a:r>
              <a:rPr lang="pt-BR" sz="1400" i="1" dirty="0">
                <a:latin typeface="Calibri" panose="020F0502020204030204" pitchFamily="34" charset="0"/>
              </a:rPr>
              <a:t>stakeholders</a:t>
            </a:r>
            <a:endParaRPr lang="pt-BR" sz="14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38" name="TextBox 38"/>
          <p:cNvSpPr txBox="1"/>
          <p:nvPr/>
        </p:nvSpPr>
        <p:spPr>
          <a:xfrm>
            <a:off x="4668399" y="4356971"/>
            <a:ext cx="2345052" cy="912237"/>
          </a:xfrm>
          <a:prstGeom prst="rect">
            <a:avLst/>
          </a:prstGeom>
        </p:spPr>
        <p:txBody>
          <a:bodyPr wrap="square" lIns="0" tIns="0" rIns="0" bIns="0" rtlCol="0" anchor="t">
            <a:spAutoFit/>
          </a:bodyPr>
          <a:lstStyle/>
          <a:p>
            <a:pPr>
              <a:lnSpc>
                <a:spcPct val="150000"/>
              </a:lnSpc>
            </a:pPr>
            <a:r>
              <a:rPr lang="pt-BR" b="1" spc="17" noProof="0" dirty="0">
                <a:solidFill>
                  <a:srgbClr val="000000"/>
                </a:solidFill>
                <a:latin typeface="Montaser Arabic Medium"/>
                <a:ea typeface="Montaser Arabic Medium"/>
                <a:cs typeface="Montaser Arabic Medium"/>
                <a:sym typeface="Montaser Arabic Medium"/>
              </a:rPr>
              <a:t>GENEROSIDADE SOCIAL</a:t>
            </a:r>
          </a:p>
          <a:p>
            <a:pPr>
              <a:lnSpc>
                <a:spcPct val="150000"/>
              </a:lnSpc>
            </a:pPr>
            <a:endParaRPr lang="pt-BR" sz="2400" b="1" spc="17" noProof="0" dirty="0">
              <a:solidFill>
                <a:srgbClr val="000000"/>
              </a:solidFill>
              <a:latin typeface="Montaser Arabic Medium"/>
              <a:ea typeface="Montaser Arabic Medium"/>
              <a:cs typeface="Montaser Arabic Medium"/>
              <a:sym typeface="Montaser Arabic Medium"/>
            </a:endParaRPr>
          </a:p>
        </p:txBody>
      </p:sp>
      <p:sp>
        <p:nvSpPr>
          <p:cNvPr id="40" name="TextBox 40"/>
          <p:cNvSpPr txBox="1"/>
          <p:nvPr/>
        </p:nvSpPr>
        <p:spPr>
          <a:xfrm>
            <a:off x="8399900" y="4356971"/>
            <a:ext cx="3592403" cy="788036"/>
          </a:xfrm>
          <a:prstGeom prst="rect">
            <a:avLst/>
          </a:prstGeom>
        </p:spPr>
        <p:txBody>
          <a:bodyPr wrap="square" lIns="0" tIns="0" rIns="0" bIns="0" rtlCol="0" anchor="t">
            <a:spAutoFit/>
          </a:bodyPr>
          <a:lstStyle/>
          <a:p>
            <a:pPr>
              <a:lnSpc>
                <a:spcPct val="150000"/>
              </a:lnSpc>
            </a:pPr>
            <a:r>
              <a:rPr lang="pt-BR" b="1" spc="17" noProof="0" dirty="0">
                <a:solidFill>
                  <a:srgbClr val="000000"/>
                </a:solidFill>
                <a:latin typeface="Montaser Arabic Medium"/>
                <a:ea typeface="Montaser Arabic Medium"/>
                <a:cs typeface="Montaser Arabic Medium"/>
                <a:sym typeface="Montaser Arabic Medium"/>
              </a:rPr>
              <a:t>INVESTIMENTO SOCIAL PRIVADO</a:t>
            </a:r>
          </a:p>
          <a:p>
            <a:pPr>
              <a:lnSpc>
                <a:spcPct val="150000"/>
              </a:lnSpc>
            </a:pPr>
            <a:endParaRPr lang="pt-BR" b="1" spc="17" noProof="0" dirty="0">
              <a:solidFill>
                <a:srgbClr val="000000"/>
              </a:solidFill>
              <a:latin typeface="Montaser Arabic Medium"/>
              <a:ea typeface="Montaser Arabic Medium"/>
              <a:cs typeface="Montaser Arabic Medium"/>
              <a:sym typeface="Montaser Arabic Medium"/>
            </a:endParaRPr>
          </a:p>
        </p:txBody>
      </p:sp>
      <p:sp>
        <p:nvSpPr>
          <p:cNvPr id="43" name="TextBox 37">
            <a:extLst>
              <a:ext uri="{FF2B5EF4-FFF2-40B4-BE49-F238E27FC236}">
                <a16:creationId xmlns:a16="http://schemas.microsoft.com/office/drawing/2014/main" id="{9C534799-CF8C-238B-0CEA-2B896856841C}"/>
              </a:ext>
            </a:extLst>
          </p:cNvPr>
          <p:cNvSpPr txBox="1"/>
          <p:nvPr/>
        </p:nvSpPr>
        <p:spPr>
          <a:xfrm>
            <a:off x="4686629" y="4825358"/>
            <a:ext cx="3159400" cy="1582421"/>
          </a:xfrm>
          <a:prstGeom prst="rect">
            <a:avLst/>
          </a:prstGeom>
        </p:spPr>
        <p:txBody>
          <a:bodyPr wrap="square" lIns="0" tIns="0" rIns="0" bIns="0" rtlCol="0" anchor="t">
            <a:spAutoFit/>
          </a:bodyPr>
          <a:lstStyle/>
          <a:p>
            <a:pPr marL="0" lvl="1">
              <a:lnSpc>
                <a:spcPct val="150000"/>
              </a:lnSpc>
            </a:pPr>
            <a:r>
              <a:rPr lang="pt-BR" sz="1400" dirty="0">
                <a:latin typeface="Calibri" panose="020F0502020204030204" pitchFamily="34" charset="0"/>
              </a:rPr>
              <a:t>Ações feitas pela empresa, que vão </a:t>
            </a:r>
            <a:r>
              <a:rPr lang="pt-BR" sz="1400" b="1" dirty="0">
                <a:solidFill>
                  <a:srgbClr val="003E7E"/>
                </a:solidFill>
                <a:latin typeface="Calibri" panose="020F0502020204030204" pitchFamily="34" charset="0"/>
              </a:rPr>
              <a:t>além</a:t>
            </a:r>
            <a:r>
              <a:rPr lang="pt-BR" sz="1400" dirty="0">
                <a:latin typeface="Calibri" panose="020F0502020204030204" pitchFamily="34" charset="0"/>
              </a:rPr>
              <a:t> de suas responsabilidades,  visando a melhoria social, sem buscar retorno. Tais ações geram reparação social mas podem não gerar reputação social. </a:t>
            </a:r>
          </a:p>
        </p:txBody>
      </p:sp>
      <p:sp>
        <p:nvSpPr>
          <p:cNvPr id="45" name="TextBox 37">
            <a:extLst>
              <a:ext uri="{FF2B5EF4-FFF2-40B4-BE49-F238E27FC236}">
                <a16:creationId xmlns:a16="http://schemas.microsoft.com/office/drawing/2014/main" id="{572221E5-6D4F-ED58-D36D-9976D67DE8DB}"/>
              </a:ext>
            </a:extLst>
          </p:cNvPr>
          <p:cNvSpPr txBox="1"/>
          <p:nvPr/>
        </p:nvSpPr>
        <p:spPr>
          <a:xfrm>
            <a:off x="8440562" y="4822005"/>
            <a:ext cx="3406296" cy="1579407"/>
          </a:xfrm>
          <a:prstGeom prst="rect">
            <a:avLst/>
          </a:prstGeom>
        </p:spPr>
        <p:txBody>
          <a:bodyPr wrap="square" lIns="0" tIns="0" rIns="0" bIns="0" rtlCol="0" anchor="t">
            <a:spAutoFit/>
          </a:bodyPr>
          <a:lstStyle/>
          <a:p>
            <a:pPr marL="0" lvl="1">
              <a:lnSpc>
                <a:spcPct val="150000"/>
              </a:lnSpc>
            </a:pPr>
            <a:r>
              <a:rPr lang="pt-BR" sz="1400" dirty="0">
                <a:latin typeface="Calibri" panose="020F0502020204030204" pitchFamily="34" charset="0"/>
              </a:rPr>
              <a:t>Ações feitas pela empresa, voltadas para a sociedade em geral, </a:t>
            </a:r>
            <a:r>
              <a:rPr lang="pt-BR" sz="1400" b="1" dirty="0">
                <a:solidFill>
                  <a:srgbClr val="003E7E"/>
                </a:solidFill>
                <a:latin typeface="Calibri" panose="020F0502020204030204" pitchFamily="34" charset="0"/>
              </a:rPr>
              <a:t>que vão além das suas responsabilidades</a:t>
            </a:r>
            <a:r>
              <a:rPr lang="pt-BR" sz="1400" dirty="0">
                <a:latin typeface="Calibri" panose="020F0502020204030204" pitchFamily="34" charset="0"/>
              </a:rPr>
              <a:t>, com clara busca de retorno. Tais ações geram </a:t>
            </a:r>
            <a:r>
              <a:rPr lang="pt-BR" sz="1400" b="1" dirty="0">
                <a:solidFill>
                  <a:srgbClr val="003E7E"/>
                </a:solidFill>
                <a:latin typeface="Calibri" panose="020F0502020204030204" pitchFamily="34" charset="0"/>
              </a:rPr>
              <a:t>reparação e reputação social.</a:t>
            </a:r>
            <a:endParaRPr lang="pt-BR" sz="1400" dirty="0">
              <a:solidFill>
                <a:srgbClr val="003E7E"/>
              </a:solidFill>
              <a:latin typeface="Calibri" panose="020F0502020204030204" pitchFamily="34" charset="0"/>
            </a:endParaRPr>
          </a:p>
        </p:txBody>
      </p:sp>
    </p:spTree>
    <p:extLst>
      <p:ext uri="{BB962C8B-B14F-4D97-AF65-F5344CB8AC3E}">
        <p14:creationId xmlns:p14="http://schemas.microsoft.com/office/powerpoint/2010/main" val="405961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68426" y="0"/>
            <a:ext cx="5806866" cy="1929490"/>
            <a:chOff x="0" y="0"/>
            <a:chExt cx="2294071" cy="784557"/>
          </a:xfrm>
        </p:grpSpPr>
        <p:sp>
          <p:nvSpPr>
            <p:cNvPr id="4" name="Freeform 4"/>
            <p:cNvSpPr/>
            <p:nvPr/>
          </p:nvSpPr>
          <p:spPr>
            <a:xfrm>
              <a:off x="0" y="0"/>
              <a:ext cx="2294070" cy="784557"/>
            </a:xfrm>
            <a:custGeom>
              <a:avLst/>
              <a:gdLst/>
              <a:ahLst/>
              <a:cxnLst/>
              <a:rect l="l" t="t" r="r" b="b"/>
              <a:pathLst>
                <a:path w="2294070" h="784557">
                  <a:moveTo>
                    <a:pt x="0" y="0"/>
                  </a:moveTo>
                  <a:lnTo>
                    <a:pt x="2294070" y="0"/>
                  </a:lnTo>
                  <a:lnTo>
                    <a:pt x="2294070" y="784557"/>
                  </a:lnTo>
                  <a:lnTo>
                    <a:pt x="0" y="784557"/>
                  </a:lnTo>
                  <a:close/>
                </a:path>
              </a:pathLst>
            </a:custGeom>
            <a:solidFill>
              <a:srgbClr val="115B96"/>
            </a:solidFill>
          </p:spPr>
          <p:txBody>
            <a:bodyPr/>
            <a:lstStyle/>
            <a:p>
              <a:endParaRPr lang="pt-BR" sz="1200" dirty="0"/>
            </a:p>
          </p:txBody>
        </p:sp>
        <p:sp>
          <p:nvSpPr>
            <p:cNvPr id="5" name="TextBox 5"/>
            <p:cNvSpPr txBox="1"/>
            <p:nvPr/>
          </p:nvSpPr>
          <p:spPr>
            <a:xfrm>
              <a:off x="0" y="-66675"/>
              <a:ext cx="2294071" cy="851232"/>
            </a:xfrm>
            <a:prstGeom prst="rect">
              <a:avLst/>
            </a:prstGeom>
          </p:spPr>
          <p:txBody>
            <a:bodyPr lIns="33867" tIns="33867" rIns="33867" bIns="33867" rtlCol="0" anchor="ctr"/>
            <a:lstStyle/>
            <a:p>
              <a:pPr algn="ctr">
                <a:lnSpc>
                  <a:spcPts val="2400"/>
                </a:lnSpc>
              </a:pPr>
              <a:endParaRPr lang="pt-BR" sz="1200" dirty="0"/>
            </a:p>
          </p:txBody>
        </p:sp>
      </p:grpSp>
      <p:sp>
        <p:nvSpPr>
          <p:cNvPr id="6" name="Freeform 6"/>
          <p:cNvSpPr/>
          <p:nvPr/>
        </p:nvSpPr>
        <p:spPr>
          <a:xfrm>
            <a:off x="4943035" y="815436"/>
            <a:ext cx="1386973" cy="1541082"/>
          </a:xfrm>
          <a:custGeom>
            <a:avLst/>
            <a:gdLst/>
            <a:ahLst/>
            <a:cxnLst/>
            <a:rect l="l" t="t" r="r" b="b"/>
            <a:pathLst>
              <a:path w="2080460" h="2311623">
                <a:moveTo>
                  <a:pt x="0" y="0"/>
                </a:moveTo>
                <a:lnTo>
                  <a:pt x="2080460" y="0"/>
                </a:lnTo>
                <a:lnTo>
                  <a:pt x="2080460" y="2311622"/>
                </a:lnTo>
                <a:lnTo>
                  <a:pt x="0" y="2311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7" name="AutoShape 7"/>
          <p:cNvSpPr/>
          <p:nvPr/>
        </p:nvSpPr>
        <p:spPr>
          <a:xfrm>
            <a:off x="1004983" y="3812335"/>
            <a:ext cx="4756772" cy="0"/>
          </a:xfrm>
          <a:prstGeom prst="line">
            <a:avLst/>
          </a:prstGeom>
          <a:ln w="19050" cap="flat">
            <a:solidFill>
              <a:srgbClr val="000000"/>
            </a:solidFill>
            <a:prstDash val="solid"/>
            <a:headEnd type="none" w="sm" len="sm"/>
            <a:tailEnd type="none" w="sm" len="sm"/>
          </a:ln>
        </p:spPr>
        <p:txBody>
          <a:bodyPr/>
          <a:lstStyle/>
          <a:p>
            <a:endParaRPr lang="pt-BR" sz="1200" dirty="0">
              <a:latin typeface="Montserrat 1" panose="020B0604020202020204" charset="0"/>
            </a:endParaRPr>
          </a:p>
        </p:txBody>
      </p:sp>
      <p:sp>
        <p:nvSpPr>
          <p:cNvPr id="8" name="AutoShape 8"/>
          <p:cNvSpPr/>
          <p:nvPr/>
        </p:nvSpPr>
        <p:spPr>
          <a:xfrm>
            <a:off x="1004983" y="4804857"/>
            <a:ext cx="4756772" cy="0"/>
          </a:xfrm>
          <a:prstGeom prst="line">
            <a:avLst/>
          </a:prstGeom>
          <a:ln w="19050" cap="flat">
            <a:solidFill>
              <a:srgbClr val="000000"/>
            </a:solidFill>
            <a:prstDash val="solid"/>
            <a:headEnd type="none" w="sm" len="sm"/>
            <a:tailEnd type="none" w="sm" len="sm"/>
          </a:ln>
        </p:spPr>
        <p:txBody>
          <a:bodyPr/>
          <a:lstStyle/>
          <a:p>
            <a:endParaRPr lang="pt-BR" sz="1200" dirty="0">
              <a:latin typeface="Montserrat 1" panose="020B0604020202020204" charset="0"/>
            </a:endParaRPr>
          </a:p>
        </p:txBody>
      </p:sp>
      <p:grpSp>
        <p:nvGrpSpPr>
          <p:cNvPr id="9" name="Group 9"/>
          <p:cNvGrpSpPr/>
          <p:nvPr/>
        </p:nvGrpSpPr>
        <p:grpSpPr>
          <a:xfrm>
            <a:off x="6047874" y="48126"/>
            <a:ext cx="6096000" cy="2383082"/>
            <a:chOff x="0" y="0"/>
            <a:chExt cx="2057973" cy="698500"/>
          </a:xfrm>
        </p:grpSpPr>
        <p:sp>
          <p:nvSpPr>
            <p:cNvPr id="10" name="Freeform 10"/>
            <p:cNvSpPr/>
            <p:nvPr/>
          </p:nvSpPr>
          <p:spPr>
            <a:xfrm>
              <a:off x="0" y="0"/>
              <a:ext cx="2057973" cy="698500"/>
            </a:xfrm>
            <a:custGeom>
              <a:avLst/>
              <a:gdLst/>
              <a:ahLst/>
              <a:cxnLst/>
              <a:rect l="l" t="t" r="r" b="b"/>
              <a:pathLst>
                <a:path w="2057973" h="698500">
                  <a:moveTo>
                    <a:pt x="2057973" y="349250"/>
                  </a:moveTo>
                  <a:lnTo>
                    <a:pt x="1854773" y="698500"/>
                  </a:lnTo>
                  <a:lnTo>
                    <a:pt x="203200" y="698500"/>
                  </a:lnTo>
                  <a:lnTo>
                    <a:pt x="0" y="349250"/>
                  </a:lnTo>
                  <a:lnTo>
                    <a:pt x="203200" y="0"/>
                  </a:lnTo>
                  <a:lnTo>
                    <a:pt x="1854773" y="0"/>
                  </a:lnTo>
                  <a:lnTo>
                    <a:pt x="2057973" y="349250"/>
                  </a:lnTo>
                  <a:close/>
                </a:path>
              </a:pathLst>
            </a:custGeom>
            <a:blipFill>
              <a:blip r:embed="rId4"/>
              <a:stretch>
                <a:fillRect t="-23306" b="-69674"/>
              </a:stretch>
            </a:blipFill>
            <a:ln w="95250" cap="sq">
              <a:solidFill>
                <a:srgbClr val="1C5858"/>
              </a:solidFill>
              <a:prstDash val="solid"/>
              <a:miter/>
            </a:ln>
          </p:spPr>
          <p:txBody>
            <a:bodyPr/>
            <a:lstStyle/>
            <a:p>
              <a:endParaRPr lang="pt-BR" sz="1200" dirty="0"/>
            </a:p>
          </p:txBody>
        </p:sp>
      </p:grpSp>
      <p:sp>
        <p:nvSpPr>
          <p:cNvPr id="17" name="Freeform 17"/>
          <p:cNvSpPr/>
          <p:nvPr/>
        </p:nvSpPr>
        <p:spPr>
          <a:xfrm rot="5668622">
            <a:off x="3237764" y="1595860"/>
            <a:ext cx="985483" cy="1044220"/>
          </a:xfrm>
          <a:custGeom>
            <a:avLst/>
            <a:gdLst/>
            <a:ahLst/>
            <a:cxnLst/>
            <a:rect l="l" t="t" r="r" b="b"/>
            <a:pathLst>
              <a:path w="1478224" h="1566330">
                <a:moveTo>
                  <a:pt x="0" y="0"/>
                </a:moveTo>
                <a:lnTo>
                  <a:pt x="1478224" y="0"/>
                </a:lnTo>
                <a:lnTo>
                  <a:pt x="1478224" y="1566330"/>
                </a:lnTo>
                <a:lnTo>
                  <a:pt x="0" y="1566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sz="1200" dirty="0"/>
          </a:p>
        </p:txBody>
      </p:sp>
      <p:sp>
        <p:nvSpPr>
          <p:cNvPr id="18" name="Freeform 18"/>
          <p:cNvSpPr/>
          <p:nvPr/>
        </p:nvSpPr>
        <p:spPr>
          <a:xfrm>
            <a:off x="512025" y="254570"/>
            <a:ext cx="1035751" cy="1436050"/>
          </a:xfrm>
          <a:custGeom>
            <a:avLst/>
            <a:gdLst/>
            <a:ahLst/>
            <a:cxnLst/>
            <a:rect l="l" t="t" r="r" b="b"/>
            <a:pathLst>
              <a:path w="1553626" h="2154075">
                <a:moveTo>
                  <a:pt x="0" y="0"/>
                </a:moveTo>
                <a:lnTo>
                  <a:pt x="1553626" y="0"/>
                </a:lnTo>
                <a:lnTo>
                  <a:pt x="1553626" y="2154075"/>
                </a:lnTo>
                <a:lnTo>
                  <a:pt x="0" y="21540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p>
        </p:txBody>
      </p:sp>
      <p:sp>
        <p:nvSpPr>
          <p:cNvPr id="19" name="TextBox 19"/>
          <p:cNvSpPr txBox="1"/>
          <p:nvPr/>
        </p:nvSpPr>
        <p:spPr>
          <a:xfrm>
            <a:off x="1872036" y="433945"/>
            <a:ext cx="3672884" cy="1128514"/>
          </a:xfrm>
          <a:prstGeom prst="rect">
            <a:avLst/>
          </a:prstGeom>
        </p:spPr>
        <p:txBody>
          <a:bodyPr lIns="0" tIns="0" rIns="0" bIns="0" rtlCol="0" anchor="t">
            <a:spAutoFit/>
          </a:bodyPr>
          <a:lstStyle/>
          <a:p>
            <a:pPr>
              <a:lnSpc>
                <a:spcPts val="4437"/>
              </a:lnSpc>
            </a:pPr>
            <a:r>
              <a:rPr lang="pt-BR" sz="4266" b="1" dirty="0">
                <a:solidFill>
                  <a:srgbClr val="FFFFFF"/>
                </a:solidFill>
                <a:latin typeface="Montserrat 1 Bold"/>
                <a:ea typeface="Montserrat 1 Bold"/>
                <a:cs typeface="Montserrat 1 Bold"/>
                <a:sym typeface="Montserrat 1 Bold"/>
              </a:rPr>
              <a:t>o que vamos (</a:t>
            </a:r>
            <a:r>
              <a:rPr lang="pt-BR" sz="4266" b="1" dirty="0" err="1">
                <a:solidFill>
                  <a:srgbClr val="FFFFFF"/>
                </a:solidFill>
                <a:latin typeface="Montserrat 1 Bold"/>
                <a:ea typeface="Montserrat 1 Bold"/>
                <a:cs typeface="Montserrat 1 Bold"/>
                <a:sym typeface="Montserrat 1 Bold"/>
              </a:rPr>
              <a:t>re</a:t>
            </a:r>
            <a:r>
              <a:rPr lang="pt-BR" sz="4266" b="1" dirty="0">
                <a:solidFill>
                  <a:srgbClr val="FFFFFF"/>
                </a:solidFill>
                <a:latin typeface="Montserrat 1 Bold"/>
                <a:ea typeface="Montserrat 1 Bold"/>
                <a:cs typeface="Montserrat 1 Bold"/>
                <a:sym typeface="Montserrat 1 Bold"/>
              </a:rPr>
              <a:t>)aprender</a:t>
            </a:r>
          </a:p>
        </p:txBody>
      </p:sp>
      <p:sp>
        <p:nvSpPr>
          <p:cNvPr id="20" name="TextBox 20"/>
          <p:cNvSpPr txBox="1"/>
          <p:nvPr/>
        </p:nvSpPr>
        <p:spPr>
          <a:xfrm>
            <a:off x="1029900" y="3064585"/>
            <a:ext cx="3541959" cy="893065"/>
          </a:xfrm>
          <a:prstGeom prst="rect">
            <a:avLst/>
          </a:prstGeom>
        </p:spPr>
        <p:txBody>
          <a:bodyPr lIns="0" tIns="0" rIns="0" bIns="0" rtlCol="0" anchor="t">
            <a:spAutoFit/>
          </a:bodyPr>
          <a:lstStyle/>
          <a:p>
            <a:pPr>
              <a:lnSpc>
                <a:spcPts val="2400"/>
              </a:lnSpc>
            </a:pPr>
            <a:r>
              <a:rPr lang="pt-BR" sz="1600" b="1" dirty="0">
                <a:solidFill>
                  <a:srgbClr val="000000"/>
                </a:solidFill>
                <a:latin typeface="Montserrat 1" panose="020B0604020202020204" charset="0"/>
                <a:ea typeface="Canva Sans Bold"/>
                <a:cs typeface="Canva Sans Bold"/>
                <a:sym typeface="Canva Sans Bold"/>
              </a:rPr>
              <a:t>CAPITALISMO 4.0</a:t>
            </a:r>
          </a:p>
          <a:p>
            <a:pPr>
              <a:lnSpc>
                <a:spcPts val="2400"/>
              </a:lnSpc>
            </a:pPr>
            <a:r>
              <a:rPr lang="pt-BR" sz="1600" dirty="0">
                <a:solidFill>
                  <a:srgbClr val="000000"/>
                </a:solidFill>
                <a:latin typeface="Montserrat 1" panose="020B0604020202020204" charset="0"/>
                <a:ea typeface="Calibri" panose="020F0502020204030204" pitchFamily="34" charset="0"/>
                <a:cs typeface="Calibri" panose="020F0502020204030204" pitchFamily="34" charset="0"/>
                <a:sym typeface="Montserrat 1 Light"/>
              </a:rPr>
              <a:t>O Capitalismo do </a:t>
            </a:r>
            <a:r>
              <a:rPr lang="pt-BR" sz="1600" i="1" dirty="0">
                <a:solidFill>
                  <a:srgbClr val="000000"/>
                </a:solidFill>
                <a:latin typeface="Montserrat 1" panose="020B0604020202020204" charset="0"/>
                <a:ea typeface="Calibri" panose="020F0502020204030204" pitchFamily="34" charset="0"/>
                <a:cs typeface="Calibri" panose="020F0502020204030204" pitchFamily="34" charset="0"/>
                <a:sym typeface="Montserrat 1 Light"/>
              </a:rPr>
              <a:t>Stakeholder</a:t>
            </a:r>
          </a:p>
          <a:p>
            <a:pPr>
              <a:lnSpc>
                <a:spcPts val="2400"/>
              </a:lnSpc>
            </a:pPr>
            <a:endParaRPr lang="pt-BR" sz="1600" dirty="0">
              <a:solidFill>
                <a:srgbClr val="000000"/>
              </a:solidFill>
              <a:latin typeface="Montserrat 1" panose="020B0604020202020204" charset="0"/>
              <a:ea typeface="Calibri" panose="020F0502020204030204" pitchFamily="34" charset="0"/>
              <a:cs typeface="Calibri" panose="020F0502020204030204" pitchFamily="34" charset="0"/>
              <a:sym typeface="Montserrat 1 Light"/>
            </a:endParaRPr>
          </a:p>
        </p:txBody>
      </p:sp>
      <p:sp>
        <p:nvSpPr>
          <p:cNvPr id="21" name="TextBox 21"/>
          <p:cNvSpPr txBox="1"/>
          <p:nvPr/>
        </p:nvSpPr>
        <p:spPr>
          <a:xfrm>
            <a:off x="4551147" y="3041074"/>
            <a:ext cx="1117960" cy="323807"/>
          </a:xfrm>
          <a:prstGeom prst="rect">
            <a:avLst/>
          </a:prstGeom>
        </p:spPr>
        <p:txBody>
          <a:bodyPr lIns="0" tIns="0" rIns="0" bIns="0" rtlCol="0" anchor="t">
            <a:spAutoFit/>
          </a:bodyPr>
          <a:lstStyle/>
          <a:p>
            <a:pPr algn="r">
              <a:lnSpc>
                <a:spcPts val="2799"/>
              </a:lnSpc>
            </a:pPr>
            <a:r>
              <a:rPr lang="pt-BR" sz="1866" b="1" dirty="0">
                <a:solidFill>
                  <a:srgbClr val="003A79"/>
                </a:solidFill>
                <a:latin typeface="Montserrat 1" panose="020B0604020202020204" charset="0"/>
                <a:ea typeface="Canva Sans"/>
                <a:cs typeface="Canva Sans"/>
                <a:sym typeface="Canva Sans"/>
              </a:rPr>
              <a:t>AULA 1</a:t>
            </a:r>
          </a:p>
        </p:txBody>
      </p:sp>
      <p:sp>
        <p:nvSpPr>
          <p:cNvPr id="22" name="TextBox 22"/>
          <p:cNvSpPr txBox="1"/>
          <p:nvPr/>
        </p:nvSpPr>
        <p:spPr>
          <a:xfrm>
            <a:off x="4584559" y="3856802"/>
            <a:ext cx="1084548" cy="323807"/>
          </a:xfrm>
          <a:prstGeom prst="rect">
            <a:avLst/>
          </a:prstGeom>
        </p:spPr>
        <p:txBody>
          <a:bodyPr lIns="0" tIns="0" rIns="0" bIns="0" rtlCol="0" anchor="t">
            <a:spAutoFit/>
          </a:bodyPr>
          <a:lstStyle/>
          <a:p>
            <a:pPr algn="r">
              <a:lnSpc>
                <a:spcPts val="2799"/>
              </a:lnSpc>
            </a:pPr>
            <a:r>
              <a:rPr lang="pt-BR" sz="1866" b="1" dirty="0">
                <a:solidFill>
                  <a:srgbClr val="003A79"/>
                </a:solidFill>
                <a:latin typeface="Montserrat 1" panose="020B0604020202020204" charset="0"/>
                <a:ea typeface="Canva Sans"/>
                <a:cs typeface="Canva Sans"/>
                <a:sym typeface="Canva Sans"/>
              </a:rPr>
              <a:t>AULA 2</a:t>
            </a:r>
          </a:p>
        </p:txBody>
      </p:sp>
      <p:sp>
        <p:nvSpPr>
          <p:cNvPr id="25" name="TextBox 25"/>
          <p:cNvSpPr txBox="1"/>
          <p:nvPr/>
        </p:nvSpPr>
        <p:spPr>
          <a:xfrm>
            <a:off x="1004983" y="4002217"/>
            <a:ext cx="3541959" cy="592726"/>
          </a:xfrm>
          <a:prstGeom prst="rect">
            <a:avLst/>
          </a:prstGeom>
        </p:spPr>
        <p:txBody>
          <a:bodyPr lIns="0" tIns="0" rIns="0" bIns="0" rtlCol="0" anchor="t">
            <a:spAutoFit/>
          </a:bodyPr>
          <a:lstStyle/>
          <a:p>
            <a:pPr>
              <a:lnSpc>
                <a:spcPts val="2400"/>
              </a:lnSpc>
            </a:pPr>
            <a:r>
              <a:rPr lang="pt-BR" sz="1600" b="1" dirty="0">
                <a:solidFill>
                  <a:srgbClr val="000000"/>
                </a:solidFill>
                <a:latin typeface="Montserrat 1" panose="020B0604020202020204" charset="0"/>
                <a:ea typeface="Canva Sans Bold"/>
                <a:cs typeface="Canva Sans Bold"/>
                <a:sym typeface="Canva Sans Bold"/>
              </a:rPr>
              <a:t>VALORES</a:t>
            </a:r>
          </a:p>
          <a:p>
            <a:pPr>
              <a:lnSpc>
                <a:spcPts val="2400"/>
              </a:lnSpc>
            </a:pPr>
            <a:r>
              <a:rPr lang="pt-BR" sz="1600" dirty="0">
                <a:solidFill>
                  <a:srgbClr val="000000"/>
                </a:solidFill>
                <a:latin typeface="Montserrat 1" panose="020B0604020202020204" charset="0"/>
                <a:ea typeface="Calibri" panose="020F0502020204030204" pitchFamily="34" charset="0"/>
                <a:cs typeface="Calibri" panose="020F0502020204030204" pitchFamily="34" charset="0"/>
                <a:sym typeface="Montserrat 1 Light"/>
              </a:rPr>
              <a:t>Os Fundamentos do ESG</a:t>
            </a:r>
          </a:p>
        </p:txBody>
      </p:sp>
      <p:sp>
        <p:nvSpPr>
          <p:cNvPr id="26" name="AutoShape 26"/>
          <p:cNvSpPr/>
          <p:nvPr/>
        </p:nvSpPr>
        <p:spPr>
          <a:xfrm>
            <a:off x="1036493" y="5789611"/>
            <a:ext cx="4756772" cy="0"/>
          </a:xfrm>
          <a:prstGeom prst="line">
            <a:avLst/>
          </a:prstGeom>
          <a:ln w="19050" cap="flat">
            <a:solidFill>
              <a:srgbClr val="000000"/>
            </a:solidFill>
            <a:prstDash val="solid"/>
            <a:headEnd type="none" w="sm" len="sm"/>
            <a:tailEnd type="none" w="sm" len="sm"/>
          </a:ln>
        </p:spPr>
        <p:txBody>
          <a:bodyPr/>
          <a:lstStyle/>
          <a:p>
            <a:endParaRPr lang="pt-BR" sz="1200" dirty="0">
              <a:latin typeface="Montserrat 1" panose="020B0604020202020204" charset="0"/>
            </a:endParaRPr>
          </a:p>
        </p:txBody>
      </p:sp>
      <p:sp>
        <p:nvSpPr>
          <p:cNvPr id="27" name="TextBox 27"/>
          <p:cNvSpPr txBox="1"/>
          <p:nvPr/>
        </p:nvSpPr>
        <p:spPr>
          <a:xfrm>
            <a:off x="1061411" y="5041861"/>
            <a:ext cx="4731855" cy="592726"/>
          </a:xfrm>
          <a:prstGeom prst="rect">
            <a:avLst/>
          </a:prstGeom>
        </p:spPr>
        <p:txBody>
          <a:bodyPr lIns="0" tIns="0" rIns="0" bIns="0" rtlCol="0" anchor="t">
            <a:spAutoFit/>
          </a:bodyPr>
          <a:lstStyle/>
          <a:p>
            <a:pPr>
              <a:lnSpc>
                <a:spcPts val="2400"/>
              </a:lnSpc>
            </a:pPr>
            <a:r>
              <a:rPr lang="pt-BR" sz="1600" b="1" dirty="0">
                <a:solidFill>
                  <a:srgbClr val="000000"/>
                </a:solidFill>
                <a:latin typeface="Montserrat 1" panose="020B0604020202020204" charset="0"/>
                <a:ea typeface="Canva Sans Bold"/>
                <a:cs typeface="Canva Sans Bold"/>
                <a:sym typeface="Canva Sans Bold"/>
              </a:rPr>
              <a:t>O E do ESG</a:t>
            </a:r>
          </a:p>
          <a:p>
            <a:pPr>
              <a:lnSpc>
                <a:spcPts val="2400"/>
              </a:lnSpc>
            </a:pPr>
            <a:r>
              <a:rPr lang="pt-BR" sz="1600" dirty="0">
                <a:solidFill>
                  <a:srgbClr val="000000"/>
                </a:solidFill>
                <a:latin typeface="Montserrat 1" panose="020B0604020202020204" charset="0"/>
                <a:ea typeface="Calibri" panose="020F0502020204030204" pitchFamily="34" charset="0"/>
                <a:cs typeface="Calibri" panose="020F0502020204030204" pitchFamily="34" charset="0"/>
                <a:sym typeface="Montserrat 1 Light"/>
              </a:rPr>
              <a:t>A Relação do Negócio com o Planeta</a:t>
            </a:r>
          </a:p>
        </p:txBody>
      </p:sp>
      <p:sp>
        <p:nvSpPr>
          <p:cNvPr id="28" name="TextBox 28"/>
          <p:cNvSpPr txBox="1"/>
          <p:nvPr/>
        </p:nvSpPr>
        <p:spPr>
          <a:xfrm>
            <a:off x="4643795" y="4896446"/>
            <a:ext cx="1117960" cy="323807"/>
          </a:xfrm>
          <a:prstGeom prst="rect">
            <a:avLst/>
          </a:prstGeom>
        </p:spPr>
        <p:txBody>
          <a:bodyPr lIns="0" tIns="0" rIns="0" bIns="0" rtlCol="0" anchor="t">
            <a:spAutoFit/>
          </a:bodyPr>
          <a:lstStyle/>
          <a:p>
            <a:pPr algn="r">
              <a:lnSpc>
                <a:spcPts val="2799"/>
              </a:lnSpc>
            </a:pPr>
            <a:r>
              <a:rPr lang="pt-BR" sz="1866" b="1" dirty="0">
                <a:solidFill>
                  <a:srgbClr val="003A79"/>
                </a:solidFill>
                <a:latin typeface="Montserrat 1" panose="020B0604020202020204" charset="0"/>
                <a:ea typeface="Canva Sans"/>
                <a:cs typeface="Canva Sans"/>
                <a:sym typeface="Canva Sans"/>
              </a:rPr>
              <a:t>AULA 3</a:t>
            </a:r>
          </a:p>
        </p:txBody>
      </p:sp>
      <p:sp>
        <p:nvSpPr>
          <p:cNvPr id="29" name="AutoShape 29"/>
          <p:cNvSpPr/>
          <p:nvPr/>
        </p:nvSpPr>
        <p:spPr>
          <a:xfrm>
            <a:off x="6409215" y="3812335"/>
            <a:ext cx="4756772" cy="0"/>
          </a:xfrm>
          <a:prstGeom prst="line">
            <a:avLst/>
          </a:prstGeom>
          <a:ln w="19050" cap="flat">
            <a:solidFill>
              <a:srgbClr val="000000"/>
            </a:solidFill>
            <a:prstDash val="solid"/>
            <a:headEnd type="none" w="sm" len="sm"/>
            <a:tailEnd type="none" w="sm" len="sm"/>
          </a:ln>
        </p:spPr>
        <p:txBody>
          <a:bodyPr/>
          <a:lstStyle/>
          <a:p>
            <a:endParaRPr lang="pt-BR" sz="1200" dirty="0">
              <a:latin typeface="Montserrat 1" panose="020B0604020202020204" charset="0"/>
            </a:endParaRPr>
          </a:p>
        </p:txBody>
      </p:sp>
      <p:sp>
        <p:nvSpPr>
          <p:cNvPr id="30" name="AutoShape 30"/>
          <p:cNvSpPr/>
          <p:nvPr/>
        </p:nvSpPr>
        <p:spPr>
          <a:xfrm>
            <a:off x="6409215" y="4804857"/>
            <a:ext cx="4756772" cy="0"/>
          </a:xfrm>
          <a:prstGeom prst="line">
            <a:avLst/>
          </a:prstGeom>
          <a:ln w="19050" cap="flat">
            <a:solidFill>
              <a:srgbClr val="000000"/>
            </a:solidFill>
            <a:prstDash val="solid"/>
            <a:headEnd type="none" w="sm" len="sm"/>
            <a:tailEnd type="none" w="sm" len="sm"/>
          </a:ln>
        </p:spPr>
        <p:txBody>
          <a:bodyPr/>
          <a:lstStyle/>
          <a:p>
            <a:endParaRPr lang="pt-BR" sz="1200" dirty="0">
              <a:latin typeface="Montserrat 1" panose="020B0604020202020204" charset="0"/>
            </a:endParaRPr>
          </a:p>
        </p:txBody>
      </p:sp>
      <p:sp>
        <p:nvSpPr>
          <p:cNvPr id="31" name="TextBox 31"/>
          <p:cNvSpPr txBox="1"/>
          <p:nvPr/>
        </p:nvSpPr>
        <p:spPr>
          <a:xfrm>
            <a:off x="6434133" y="3064585"/>
            <a:ext cx="4080227" cy="893065"/>
          </a:xfrm>
          <a:prstGeom prst="rect">
            <a:avLst/>
          </a:prstGeom>
        </p:spPr>
        <p:txBody>
          <a:bodyPr lIns="0" tIns="0" rIns="0" bIns="0" rtlCol="0" anchor="t">
            <a:spAutoFit/>
          </a:bodyPr>
          <a:lstStyle/>
          <a:p>
            <a:pPr>
              <a:lnSpc>
                <a:spcPts val="2400"/>
              </a:lnSpc>
            </a:pPr>
            <a:r>
              <a:rPr lang="pt-BR" sz="1600" b="1" dirty="0">
                <a:solidFill>
                  <a:srgbClr val="000000"/>
                </a:solidFill>
                <a:latin typeface="Montserrat 1" panose="020B0604020202020204" charset="0"/>
                <a:ea typeface="Canva Sans Bold"/>
                <a:cs typeface="Canva Sans Bold"/>
                <a:sym typeface="Canva Sans Bold"/>
              </a:rPr>
              <a:t>O S do ESG</a:t>
            </a:r>
          </a:p>
          <a:p>
            <a:pPr>
              <a:lnSpc>
                <a:spcPts val="2400"/>
              </a:lnSpc>
            </a:pPr>
            <a:r>
              <a:rPr lang="pt-BR" sz="1600" dirty="0">
                <a:solidFill>
                  <a:srgbClr val="000000"/>
                </a:solidFill>
                <a:latin typeface="Montserrat 1" panose="020B0604020202020204" charset="0"/>
                <a:ea typeface="Montserrat 1"/>
                <a:cs typeface="Montserrat 1"/>
                <a:sym typeface="Montserrat 1"/>
              </a:rPr>
              <a:t>A Relação do Negócio com as Pessoas</a:t>
            </a:r>
          </a:p>
          <a:p>
            <a:pPr>
              <a:lnSpc>
                <a:spcPts val="2400"/>
              </a:lnSpc>
            </a:pPr>
            <a:endParaRPr lang="pt-BR" sz="1600" dirty="0">
              <a:solidFill>
                <a:srgbClr val="000000"/>
              </a:solidFill>
              <a:latin typeface="Montserrat 1" panose="020B0604020202020204" charset="0"/>
              <a:ea typeface="Montserrat 1"/>
              <a:cs typeface="Montserrat 1"/>
              <a:sym typeface="Montserrat 1"/>
            </a:endParaRPr>
          </a:p>
        </p:txBody>
      </p:sp>
      <p:sp>
        <p:nvSpPr>
          <p:cNvPr id="32" name="TextBox 32"/>
          <p:cNvSpPr txBox="1"/>
          <p:nvPr/>
        </p:nvSpPr>
        <p:spPr>
          <a:xfrm>
            <a:off x="9955379" y="3041074"/>
            <a:ext cx="1117960" cy="323807"/>
          </a:xfrm>
          <a:prstGeom prst="rect">
            <a:avLst/>
          </a:prstGeom>
        </p:spPr>
        <p:txBody>
          <a:bodyPr lIns="0" tIns="0" rIns="0" bIns="0" rtlCol="0" anchor="t">
            <a:spAutoFit/>
          </a:bodyPr>
          <a:lstStyle/>
          <a:p>
            <a:pPr algn="r">
              <a:lnSpc>
                <a:spcPts val="2799"/>
              </a:lnSpc>
            </a:pPr>
            <a:r>
              <a:rPr lang="pt-BR" sz="1866" b="1" dirty="0">
                <a:solidFill>
                  <a:srgbClr val="003A79"/>
                </a:solidFill>
                <a:latin typeface="Montserrat 1" panose="020B0604020202020204" charset="0"/>
                <a:ea typeface="Canva Sans"/>
                <a:cs typeface="Canva Sans"/>
                <a:sym typeface="Canva Sans"/>
              </a:rPr>
              <a:t>AULA 4</a:t>
            </a:r>
          </a:p>
        </p:txBody>
      </p:sp>
      <p:sp>
        <p:nvSpPr>
          <p:cNvPr id="33" name="TextBox 33"/>
          <p:cNvSpPr txBox="1"/>
          <p:nvPr/>
        </p:nvSpPr>
        <p:spPr>
          <a:xfrm>
            <a:off x="9988791" y="3856802"/>
            <a:ext cx="1084548" cy="323807"/>
          </a:xfrm>
          <a:prstGeom prst="rect">
            <a:avLst/>
          </a:prstGeom>
        </p:spPr>
        <p:txBody>
          <a:bodyPr lIns="0" tIns="0" rIns="0" bIns="0" rtlCol="0" anchor="t">
            <a:spAutoFit/>
          </a:bodyPr>
          <a:lstStyle/>
          <a:p>
            <a:pPr algn="r">
              <a:lnSpc>
                <a:spcPts val="2799"/>
              </a:lnSpc>
            </a:pPr>
            <a:r>
              <a:rPr lang="pt-BR" sz="1866" b="1" dirty="0">
                <a:solidFill>
                  <a:srgbClr val="003A79"/>
                </a:solidFill>
                <a:latin typeface="Montserrat 1" panose="020B0604020202020204" charset="0"/>
                <a:ea typeface="Canva Sans"/>
                <a:cs typeface="Canva Sans"/>
                <a:sym typeface="Canva Sans"/>
              </a:rPr>
              <a:t>AULA 5</a:t>
            </a:r>
          </a:p>
        </p:txBody>
      </p:sp>
      <p:sp>
        <p:nvSpPr>
          <p:cNvPr id="34" name="TextBox 34"/>
          <p:cNvSpPr txBox="1"/>
          <p:nvPr/>
        </p:nvSpPr>
        <p:spPr>
          <a:xfrm>
            <a:off x="6409215" y="4002217"/>
            <a:ext cx="4664124" cy="585288"/>
          </a:xfrm>
          <a:prstGeom prst="rect">
            <a:avLst/>
          </a:prstGeom>
        </p:spPr>
        <p:txBody>
          <a:bodyPr lIns="0" tIns="0" rIns="0" bIns="0" rtlCol="0" anchor="t">
            <a:spAutoFit/>
          </a:bodyPr>
          <a:lstStyle/>
          <a:p>
            <a:pPr>
              <a:lnSpc>
                <a:spcPts val="2400"/>
              </a:lnSpc>
            </a:pPr>
            <a:r>
              <a:rPr lang="pt-BR" sz="1600" b="1" dirty="0">
                <a:solidFill>
                  <a:srgbClr val="000000"/>
                </a:solidFill>
                <a:latin typeface="Montserrat 1" panose="020B0604020202020204" charset="0"/>
                <a:ea typeface="Canva Sans Bold"/>
                <a:cs typeface="Canva Sans Bold"/>
                <a:sym typeface="Canva Sans Bold"/>
              </a:rPr>
              <a:t>O G do ESG</a:t>
            </a:r>
          </a:p>
          <a:p>
            <a:pPr>
              <a:lnSpc>
                <a:spcPts val="2400"/>
              </a:lnSpc>
            </a:pPr>
            <a:r>
              <a:rPr lang="pt-BR" sz="1600" dirty="0">
                <a:solidFill>
                  <a:srgbClr val="000000"/>
                </a:solidFill>
                <a:latin typeface="Montserrat 1" panose="020B0604020202020204" charset="0"/>
                <a:ea typeface="Montserrat 1"/>
                <a:cs typeface="Montserrat 1"/>
                <a:sym typeface="Montserrat 1"/>
              </a:rPr>
              <a:t>A Relação do Negócio com os Investidores</a:t>
            </a:r>
          </a:p>
        </p:txBody>
      </p:sp>
      <p:sp>
        <p:nvSpPr>
          <p:cNvPr id="35" name="TextBox 35"/>
          <p:cNvSpPr txBox="1"/>
          <p:nvPr/>
        </p:nvSpPr>
        <p:spPr>
          <a:xfrm>
            <a:off x="6465643" y="5041861"/>
            <a:ext cx="3541959" cy="893065"/>
          </a:xfrm>
          <a:prstGeom prst="rect">
            <a:avLst/>
          </a:prstGeom>
        </p:spPr>
        <p:txBody>
          <a:bodyPr lIns="0" tIns="0" rIns="0" bIns="0" rtlCol="0" anchor="t">
            <a:spAutoFit/>
          </a:bodyPr>
          <a:lstStyle/>
          <a:p>
            <a:pPr>
              <a:lnSpc>
                <a:spcPts val="2400"/>
              </a:lnSpc>
            </a:pPr>
            <a:r>
              <a:rPr lang="pt-BR" sz="1600" b="1" dirty="0">
                <a:solidFill>
                  <a:srgbClr val="000000"/>
                </a:solidFill>
                <a:latin typeface="Canva Sans Bold"/>
                <a:ea typeface="Canva Sans Bold"/>
                <a:cs typeface="Canva Sans Bold"/>
                <a:sym typeface="Canva Sans Bold"/>
              </a:rPr>
              <a:t>O Outro Lado do ESG</a:t>
            </a:r>
          </a:p>
          <a:p>
            <a:pPr>
              <a:lnSpc>
                <a:spcPts val="2400"/>
              </a:lnSpc>
            </a:pPr>
            <a:r>
              <a:rPr lang="pt-BR"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1 Light"/>
              </a:rPr>
              <a:t>Pessoas C.H.A.V.E</a:t>
            </a:r>
          </a:p>
          <a:p>
            <a:pPr>
              <a:lnSpc>
                <a:spcPts val="2400"/>
              </a:lnSpc>
            </a:pPr>
            <a:endParaRPr lang="pt-BR" sz="160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1 Light"/>
            </a:endParaRPr>
          </a:p>
        </p:txBody>
      </p:sp>
      <p:sp>
        <p:nvSpPr>
          <p:cNvPr id="36" name="TextBox 36"/>
          <p:cNvSpPr txBox="1"/>
          <p:nvPr/>
        </p:nvSpPr>
        <p:spPr>
          <a:xfrm>
            <a:off x="10048027" y="4896446"/>
            <a:ext cx="1117960" cy="359073"/>
          </a:xfrm>
          <a:prstGeom prst="rect">
            <a:avLst/>
          </a:prstGeom>
        </p:spPr>
        <p:txBody>
          <a:bodyPr lIns="0" tIns="0" rIns="0" bIns="0" rtlCol="0" anchor="t">
            <a:spAutoFit/>
          </a:bodyPr>
          <a:lstStyle/>
          <a:p>
            <a:pPr algn="r">
              <a:lnSpc>
                <a:spcPts val="2799"/>
              </a:lnSpc>
            </a:pPr>
            <a:r>
              <a:rPr lang="pt-BR" sz="2933" dirty="0">
                <a:solidFill>
                  <a:srgbClr val="003A79"/>
                </a:solidFill>
                <a:latin typeface="Montserrat 1" panose="020B0604020202020204" charset="0"/>
                <a:ea typeface="Canva Sans"/>
                <a:cs typeface="Canva Sans"/>
                <a:sym typeface="Canva Sans"/>
              </a:rPr>
              <a:t>*</a:t>
            </a:r>
            <a:endParaRPr lang="pt-BR" sz="1866" dirty="0">
              <a:solidFill>
                <a:srgbClr val="003A79"/>
              </a:solidFill>
              <a:latin typeface="Montserrat 1" panose="020B0604020202020204" charset="0"/>
              <a:ea typeface="Canva Sans"/>
              <a:cs typeface="Canva Sans"/>
              <a:sym typeface="Canva Sans"/>
            </a:endParaRPr>
          </a:p>
        </p:txBody>
      </p:sp>
      <p:sp>
        <p:nvSpPr>
          <p:cNvPr id="37" name="AutoShape 37"/>
          <p:cNvSpPr/>
          <p:nvPr/>
        </p:nvSpPr>
        <p:spPr>
          <a:xfrm>
            <a:off x="6486752" y="5783261"/>
            <a:ext cx="4756772" cy="0"/>
          </a:xfrm>
          <a:prstGeom prst="line">
            <a:avLst/>
          </a:prstGeom>
          <a:ln w="19050" cap="flat">
            <a:solidFill>
              <a:srgbClr val="000000"/>
            </a:solidFill>
            <a:prstDash val="solid"/>
            <a:headEnd type="none" w="sm" len="sm"/>
            <a:tailEnd type="none" w="sm" len="sm"/>
          </a:ln>
        </p:spPr>
        <p:txBody>
          <a:bodyPr/>
          <a:lstStyle/>
          <a:p>
            <a:endParaRPr lang="pt-BR" sz="1200" dirty="0">
              <a:latin typeface="Montserrat 1" panose="020B0604020202020204" charset="0"/>
            </a:endParaRPr>
          </a:p>
        </p:txBody>
      </p:sp>
    </p:spTree>
    <p:extLst>
      <p:ext uri="{BB962C8B-B14F-4D97-AF65-F5344CB8AC3E}">
        <p14:creationId xmlns:p14="http://schemas.microsoft.com/office/powerpoint/2010/main" val="8228906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5" grpId="0"/>
      <p:bldP spid="27" grpId="0"/>
      <p:bldP spid="28" grpId="0"/>
      <p:bldP spid="31" grpId="0"/>
      <p:bldP spid="32" grpId="0"/>
      <p:bldP spid="33" grpId="0"/>
      <p:bldP spid="34" grpId="0"/>
      <p:bldP spid="35" grpId="0"/>
      <p:bldP spid="3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20965" y="489027"/>
            <a:ext cx="6115926" cy="952691"/>
            <a:chOff x="0" y="0"/>
            <a:chExt cx="4996431" cy="698500"/>
          </a:xfrm>
        </p:grpSpPr>
        <p:sp>
          <p:nvSpPr>
            <p:cNvPr id="4" name="Freeform 4"/>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p:cNvGrpSpPr/>
          <p:nvPr/>
        </p:nvGrpSpPr>
        <p:grpSpPr>
          <a:xfrm>
            <a:off x="794451" y="450927"/>
            <a:ext cx="6707019" cy="863683"/>
            <a:chOff x="0" y="0"/>
            <a:chExt cx="5424277" cy="698500"/>
          </a:xfrm>
        </p:grpSpPr>
        <p:sp>
          <p:nvSpPr>
            <p:cNvPr id="7" name="Freeform 7"/>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9" name="Freeform 9"/>
          <p:cNvSpPr/>
          <p:nvPr/>
        </p:nvSpPr>
        <p:spPr>
          <a:xfrm>
            <a:off x="9376463" y="374668"/>
            <a:ext cx="2815537"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87136"/>
            </a:stretch>
          </a:blipFill>
        </p:spPr>
        <p:txBody>
          <a:bodyPr/>
          <a:lstStyle/>
          <a:p>
            <a:endParaRPr lang="pt-BR" sz="1200" dirty="0"/>
          </a:p>
        </p:txBody>
      </p:sp>
      <p:sp>
        <p:nvSpPr>
          <p:cNvPr id="19" name="Freeform 19"/>
          <p:cNvSpPr/>
          <p:nvPr/>
        </p:nvSpPr>
        <p:spPr>
          <a:xfrm rot="-10800000" flipH="1">
            <a:off x="6882938" y="726055"/>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sp>
        <p:nvSpPr>
          <p:cNvPr id="25" name="TextBox 25"/>
          <p:cNvSpPr txBox="1"/>
          <p:nvPr/>
        </p:nvSpPr>
        <p:spPr>
          <a:xfrm>
            <a:off x="1426202" y="725688"/>
            <a:ext cx="5904793" cy="359586"/>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Essas diferenças importam</a:t>
            </a:r>
          </a:p>
        </p:txBody>
      </p:sp>
      <p:sp>
        <p:nvSpPr>
          <p:cNvPr id="26" name="TextBox 26"/>
          <p:cNvSpPr txBox="1"/>
          <p:nvPr/>
        </p:nvSpPr>
        <p:spPr>
          <a:xfrm>
            <a:off x="991088" y="1751648"/>
            <a:ext cx="8505842" cy="3261534"/>
          </a:xfrm>
          <a:prstGeom prst="rect">
            <a:avLst/>
          </a:prstGeom>
        </p:spPr>
        <p:txBody>
          <a:bodyPr wrap="square" lIns="0" tIns="0" rIns="0" bIns="0" rtlCol="0" anchor="t">
            <a:spAutoFit/>
          </a:bodyPr>
          <a:lstStyle/>
          <a:p>
            <a:pPr algn="l">
              <a:lnSpc>
                <a:spcPct val="150000"/>
              </a:lnSpc>
              <a:spcBef>
                <a:spcPct val="0"/>
              </a:spcBef>
            </a:pPr>
            <a:r>
              <a:rPr lang="pt-BR" sz="2400" kern="0" dirty="0">
                <a:solidFill>
                  <a:prstClr val="black"/>
                </a:solidFill>
                <a:latin typeface="Calibri" panose="020F0502020204030204" pitchFamily="34" charset="0"/>
              </a:rPr>
              <a:t>A distinção entre estes três conceitos é fundamental para compreender como as empresas modernas deveriam tratar o S do ESG. Enquanto a </a:t>
            </a:r>
            <a:r>
              <a:rPr lang="pt-BR" sz="2400" b="1" kern="0" dirty="0">
                <a:solidFill>
                  <a:srgbClr val="0B76A0"/>
                </a:solidFill>
                <a:latin typeface="Calibri" panose="020F0502020204030204" pitchFamily="34" charset="0"/>
              </a:rPr>
              <a:t>Responsabilidade Social </a:t>
            </a:r>
            <a:r>
              <a:rPr lang="pt-BR" sz="2400" kern="0" dirty="0">
                <a:solidFill>
                  <a:prstClr val="black"/>
                </a:solidFill>
                <a:latin typeface="Calibri" panose="020F0502020204030204" pitchFamily="34" charset="0"/>
              </a:rPr>
              <a:t>representa o "mínimo obrigatório", a </a:t>
            </a:r>
            <a:r>
              <a:rPr lang="pt-BR" sz="2400" b="1" kern="0" dirty="0">
                <a:solidFill>
                  <a:srgbClr val="0B76A0"/>
                </a:solidFill>
                <a:latin typeface="Calibri" panose="020F0502020204030204" pitchFamily="34" charset="0"/>
              </a:rPr>
              <a:t>G</a:t>
            </a:r>
            <a:r>
              <a:rPr lang="pt-BR" sz="2400" b="1" dirty="0">
                <a:solidFill>
                  <a:srgbClr val="0B76A0"/>
                </a:solidFill>
                <a:latin typeface="Calibri" panose="020F0502020204030204" pitchFamily="34" charset="0"/>
              </a:rPr>
              <a:t>enerosidade Social </a:t>
            </a:r>
            <a:r>
              <a:rPr lang="pt-BR" sz="2400" dirty="0">
                <a:latin typeface="Calibri" panose="020F0502020204030204" pitchFamily="34" charset="0"/>
              </a:rPr>
              <a:t>as ações filantrópicas sem expectativa de retorno, </a:t>
            </a:r>
            <a:r>
              <a:rPr lang="pt-BR" sz="2400" kern="0" dirty="0">
                <a:solidFill>
                  <a:prstClr val="black"/>
                </a:solidFill>
                <a:latin typeface="Calibri" panose="020F0502020204030204" pitchFamily="34" charset="0"/>
              </a:rPr>
              <a:t>o </a:t>
            </a:r>
            <a:r>
              <a:rPr lang="pt-BR" sz="2400" b="1" kern="0" dirty="0">
                <a:solidFill>
                  <a:srgbClr val="0B76A0"/>
                </a:solidFill>
                <a:latin typeface="Calibri" panose="020F0502020204030204" pitchFamily="34" charset="0"/>
              </a:rPr>
              <a:t>Investimento Social Privado</a:t>
            </a:r>
            <a:r>
              <a:rPr lang="pt-BR" sz="2400" kern="0" dirty="0">
                <a:solidFill>
                  <a:prstClr val="black"/>
                </a:solidFill>
                <a:latin typeface="Calibri" panose="020F0502020204030204" pitchFamily="34" charset="0"/>
              </a:rPr>
              <a:t> representa uma abordagem estratégica que busca criar valor compartilhado.</a:t>
            </a:r>
            <a:endParaRPr lang="pt-BR" sz="2400" dirty="0">
              <a:solidFill>
                <a:srgbClr val="000000"/>
              </a:solidFill>
              <a:latin typeface="Calibri" panose="020F0502020204030204" pitchFamily="34" charset="0"/>
              <a:ea typeface="Montserrat 1"/>
              <a:cs typeface="Montserrat 1"/>
              <a:sym typeface="Montserrat 1"/>
            </a:endParaRPr>
          </a:p>
        </p:txBody>
      </p:sp>
    </p:spTree>
    <p:extLst>
      <p:ext uri="{BB962C8B-B14F-4D97-AF65-F5344CB8AC3E}">
        <p14:creationId xmlns:p14="http://schemas.microsoft.com/office/powerpoint/2010/main" val="3473563561"/>
      </p:ext>
    </p:extLst>
  </p:cSld>
  <p:clrMapOvr>
    <a:masterClrMapping/>
  </p:clrMapOvr>
  <p:transition>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81263" y="498653"/>
            <a:ext cx="6634893" cy="5701820"/>
          </a:xfrm>
          <a:custGeom>
            <a:avLst/>
            <a:gdLst/>
            <a:ahLst/>
            <a:cxnLst/>
            <a:rect l="l" t="t" r="r" b="b"/>
            <a:pathLst>
              <a:path w="14232311" h="11403639">
                <a:moveTo>
                  <a:pt x="0" y="0"/>
                </a:moveTo>
                <a:lnTo>
                  <a:pt x="14232311" y="0"/>
                </a:lnTo>
                <a:lnTo>
                  <a:pt x="14232311" y="11403639"/>
                </a:lnTo>
                <a:lnTo>
                  <a:pt x="0" y="11403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a:p>
        </p:txBody>
      </p:sp>
      <p:sp>
        <p:nvSpPr>
          <p:cNvPr id="6" name="Freeform 6"/>
          <p:cNvSpPr/>
          <p:nvPr/>
        </p:nvSpPr>
        <p:spPr>
          <a:xfrm>
            <a:off x="3959483" y="1349539"/>
            <a:ext cx="1577419" cy="1200439"/>
          </a:xfrm>
          <a:custGeom>
            <a:avLst/>
            <a:gdLst/>
            <a:ahLst/>
            <a:cxnLst/>
            <a:rect l="l" t="t" r="r" b="b"/>
            <a:pathLst>
              <a:path w="1800658" h="1800658">
                <a:moveTo>
                  <a:pt x="0" y="0"/>
                </a:moveTo>
                <a:lnTo>
                  <a:pt x="1800658" y="0"/>
                </a:lnTo>
                <a:lnTo>
                  <a:pt x="1800658" y="1800658"/>
                </a:lnTo>
                <a:lnTo>
                  <a:pt x="0" y="1800658"/>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pPr>
              <a:lnSpc>
                <a:spcPct val="150000"/>
              </a:lnSpc>
            </a:pPr>
            <a:endParaRPr lang="pt-BR" sz="1600" dirty="0"/>
          </a:p>
        </p:txBody>
      </p:sp>
      <p:sp>
        <p:nvSpPr>
          <p:cNvPr id="7" name="Freeform 7"/>
          <p:cNvSpPr/>
          <p:nvPr/>
        </p:nvSpPr>
        <p:spPr>
          <a:xfrm>
            <a:off x="5311305" y="2405121"/>
            <a:ext cx="1577419" cy="1200439"/>
          </a:xfrm>
          <a:custGeom>
            <a:avLst/>
            <a:gdLst/>
            <a:ahLst/>
            <a:cxnLst/>
            <a:rect l="l" t="t" r="r" b="b"/>
            <a:pathLst>
              <a:path w="1800658" h="1800658">
                <a:moveTo>
                  <a:pt x="0" y="0"/>
                </a:moveTo>
                <a:lnTo>
                  <a:pt x="1800658" y="0"/>
                </a:lnTo>
                <a:lnTo>
                  <a:pt x="1800658" y="1800658"/>
                </a:lnTo>
                <a:lnTo>
                  <a:pt x="0" y="1800658"/>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pPr>
              <a:lnSpc>
                <a:spcPct val="150000"/>
              </a:lnSpc>
            </a:pPr>
            <a:endParaRPr lang="pt-BR" sz="1600" dirty="0"/>
          </a:p>
        </p:txBody>
      </p:sp>
      <p:sp>
        <p:nvSpPr>
          <p:cNvPr id="8" name="Freeform 8"/>
          <p:cNvSpPr/>
          <p:nvPr/>
        </p:nvSpPr>
        <p:spPr>
          <a:xfrm>
            <a:off x="3965951" y="3557653"/>
            <a:ext cx="1577419" cy="1200439"/>
          </a:xfrm>
          <a:custGeom>
            <a:avLst/>
            <a:gdLst/>
            <a:ahLst/>
            <a:cxnLst/>
            <a:rect l="l" t="t" r="r" b="b"/>
            <a:pathLst>
              <a:path w="1800658" h="1800658">
                <a:moveTo>
                  <a:pt x="0" y="0"/>
                </a:moveTo>
                <a:lnTo>
                  <a:pt x="1800657" y="0"/>
                </a:lnTo>
                <a:lnTo>
                  <a:pt x="1800657" y="1800658"/>
                </a:lnTo>
                <a:lnTo>
                  <a:pt x="0" y="1800658"/>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pPr>
              <a:lnSpc>
                <a:spcPct val="150000"/>
              </a:lnSpc>
            </a:pPr>
            <a:endParaRPr lang="pt-BR" sz="1600" dirty="0"/>
          </a:p>
        </p:txBody>
      </p:sp>
      <p:sp>
        <p:nvSpPr>
          <p:cNvPr id="9" name="Freeform 9"/>
          <p:cNvSpPr/>
          <p:nvPr/>
        </p:nvSpPr>
        <p:spPr>
          <a:xfrm>
            <a:off x="5319928" y="4538707"/>
            <a:ext cx="1577419" cy="1200439"/>
          </a:xfrm>
          <a:custGeom>
            <a:avLst/>
            <a:gdLst/>
            <a:ahLst/>
            <a:cxnLst/>
            <a:rect l="l" t="t" r="r" b="b"/>
            <a:pathLst>
              <a:path w="1800658" h="1800658">
                <a:moveTo>
                  <a:pt x="0" y="0"/>
                </a:moveTo>
                <a:lnTo>
                  <a:pt x="1800658" y="0"/>
                </a:lnTo>
                <a:lnTo>
                  <a:pt x="1800658" y="1800658"/>
                </a:lnTo>
                <a:lnTo>
                  <a:pt x="0" y="1800658"/>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txBody>
          <a:bodyPr/>
          <a:lstStyle/>
          <a:p>
            <a:pPr>
              <a:lnSpc>
                <a:spcPct val="150000"/>
              </a:lnSpc>
            </a:pPr>
            <a:endParaRPr lang="pt-BR" sz="1600" dirty="0"/>
          </a:p>
        </p:txBody>
      </p:sp>
      <p:grpSp>
        <p:nvGrpSpPr>
          <p:cNvPr id="10" name="Group 10"/>
          <p:cNvGrpSpPr/>
          <p:nvPr/>
        </p:nvGrpSpPr>
        <p:grpSpPr>
          <a:xfrm>
            <a:off x="4662904" y="1498600"/>
            <a:ext cx="914401" cy="912000"/>
            <a:chOff x="-1940" y="0"/>
            <a:chExt cx="738540" cy="843532"/>
          </a:xfrm>
        </p:grpSpPr>
        <p:sp>
          <p:nvSpPr>
            <p:cNvPr id="11" name="Freeform 11"/>
            <p:cNvSpPr/>
            <p:nvPr/>
          </p:nvSpPr>
          <p:spPr>
            <a:xfrm>
              <a:off x="-1940" y="0"/>
              <a:ext cx="732999" cy="84353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86AD"/>
            </a:solidFill>
          </p:spPr>
          <p:txBody>
            <a:bodyPr anchor="ctr"/>
            <a:lstStyle/>
            <a:p>
              <a:pPr algn="ctr">
                <a:lnSpc>
                  <a:spcPct val="150000"/>
                </a:lnSpc>
              </a:pPr>
              <a:r>
                <a:rPr lang="pt-BR" sz="3200" b="1" dirty="0">
                  <a:solidFill>
                    <a:schemeClr val="bg1"/>
                  </a:solidFill>
                  <a:latin typeface="Calibri" panose="020F0502020204030204" pitchFamily="34" charset="0"/>
                </a:rPr>
                <a:t>1</a:t>
              </a:r>
              <a:endParaRPr lang="pt-BR" sz="1600" b="1" dirty="0">
                <a:solidFill>
                  <a:schemeClr val="bg1"/>
                </a:solidFill>
                <a:latin typeface="Calibri" panose="020F0502020204030204" pitchFamily="34" charset="0"/>
              </a:endParaRPr>
            </a:p>
          </p:txBody>
        </p:sp>
        <p:sp>
          <p:nvSpPr>
            <p:cNvPr id="12" name="TextBox 12"/>
            <p:cNvSpPr txBox="1"/>
            <p:nvPr/>
          </p:nvSpPr>
          <p:spPr>
            <a:xfrm>
              <a:off x="76200" y="9525"/>
              <a:ext cx="660400" cy="727075"/>
            </a:xfrm>
            <a:prstGeom prst="rect">
              <a:avLst/>
            </a:prstGeom>
          </p:spPr>
          <p:txBody>
            <a:bodyPr lIns="33867" tIns="33867" rIns="33867" bIns="33867" rtlCol="0" anchor="ctr"/>
            <a:lstStyle/>
            <a:p>
              <a:pPr algn="ctr">
                <a:lnSpc>
                  <a:spcPct val="150000"/>
                </a:lnSpc>
              </a:pPr>
              <a:endParaRPr lang="pt-BR" sz="1600" dirty="0"/>
            </a:p>
          </p:txBody>
        </p:sp>
      </p:grpSp>
      <p:grpSp>
        <p:nvGrpSpPr>
          <p:cNvPr id="13" name="Group 13"/>
          <p:cNvGrpSpPr/>
          <p:nvPr/>
        </p:nvGrpSpPr>
        <p:grpSpPr>
          <a:xfrm>
            <a:off x="5716336" y="2616200"/>
            <a:ext cx="914400" cy="914400"/>
            <a:chOff x="0" y="-6727"/>
            <a:chExt cx="812800" cy="812800"/>
          </a:xfrm>
        </p:grpSpPr>
        <p:sp>
          <p:nvSpPr>
            <p:cNvPr id="14" name="Freeform 14"/>
            <p:cNvSpPr/>
            <p:nvPr/>
          </p:nvSpPr>
          <p:spPr>
            <a:xfrm>
              <a:off x="0" y="-672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86AD"/>
            </a:solidFill>
          </p:spPr>
          <p:txBody>
            <a:bodyPr anchor="ctr"/>
            <a:lstStyle/>
            <a:p>
              <a:pPr algn="ctr">
                <a:lnSpc>
                  <a:spcPct val="150000"/>
                </a:lnSpc>
              </a:pPr>
              <a:r>
                <a:rPr lang="pt-BR" sz="3200" b="1" dirty="0">
                  <a:solidFill>
                    <a:schemeClr val="bg1"/>
                  </a:solidFill>
                  <a:latin typeface="Calibri" panose="020F0502020204030204" pitchFamily="34" charset="0"/>
                </a:rPr>
                <a:t>2</a:t>
              </a:r>
              <a:endParaRPr lang="pt-BR" sz="1600" b="1" dirty="0">
                <a:solidFill>
                  <a:schemeClr val="bg1"/>
                </a:solidFill>
                <a:latin typeface="Calibri" panose="020F0502020204030204" pitchFamily="34" charset="0"/>
              </a:endParaRPr>
            </a:p>
          </p:txBody>
        </p:sp>
        <p:sp>
          <p:nvSpPr>
            <p:cNvPr id="15" name="TextBox 15"/>
            <p:cNvSpPr txBox="1"/>
            <p:nvPr/>
          </p:nvSpPr>
          <p:spPr>
            <a:xfrm>
              <a:off x="76200" y="9525"/>
              <a:ext cx="660400" cy="727075"/>
            </a:xfrm>
            <a:prstGeom prst="rect">
              <a:avLst/>
            </a:prstGeom>
          </p:spPr>
          <p:txBody>
            <a:bodyPr lIns="33867" tIns="33867" rIns="33867" bIns="33867" rtlCol="0" anchor="ctr"/>
            <a:lstStyle/>
            <a:p>
              <a:pPr algn="ctr">
                <a:lnSpc>
                  <a:spcPct val="150000"/>
                </a:lnSpc>
              </a:pPr>
              <a:endParaRPr lang="pt-BR" sz="1600" dirty="0"/>
            </a:p>
          </p:txBody>
        </p:sp>
      </p:grpSp>
      <p:grpSp>
        <p:nvGrpSpPr>
          <p:cNvPr id="16" name="Group 16"/>
          <p:cNvGrpSpPr/>
          <p:nvPr/>
        </p:nvGrpSpPr>
        <p:grpSpPr>
          <a:xfrm>
            <a:off x="4662904" y="3682999"/>
            <a:ext cx="941309" cy="914400"/>
            <a:chOff x="76200" y="-53201"/>
            <a:chExt cx="836719" cy="812800"/>
          </a:xfrm>
        </p:grpSpPr>
        <p:sp>
          <p:nvSpPr>
            <p:cNvPr id="17" name="Freeform 17"/>
            <p:cNvSpPr/>
            <p:nvPr/>
          </p:nvSpPr>
          <p:spPr>
            <a:xfrm>
              <a:off x="100119" y="-5320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86AD"/>
            </a:solidFill>
          </p:spPr>
          <p:txBody>
            <a:bodyPr anchor="ctr"/>
            <a:lstStyle/>
            <a:p>
              <a:pPr algn="ctr">
                <a:lnSpc>
                  <a:spcPct val="150000"/>
                </a:lnSpc>
              </a:pPr>
              <a:r>
                <a:rPr lang="pt-BR" sz="3200" b="1" dirty="0">
                  <a:solidFill>
                    <a:schemeClr val="bg1"/>
                  </a:solidFill>
                </a:rPr>
                <a:t>3</a:t>
              </a:r>
              <a:endParaRPr lang="pt-BR" sz="1600" b="1" dirty="0">
                <a:solidFill>
                  <a:schemeClr val="bg1"/>
                </a:solidFill>
              </a:endParaRPr>
            </a:p>
          </p:txBody>
        </p:sp>
        <p:sp>
          <p:nvSpPr>
            <p:cNvPr id="18" name="TextBox 18"/>
            <p:cNvSpPr txBox="1"/>
            <p:nvPr/>
          </p:nvSpPr>
          <p:spPr>
            <a:xfrm>
              <a:off x="76200" y="9525"/>
              <a:ext cx="660400" cy="727075"/>
            </a:xfrm>
            <a:prstGeom prst="rect">
              <a:avLst/>
            </a:prstGeom>
          </p:spPr>
          <p:txBody>
            <a:bodyPr lIns="33867" tIns="33867" rIns="33867" bIns="33867" rtlCol="0" anchor="ctr"/>
            <a:lstStyle/>
            <a:p>
              <a:pPr algn="ctr">
                <a:lnSpc>
                  <a:spcPct val="150000"/>
                </a:lnSpc>
              </a:pPr>
              <a:endParaRPr lang="pt-BR" sz="1600" dirty="0"/>
            </a:p>
          </p:txBody>
        </p:sp>
      </p:grpSp>
      <p:grpSp>
        <p:nvGrpSpPr>
          <p:cNvPr id="19" name="Group 19"/>
          <p:cNvGrpSpPr/>
          <p:nvPr/>
        </p:nvGrpSpPr>
        <p:grpSpPr>
          <a:xfrm>
            <a:off x="5716336" y="4800600"/>
            <a:ext cx="914400" cy="9144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86AD"/>
            </a:solidFill>
          </p:spPr>
          <p:txBody>
            <a:bodyPr anchor="ctr"/>
            <a:lstStyle/>
            <a:p>
              <a:pPr algn="ctr">
                <a:lnSpc>
                  <a:spcPct val="150000"/>
                </a:lnSpc>
              </a:pPr>
              <a:r>
                <a:rPr lang="pt-BR" sz="3200" b="1" dirty="0">
                  <a:solidFill>
                    <a:schemeClr val="bg1"/>
                  </a:solidFill>
                  <a:latin typeface="Calibri" panose="020F0502020204030204" pitchFamily="34" charset="0"/>
                </a:rPr>
                <a:t>4</a:t>
              </a:r>
              <a:endParaRPr lang="pt-BR" sz="1600" b="1" dirty="0">
                <a:solidFill>
                  <a:schemeClr val="bg1"/>
                </a:solidFill>
                <a:latin typeface="Calibri" panose="020F0502020204030204" pitchFamily="34" charset="0"/>
              </a:endParaRPr>
            </a:p>
          </p:txBody>
        </p:sp>
        <p:sp>
          <p:nvSpPr>
            <p:cNvPr id="21" name="TextBox 21"/>
            <p:cNvSpPr txBox="1"/>
            <p:nvPr/>
          </p:nvSpPr>
          <p:spPr>
            <a:xfrm>
              <a:off x="76200" y="9525"/>
              <a:ext cx="660400" cy="727075"/>
            </a:xfrm>
            <a:prstGeom prst="rect">
              <a:avLst/>
            </a:prstGeom>
          </p:spPr>
          <p:txBody>
            <a:bodyPr lIns="33867" tIns="33867" rIns="33867" bIns="33867" rtlCol="0" anchor="ctr"/>
            <a:lstStyle/>
            <a:p>
              <a:pPr algn="ctr">
                <a:lnSpc>
                  <a:spcPct val="150000"/>
                </a:lnSpc>
              </a:pPr>
              <a:endParaRPr lang="pt-BR" sz="1600" dirty="0"/>
            </a:p>
          </p:txBody>
        </p:sp>
      </p:grpSp>
      <p:sp>
        <p:nvSpPr>
          <p:cNvPr id="41" name="Freeform 41"/>
          <p:cNvSpPr/>
          <p:nvPr/>
        </p:nvSpPr>
        <p:spPr>
          <a:xfrm>
            <a:off x="679741" y="125158"/>
            <a:ext cx="2290838" cy="1239916"/>
          </a:xfrm>
          <a:custGeom>
            <a:avLst/>
            <a:gdLst/>
            <a:ahLst/>
            <a:cxnLst/>
            <a:rect l="l" t="t" r="r" b="b"/>
            <a:pathLst>
              <a:path w="3436257" h="1859874">
                <a:moveTo>
                  <a:pt x="0" y="0"/>
                </a:moveTo>
                <a:lnTo>
                  <a:pt x="3436257" y="0"/>
                </a:lnTo>
                <a:lnTo>
                  <a:pt x="3436257" y="1859874"/>
                </a:lnTo>
                <a:lnTo>
                  <a:pt x="0" y="18598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sz="1200"/>
          </a:p>
        </p:txBody>
      </p:sp>
      <p:sp>
        <p:nvSpPr>
          <p:cNvPr id="43" name="TextBox 43"/>
          <p:cNvSpPr txBox="1"/>
          <p:nvPr/>
        </p:nvSpPr>
        <p:spPr>
          <a:xfrm>
            <a:off x="6067544" y="125158"/>
            <a:ext cx="6035921" cy="1231106"/>
          </a:xfrm>
          <a:prstGeom prst="rect">
            <a:avLst/>
          </a:prstGeom>
        </p:spPr>
        <p:txBody>
          <a:bodyPr lIns="0" tIns="0" rIns="0" bIns="0" rtlCol="0" anchor="t">
            <a:spAutoFit/>
          </a:bodyPr>
          <a:lstStyle/>
          <a:p>
            <a:r>
              <a:rPr lang="pt-BR" sz="4000" b="1" dirty="0">
                <a:solidFill>
                  <a:srgbClr val="000000"/>
                </a:solidFill>
                <a:latin typeface="Montserrat Bold"/>
                <a:ea typeface="Montserrat Bold"/>
                <a:cs typeface="Montserrat Bold"/>
                <a:sym typeface="Montserrat Bold"/>
              </a:rPr>
              <a:t>A evolução dos negócios com o social</a:t>
            </a:r>
            <a:endParaRPr lang="pt-BR" sz="400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48" name="TextBox 48"/>
          <p:cNvSpPr txBox="1"/>
          <p:nvPr/>
        </p:nvSpPr>
        <p:spPr>
          <a:xfrm>
            <a:off x="1615490" y="1353766"/>
            <a:ext cx="2366130" cy="745140"/>
          </a:xfrm>
          <a:prstGeom prst="rect">
            <a:avLst/>
          </a:prstGeom>
        </p:spPr>
        <p:txBody>
          <a:bodyPr wrap="square" lIns="0" tIns="0" rIns="0" bIns="0" rtlCol="0" anchor="t">
            <a:spAutoFit/>
          </a:bodyPr>
          <a:lstStyle/>
          <a:p>
            <a:pPr>
              <a:lnSpc>
                <a:spcPct val="150000"/>
              </a:lnSpc>
            </a:pPr>
            <a:r>
              <a:rPr lang="pt-BR" sz="3600" b="1" spc="17" dirty="0">
                <a:solidFill>
                  <a:srgbClr val="000000"/>
                </a:solidFill>
                <a:latin typeface="Montaser Arabic Medium"/>
                <a:ea typeface="Montaser Arabic Medium"/>
                <a:cs typeface="Montaser Arabic Medium"/>
                <a:sym typeface="Montaser Arabic Medium"/>
              </a:rPr>
              <a:t>Filantropia</a:t>
            </a:r>
          </a:p>
        </p:txBody>
      </p:sp>
      <p:sp>
        <p:nvSpPr>
          <p:cNvPr id="49" name="TextBox 49"/>
          <p:cNvSpPr txBox="1"/>
          <p:nvPr/>
        </p:nvSpPr>
        <p:spPr>
          <a:xfrm>
            <a:off x="800266" y="1954888"/>
            <a:ext cx="4699278" cy="579518"/>
          </a:xfrm>
          <a:prstGeom prst="rect">
            <a:avLst/>
          </a:prstGeom>
        </p:spPr>
        <p:txBody>
          <a:bodyPr wrap="square" lIns="0" tIns="0" rIns="0" bIns="0" rtlCol="0" anchor="t">
            <a:spAutoFit/>
          </a:bodyPr>
          <a:lstStyle/>
          <a:p>
            <a:pPr>
              <a:lnSpc>
                <a:spcPct val="150000"/>
              </a:lnSpc>
            </a:pPr>
            <a:r>
              <a:rPr lang="pt-BR" sz="2800" spc="13"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A empresa doadora</a:t>
            </a:r>
          </a:p>
        </p:txBody>
      </p:sp>
      <p:sp>
        <p:nvSpPr>
          <p:cNvPr id="31" name="TextBox 48">
            <a:extLst>
              <a:ext uri="{FF2B5EF4-FFF2-40B4-BE49-F238E27FC236}">
                <a16:creationId xmlns:a16="http://schemas.microsoft.com/office/drawing/2014/main" id="{D06BD808-517D-A7DE-8BF4-32D73B405BA8}"/>
              </a:ext>
            </a:extLst>
          </p:cNvPr>
          <p:cNvSpPr txBox="1"/>
          <p:nvPr/>
        </p:nvSpPr>
        <p:spPr>
          <a:xfrm>
            <a:off x="7340243" y="2399671"/>
            <a:ext cx="3987851" cy="745140"/>
          </a:xfrm>
          <a:prstGeom prst="rect">
            <a:avLst/>
          </a:prstGeom>
        </p:spPr>
        <p:txBody>
          <a:bodyPr wrap="square" lIns="0" tIns="0" rIns="0" bIns="0" rtlCol="0" anchor="t">
            <a:spAutoFit/>
          </a:bodyPr>
          <a:lstStyle/>
          <a:p>
            <a:pPr>
              <a:lnSpc>
                <a:spcPct val="150000"/>
              </a:lnSpc>
            </a:pPr>
            <a:r>
              <a:rPr lang="pt-BR" sz="3600" b="1" spc="17" dirty="0">
                <a:solidFill>
                  <a:srgbClr val="000000"/>
                </a:solidFill>
                <a:latin typeface="Montaser Arabic Medium"/>
                <a:ea typeface="Montaser Arabic Medium"/>
                <a:cs typeface="Montaser Arabic Medium"/>
                <a:sym typeface="Montaser Arabic Medium"/>
              </a:rPr>
              <a:t>Responsabilidade</a:t>
            </a:r>
          </a:p>
        </p:txBody>
      </p:sp>
      <p:sp>
        <p:nvSpPr>
          <p:cNvPr id="52" name="TextBox 49">
            <a:extLst>
              <a:ext uri="{FF2B5EF4-FFF2-40B4-BE49-F238E27FC236}">
                <a16:creationId xmlns:a16="http://schemas.microsoft.com/office/drawing/2014/main" id="{4A688CBE-84EA-873E-A49E-82968536CC27}"/>
              </a:ext>
            </a:extLst>
          </p:cNvPr>
          <p:cNvSpPr txBox="1"/>
          <p:nvPr/>
        </p:nvSpPr>
        <p:spPr>
          <a:xfrm>
            <a:off x="7340244" y="2984163"/>
            <a:ext cx="4699278" cy="579518"/>
          </a:xfrm>
          <a:prstGeom prst="rect">
            <a:avLst/>
          </a:prstGeom>
        </p:spPr>
        <p:txBody>
          <a:bodyPr wrap="square" lIns="0" tIns="0" rIns="0" bIns="0" rtlCol="0" anchor="t">
            <a:spAutoFit/>
          </a:bodyPr>
          <a:lstStyle/>
          <a:p>
            <a:pPr>
              <a:lnSpc>
                <a:spcPct val="150000"/>
              </a:lnSpc>
            </a:pPr>
            <a:r>
              <a:rPr lang="pt-BR" sz="2800" spc="13"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A empresa consciente</a:t>
            </a:r>
          </a:p>
        </p:txBody>
      </p:sp>
      <p:sp>
        <p:nvSpPr>
          <p:cNvPr id="53" name="TextBox 48">
            <a:extLst>
              <a:ext uri="{FF2B5EF4-FFF2-40B4-BE49-F238E27FC236}">
                <a16:creationId xmlns:a16="http://schemas.microsoft.com/office/drawing/2014/main" id="{FBCBD024-E271-1BCB-DBC5-F2175594B287}"/>
              </a:ext>
            </a:extLst>
          </p:cNvPr>
          <p:cNvSpPr txBox="1"/>
          <p:nvPr/>
        </p:nvSpPr>
        <p:spPr>
          <a:xfrm>
            <a:off x="1311253" y="3420156"/>
            <a:ext cx="2366130" cy="745140"/>
          </a:xfrm>
          <a:prstGeom prst="rect">
            <a:avLst/>
          </a:prstGeom>
        </p:spPr>
        <p:txBody>
          <a:bodyPr wrap="square" lIns="0" tIns="0" rIns="0" bIns="0" rtlCol="0" anchor="t">
            <a:spAutoFit/>
          </a:bodyPr>
          <a:lstStyle/>
          <a:p>
            <a:pPr algn="r">
              <a:lnSpc>
                <a:spcPct val="150000"/>
              </a:lnSpc>
            </a:pPr>
            <a:r>
              <a:rPr lang="pt-BR" sz="3600" b="1" spc="17" dirty="0">
                <a:solidFill>
                  <a:srgbClr val="000000"/>
                </a:solidFill>
                <a:latin typeface="Montaser Arabic Medium"/>
                <a:ea typeface="Montaser Arabic Medium"/>
                <a:cs typeface="Montaser Arabic Medium"/>
                <a:sym typeface="Montaser Arabic Medium"/>
              </a:rPr>
              <a:t>Parceria</a:t>
            </a:r>
          </a:p>
        </p:txBody>
      </p:sp>
      <p:sp>
        <p:nvSpPr>
          <p:cNvPr id="54" name="TextBox 49">
            <a:extLst>
              <a:ext uri="{FF2B5EF4-FFF2-40B4-BE49-F238E27FC236}">
                <a16:creationId xmlns:a16="http://schemas.microsoft.com/office/drawing/2014/main" id="{4C2C3A1A-A2EA-A923-DD9E-6C15514AAABA}"/>
              </a:ext>
            </a:extLst>
          </p:cNvPr>
          <p:cNvSpPr txBox="1"/>
          <p:nvPr/>
        </p:nvSpPr>
        <p:spPr>
          <a:xfrm>
            <a:off x="768986" y="4021278"/>
            <a:ext cx="4699278" cy="579518"/>
          </a:xfrm>
          <a:prstGeom prst="rect">
            <a:avLst/>
          </a:prstGeom>
        </p:spPr>
        <p:txBody>
          <a:bodyPr wrap="square" lIns="0" tIns="0" rIns="0" bIns="0" rtlCol="0" anchor="t">
            <a:spAutoFit/>
          </a:bodyPr>
          <a:lstStyle/>
          <a:p>
            <a:pPr>
              <a:lnSpc>
                <a:spcPct val="150000"/>
              </a:lnSpc>
            </a:pPr>
            <a:r>
              <a:rPr lang="pt-BR" sz="2800" spc="13"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A empresa parceira</a:t>
            </a:r>
          </a:p>
        </p:txBody>
      </p:sp>
      <p:sp>
        <p:nvSpPr>
          <p:cNvPr id="55" name="TextBox 48">
            <a:extLst>
              <a:ext uri="{FF2B5EF4-FFF2-40B4-BE49-F238E27FC236}">
                <a16:creationId xmlns:a16="http://schemas.microsoft.com/office/drawing/2014/main" id="{8E89AD76-3B25-B0C5-C07C-3900C1814B35}"/>
              </a:ext>
            </a:extLst>
          </p:cNvPr>
          <p:cNvSpPr txBox="1"/>
          <p:nvPr/>
        </p:nvSpPr>
        <p:spPr>
          <a:xfrm>
            <a:off x="7384912" y="4486388"/>
            <a:ext cx="3987851" cy="745140"/>
          </a:xfrm>
          <a:prstGeom prst="rect">
            <a:avLst/>
          </a:prstGeom>
        </p:spPr>
        <p:txBody>
          <a:bodyPr wrap="square" lIns="0" tIns="0" rIns="0" bIns="0" rtlCol="0" anchor="t">
            <a:spAutoFit/>
          </a:bodyPr>
          <a:lstStyle/>
          <a:p>
            <a:pPr>
              <a:lnSpc>
                <a:spcPct val="150000"/>
              </a:lnSpc>
            </a:pPr>
            <a:r>
              <a:rPr lang="pt-BR" sz="3600" b="1" spc="17" dirty="0">
                <a:solidFill>
                  <a:srgbClr val="000000"/>
                </a:solidFill>
                <a:latin typeface="Montaser Arabic Medium"/>
                <a:ea typeface="Montaser Arabic Medium"/>
                <a:cs typeface="Montaser Arabic Medium"/>
                <a:sym typeface="Montaser Arabic Medium"/>
              </a:rPr>
              <a:t>Cidadania</a:t>
            </a:r>
          </a:p>
        </p:txBody>
      </p:sp>
      <p:sp>
        <p:nvSpPr>
          <p:cNvPr id="56" name="TextBox 49">
            <a:extLst>
              <a:ext uri="{FF2B5EF4-FFF2-40B4-BE49-F238E27FC236}">
                <a16:creationId xmlns:a16="http://schemas.microsoft.com/office/drawing/2014/main" id="{61797EF2-48D5-4D51-E121-B66017A6467D}"/>
              </a:ext>
            </a:extLst>
          </p:cNvPr>
          <p:cNvSpPr txBox="1"/>
          <p:nvPr/>
        </p:nvSpPr>
        <p:spPr>
          <a:xfrm>
            <a:off x="7384913" y="5070880"/>
            <a:ext cx="4699278" cy="579518"/>
          </a:xfrm>
          <a:prstGeom prst="rect">
            <a:avLst/>
          </a:prstGeom>
        </p:spPr>
        <p:txBody>
          <a:bodyPr wrap="square" lIns="0" tIns="0" rIns="0" bIns="0" rtlCol="0" anchor="t">
            <a:spAutoFit/>
          </a:bodyPr>
          <a:lstStyle/>
          <a:p>
            <a:pPr>
              <a:lnSpc>
                <a:spcPct val="150000"/>
              </a:lnSpc>
            </a:pPr>
            <a:r>
              <a:rPr lang="pt-BR" sz="2800" spc="13"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A empresa cidadã</a:t>
            </a:r>
          </a:p>
        </p:txBody>
      </p:sp>
      <p:sp>
        <p:nvSpPr>
          <p:cNvPr id="57" name="Freeform 4">
            <a:extLst>
              <a:ext uri="{FF2B5EF4-FFF2-40B4-BE49-F238E27FC236}">
                <a16:creationId xmlns:a16="http://schemas.microsoft.com/office/drawing/2014/main" id="{6485CDE7-4A59-1A8A-B0B0-A30ED801434E}"/>
              </a:ext>
            </a:extLst>
          </p:cNvPr>
          <p:cNvSpPr/>
          <p:nvPr/>
        </p:nvSpPr>
        <p:spPr>
          <a:xfrm rot="10800000">
            <a:off x="5369631" y="-81520"/>
            <a:ext cx="466277" cy="580173"/>
          </a:xfrm>
          <a:custGeom>
            <a:avLst/>
            <a:gdLst/>
            <a:ahLst/>
            <a:cxnLst/>
            <a:rect l="l" t="t" r="r" b="b"/>
            <a:pathLst>
              <a:path w="14232311" h="11403639">
                <a:moveTo>
                  <a:pt x="0" y="0"/>
                </a:moveTo>
                <a:lnTo>
                  <a:pt x="14232311" y="0"/>
                </a:lnTo>
                <a:lnTo>
                  <a:pt x="14232311" y="11403639"/>
                </a:lnTo>
                <a:lnTo>
                  <a:pt x="0" y="11403639"/>
                </a:lnTo>
                <a:lnTo>
                  <a:pt x="0" y="0"/>
                </a:lnTo>
                <a:close/>
              </a:path>
            </a:pathLst>
          </a:custGeom>
          <a:blipFill>
            <a:blip r:embed="rId2">
              <a:extLst>
                <a:ext uri="{96DAC541-7B7A-43D3-8B79-37D633B846F1}">
                  <asvg:svgBlip xmlns:asvg="http://schemas.microsoft.com/office/drawing/2016/SVG/main" r:embed="rId3"/>
                </a:ext>
              </a:extLst>
            </a:blip>
            <a:stretch>
              <a:fillRect l="-1140527" r="-285639" b="-882778"/>
            </a:stretch>
          </a:blipFill>
        </p:spPr>
        <p:txBody>
          <a:bodyPr/>
          <a:lstStyle/>
          <a:p>
            <a:endParaRPr lang="pt-BR" sz="1200"/>
          </a:p>
        </p:txBody>
      </p:sp>
    </p:spTree>
    <p:extLst>
      <p:ext uri="{BB962C8B-B14F-4D97-AF65-F5344CB8AC3E}">
        <p14:creationId xmlns:p14="http://schemas.microsoft.com/office/powerpoint/2010/main" val="2031597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45C36-CE0B-DB45-2E49-73CDB6E6D8C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DF78460-0C01-DC9C-B7F9-7C6F5C3B8DA9}"/>
              </a:ext>
            </a:extLst>
          </p:cNvPr>
          <p:cNvGrpSpPr/>
          <p:nvPr/>
        </p:nvGrpSpPr>
        <p:grpSpPr>
          <a:xfrm>
            <a:off x="520965" y="489027"/>
            <a:ext cx="6115926" cy="952691"/>
            <a:chOff x="0" y="0"/>
            <a:chExt cx="4996431" cy="698500"/>
          </a:xfrm>
        </p:grpSpPr>
        <p:sp>
          <p:nvSpPr>
            <p:cNvPr id="4" name="Freeform 4">
              <a:extLst>
                <a:ext uri="{FF2B5EF4-FFF2-40B4-BE49-F238E27FC236}">
                  <a16:creationId xmlns:a16="http://schemas.microsoft.com/office/drawing/2014/main" id="{2AF865C2-EA67-76D6-949B-504AD56F580A}"/>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a:extLst>
                <a:ext uri="{FF2B5EF4-FFF2-40B4-BE49-F238E27FC236}">
                  <a16:creationId xmlns:a16="http://schemas.microsoft.com/office/drawing/2014/main" id="{252D5E22-6358-3012-81B8-B12611E14F06}"/>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a:extLst>
              <a:ext uri="{FF2B5EF4-FFF2-40B4-BE49-F238E27FC236}">
                <a16:creationId xmlns:a16="http://schemas.microsoft.com/office/drawing/2014/main" id="{24C13D8C-1870-125A-FC8D-10751DD4EEE4}"/>
              </a:ext>
            </a:extLst>
          </p:cNvPr>
          <p:cNvGrpSpPr/>
          <p:nvPr/>
        </p:nvGrpSpPr>
        <p:grpSpPr>
          <a:xfrm>
            <a:off x="794451" y="450927"/>
            <a:ext cx="6707019" cy="863683"/>
            <a:chOff x="0" y="0"/>
            <a:chExt cx="5424277" cy="698500"/>
          </a:xfrm>
        </p:grpSpPr>
        <p:sp>
          <p:nvSpPr>
            <p:cNvPr id="7" name="Freeform 7">
              <a:extLst>
                <a:ext uri="{FF2B5EF4-FFF2-40B4-BE49-F238E27FC236}">
                  <a16:creationId xmlns:a16="http://schemas.microsoft.com/office/drawing/2014/main" id="{286539F7-2216-E8DE-5820-1DFAB15B4A39}"/>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a:extLst>
                <a:ext uri="{FF2B5EF4-FFF2-40B4-BE49-F238E27FC236}">
                  <a16:creationId xmlns:a16="http://schemas.microsoft.com/office/drawing/2014/main" id="{1E43F748-E53A-C5A0-F968-ABF61B8D603C}"/>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9" name="Freeform 9">
            <a:extLst>
              <a:ext uri="{FF2B5EF4-FFF2-40B4-BE49-F238E27FC236}">
                <a16:creationId xmlns:a16="http://schemas.microsoft.com/office/drawing/2014/main" id="{6E150A6A-0A8A-40C6-816E-A4D9108919E3}"/>
              </a:ext>
            </a:extLst>
          </p:cNvPr>
          <p:cNvSpPr/>
          <p:nvPr/>
        </p:nvSpPr>
        <p:spPr>
          <a:xfrm>
            <a:off x="8621773" y="820457"/>
            <a:ext cx="3570228"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l="-1" r="-47578"/>
            </a:stretch>
          </a:blipFill>
        </p:spPr>
        <p:txBody>
          <a:bodyPr/>
          <a:lstStyle/>
          <a:p>
            <a:endParaRPr lang="pt-BR" sz="1200" dirty="0"/>
          </a:p>
        </p:txBody>
      </p:sp>
      <p:sp>
        <p:nvSpPr>
          <p:cNvPr id="19" name="Freeform 19">
            <a:extLst>
              <a:ext uri="{FF2B5EF4-FFF2-40B4-BE49-F238E27FC236}">
                <a16:creationId xmlns:a16="http://schemas.microsoft.com/office/drawing/2014/main" id="{1A5D69BF-3169-7171-521A-8448161C4B37}"/>
              </a:ext>
            </a:extLst>
          </p:cNvPr>
          <p:cNvSpPr/>
          <p:nvPr/>
        </p:nvSpPr>
        <p:spPr>
          <a:xfrm rot="-10800000" flipH="1">
            <a:off x="6882938" y="726055"/>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sp>
        <p:nvSpPr>
          <p:cNvPr id="25" name="TextBox 25">
            <a:extLst>
              <a:ext uri="{FF2B5EF4-FFF2-40B4-BE49-F238E27FC236}">
                <a16:creationId xmlns:a16="http://schemas.microsoft.com/office/drawing/2014/main" id="{D85104C1-6C36-518C-09D0-4848B9032AFF}"/>
              </a:ext>
            </a:extLst>
          </p:cNvPr>
          <p:cNvSpPr txBox="1"/>
          <p:nvPr/>
        </p:nvSpPr>
        <p:spPr>
          <a:xfrm>
            <a:off x="1426202" y="725688"/>
            <a:ext cx="5904793" cy="359586"/>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Essas evolução importa</a:t>
            </a:r>
          </a:p>
        </p:txBody>
      </p:sp>
      <p:sp>
        <p:nvSpPr>
          <p:cNvPr id="26" name="TextBox 26">
            <a:extLst>
              <a:ext uri="{FF2B5EF4-FFF2-40B4-BE49-F238E27FC236}">
                <a16:creationId xmlns:a16="http://schemas.microsoft.com/office/drawing/2014/main" id="{96FD180F-AAF3-1CA0-0B5A-EE8EC57C6848}"/>
              </a:ext>
            </a:extLst>
          </p:cNvPr>
          <p:cNvSpPr txBox="1"/>
          <p:nvPr/>
        </p:nvSpPr>
        <p:spPr>
          <a:xfrm>
            <a:off x="1360054" y="1751648"/>
            <a:ext cx="7046654" cy="2712730"/>
          </a:xfrm>
          <a:prstGeom prst="rect">
            <a:avLst/>
          </a:prstGeom>
        </p:spPr>
        <p:txBody>
          <a:bodyPr wrap="square" lIns="0" tIns="0" rIns="0" bIns="0" rtlCol="0" anchor="t">
            <a:spAutoFit/>
          </a:bodyPr>
          <a:lstStyle/>
          <a:p>
            <a:pPr algn="l">
              <a:lnSpc>
                <a:spcPct val="150000"/>
              </a:lnSpc>
              <a:spcBef>
                <a:spcPct val="0"/>
              </a:spcBef>
            </a:pPr>
            <a:r>
              <a:rPr lang="pt-BR" sz="2400" kern="0" dirty="0">
                <a:solidFill>
                  <a:prstClr val="black"/>
                </a:solidFill>
                <a:latin typeface="Calibri" panose="020F0502020204030204" pitchFamily="34" charset="0"/>
              </a:rPr>
              <a:t>Esta evolução reflete uma mudança paradigmática no papel das empresas na sociedade. O modelo tradicional filantrópico está sendo substituído por abordagens mais integradas, onde diversidade e inclusão se tornam elementos centrais da estratégia de negócios.</a:t>
            </a:r>
            <a:endParaRPr lang="pt-BR" sz="2400" dirty="0">
              <a:solidFill>
                <a:srgbClr val="000000"/>
              </a:solidFill>
              <a:latin typeface="Calibri" panose="020F0502020204030204" pitchFamily="34" charset="0"/>
              <a:ea typeface="Montserrat 1"/>
              <a:cs typeface="Montserrat 1"/>
              <a:sym typeface="Montserrat 1"/>
            </a:endParaRPr>
          </a:p>
        </p:txBody>
      </p:sp>
    </p:spTree>
    <p:extLst>
      <p:ext uri="{BB962C8B-B14F-4D97-AF65-F5344CB8AC3E}">
        <p14:creationId xmlns:p14="http://schemas.microsoft.com/office/powerpoint/2010/main" val="2086449847"/>
      </p:ext>
    </p:extLst>
  </p:cSld>
  <p:clrMapOvr>
    <a:masterClrMapping/>
  </p:clrMapOvr>
  <p:transition>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AC12-E795-F9E7-6A5F-F24D41F3B6A2}"/>
            </a:ext>
          </a:extLst>
        </p:cNvPr>
        <p:cNvGrpSpPr/>
        <p:nvPr/>
      </p:nvGrpSpPr>
      <p:grpSpPr>
        <a:xfrm>
          <a:off x="0" y="0"/>
          <a:ext cx="0" cy="0"/>
          <a:chOff x="0" y="0"/>
          <a:chExt cx="0" cy="0"/>
        </a:xfrm>
      </p:grpSpPr>
      <p:sp>
        <p:nvSpPr>
          <p:cNvPr id="19" name="AutoShape 19">
            <a:extLst>
              <a:ext uri="{FF2B5EF4-FFF2-40B4-BE49-F238E27FC236}">
                <a16:creationId xmlns:a16="http://schemas.microsoft.com/office/drawing/2014/main" id="{C92F27B8-BA2B-AFA9-3792-C36C58B1E329}"/>
              </a:ext>
            </a:extLst>
          </p:cNvPr>
          <p:cNvSpPr/>
          <p:nvPr/>
        </p:nvSpPr>
        <p:spPr>
          <a:xfrm flipV="1">
            <a:off x="822512" y="1179147"/>
            <a:ext cx="7575530" cy="0"/>
          </a:xfrm>
          <a:prstGeom prst="line">
            <a:avLst/>
          </a:prstGeom>
          <a:ln w="19050" cap="flat">
            <a:solidFill>
              <a:srgbClr val="000000"/>
            </a:solidFill>
            <a:prstDash val="solid"/>
            <a:headEnd type="none" w="sm" len="sm"/>
            <a:tailEnd type="none" w="sm" len="sm"/>
          </a:ln>
        </p:spPr>
        <p:txBody>
          <a:bodyPr/>
          <a:lstStyle/>
          <a:p>
            <a:endParaRPr lang="pt-BR" sz="1200" dirty="0"/>
          </a:p>
        </p:txBody>
      </p:sp>
      <p:sp>
        <p:nvSpPr>
          <p:cNvPr id="26" name="Freeform 26">
            <a:extLst>
              <a:ext uri="{FF2B5EF4-FFF2-40B4-BE49-F238E27FC236}">
                <a16:creationId xmlns:a16="http://schemas.microsoft.com/office/drawing/2014/main" id="{3DA912CB-7CF0-B154-3AF5-B4783112B53A}"/>
              </a:ext>
            </a:extLst>
          </p:cNvPr>
          <p:cNvSpPr/>
          <p:nvPr/>
        </p:nvSpPr>
        <p:spPr>
          <a:xfrm rot="10800000">
            <a:off x="7774405" y="2920568"/>
            <a:ext cx="2730995" cy="71280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sz="1200" dirty="0"/>
          </a:p>
        </p:txBody>
      </p:sp>
      <p:sp>
        <p:nvSpPr>
          <p:cNvPr id="36" name="TextBox 36">
            <a:extLst>
              <a:ext uri="{FF2B5EF4-FFF2-40B4-BE49-F238E27FC236}">
                <a16:creationId xmlns:a16="http://schemas.microsoft.com/office/drawing/2014/main" id="{0B109BC9-F66B-ABB8-114E-18103403DBDC}"/>
              </a:ext>
            </a:extLst>
          </p:cNvPr>
          <p:cNvSpPr txBox="1"/>
          <p:nvPr/>
        </p:nvSpPr>
        <p:spPr>
          <a:xfrm>
            <a:off x="1359213" y="1538558"/>
            <a:ext cx="8910262"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Acesso Universal e Equidade em Saúde</a:t>
            </a:r>
          </a:p>
        </p:txBody>
      </p:sp>
      <p:sp>
        <p:nvSpPr>
          <p:cNvPr id="37" name="TextBox 37">
            <a:extLst>
              <a:ext uri="{FF2B5EF4-FFF2-40B4-BE49-F238E27FC236}">
                <a16:creationId xmlns:a16="http://schemas.microsoft.com/office/drawing/2014/main" id="{9DAB9E78-0B13-26AB-E647-E314A776B8DB}"/>
              </a:ext>
            </a:extLst>
          </p:cNvPr>
          <p:cNvSpPr txBox="1"/>
          <p:nvPr/>
        </p:nvSpPr>
        <p:spPr>
          <a:xfrm>
            <a:off x="1463751" y="1181072"/>
            <a:ext cx="7827313" cy="2229072"/>
          </a:xfrm>
          <a:prstGeom prst="rect">
            <a:avLst/>
          </a:prstGeom>
        </p:spPr>
        <p:txBody>
          <a:bodyPr wrap="square" lIns="0" tIns="0" rIns="0" bIns="0" rtlCol="0" anchor="t">
            <a:spAutoFit/>
          </a:bodyPr>
          <a:lstStyle/>
          <a:p>
            <a:pPr>
              <a:lnSpc>
                <a:spcPct val="150000"/>
              </a:lnSpc>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nSpc>
                <a:spcPct val="150000"/>
              </a:lnSpc>
              <a:buFont typeface="Arial" panose="020B0604020202020204" pitchFamily="34" charset="0"/>
              <a:buChar char="•"/>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Políticas de acesso para populações vulneráveis e de baixa renda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Programas de responsabilidade social em saúde pública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Atendimento humanizado e culturalmente competente </a:t>
            </a:r>
          </a:p>
          <a:p>
            <a:pPr marL="342900" indent="-342900">
              <a:lnSpc>
                <a:spcPct val="150000"/>
              </a:lnSpc>
              <a:buFont typeface="Arial" panose="020B0604020202020204" pitchFamily="34" charset="0"/>
              <a:buChar char="•"/>
            </a:pPr>
            <a:endParaRPr lang="pt-BR" sz="1867" spc="13" dirty="0">
              <a:solidFill>
                <a:srgbClr val="000000"/>
              </a:solidFill>
              <a:latin typeface="Calibri" panose="020F0502020204030204" pitchFamily="34" charset="0"/>
              <a:ea typeface="Montserrat 1"/>
              <a:cs typeface="Montserrat 1"/>
              <a:sym typeface="Montserrat 1"/>
            </a:endParaRPr>
          </a:p>
        </p:txBody>
      </p:sp>
      <p:sp>
        <p:nvSpPr>
          <p:cNvPr id="59" name="Freeform 32">
            <a:extLst>
              <a:ext uri="{FF2B5EF4-FFF2-40B4-BE49-F238E27FC236}">
                <a16:creationId xmlns:a16="http://schemas.microsoft.com/office/drawing/2014/main" id="{F44B496C-3ECA-0064-195B-525847DBD0CE}"/>
              </a:ext>
            </a:extLst>
          </p:cNvPr>
          <p:cNvSpPr/>
          <p:nvPr/>
        </p:nvSpPr>
        <p:spPr>
          <a:xfrm>
            <a:off x="16352953" y="5858680"/>
            <a:ext cx="1229179" cy="374900"/>
          </a:xfrm>
          <a:custGeom>
            <a:avLst/>
            <a:gdLst/>
            <a:ahLst/>
            <a:cxnLst/>
            <a:rect l="l" t="t" r="r" b="b"/>
            <a:pathLst>
              <a:path w="1843769" h="562350">
                <a:moveTo>
                  <a:pt x="0" y="0"/>
                </a:moveTo>
                <a:lnTo>
                  <a:pt x="1843769" y="0"/>
                </a:lnTo>
                <a:lnTo>
                  <a:pt x="1843769" y="562350"/>
                </a:lnTo>
                <a:lnTo>
                  <a:pt x="0" y="562350"/>
                </a:lnTo>
                <a:lnTo>
                  <a:pt x="0" y="0"/>
                </a:lnTo>
                <a:close/>
              </a:path>
            </a:pathLst>
          </a:custGeom>
          <a:blipFill>
            <a:blip r:embed="rId5"/>
            <a:stretch>
              <a:fillRect/>
            </a:stretch>
          </a:blipFill>
        </p:spPr>
        <p:txBody>
          <a:bodyPr/>
          <a:lstStyle/>
          <a:p>
            <a:endParaRPr lang="pt-BR" sz="1200" dirty="0"/>
          </a:p>
        </p:txBody>
      </p:sp>
      <p:grpSp>
        <p:nvGrpSpPr>
          <p:cNvPr id="3" name="Agrupar 2">
            <a:extLst>
              <a:ext uri="{FF2B5EF4-FFF2-40B4-BE49-F238E27FC236}">
                <a16:creationId xmlns:a16="http://schemas.microsoft.com/office/drawing/2014/main" id="{62FDC29D-E6C8-4AE9-B551-A421DE4018CA}"/>
              </a:ext>
            </a:extLst>
          </p:cNvPr>
          <p:cNvGrpSpPr/>
          <p:nvPr/>
        </p:nvGrpSpPr>
        <p:grpSpPr>
          <a:xfrm>
            <a:off x="4680284" y="137716"/>
            <a:ext cx="6188242" cy="791115"/>
            <a:chOff x="1591043" y="-316366"/>
            <a:chExt cx="7903651" cy="772143"/>
          </a:xfrm>
        </p:grpSpPr>
        <p:grpSp>
          <p:nvGrpSpPr>
            <p:cNvPr id="4" name="Group 9">
              <a:extLst>
                <a:ext uri="{FF2B5EF4-FFF2-40B4-BE49-F238E27FC236}">
                  <a16:creationId xmlns:a16="http://schemas.microsoft.com/office/drawing/2014/main" id="{B69AC5C7-CC37-B2D9-141E-7A2D558264C6}"/>
                </a:ext>
              </a:extLst>
            </p:cNvPr>
            <p:cNvGrpSpPr/>
            <p:nvPr/>
          </p:nvGrpSpPr>
          <p:grpSpPr>
            <a:xfrm>
              <a:off x="1591043" y="-207422"/>
              <a:ext cx="7903651" cy="573614"/>
              <a:chOff x="0" y="0"/>
              <a:chExt cx="9624410" cy="698500"/>
            </a:xfrm>
          </p:grpSpPr>
          <p:sp>
            <p:nvSpPr>
              <p:cNvPr id="8" name="Freeform 10">
                <a:extLst>
                  <a:ext uri="{FF2B5EF4-FFF2-40B4-BE49-F238E27FC236}">
                    <a16:creationId xmlns:a16="http://schemas.microsoft.com/office/drawing/2014/main" id="{372B4FA5-3C8A-8F94-17E0-1EEA24BF7883}"/>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9" name="TextBox 11">
                <a:extLst>
                  <a:ext uri="{FF2B5EF4-FFF2-40B4-BE49-F238E27FC236}">
                    <a16:creationId xmlns:a16="http://schemas.microsoft.com/office/drawing/2014/main" id="{C6F9C471-390C-C7C6-A628-60E81FE14984}"/>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5" name="Group 12">
              <a:extLst>
                <a:ext uri="{FF2B5EF4-FFF2-40B4-BE49-F238E27FC236}">
                  <a16:creationId xmlns:a16="http://schemas.microsoft.com/office/drawing/2014/main" id="{8A32B660-8F66-27E0-5727-F3E34107FA7C}"/>
                </a:ext>
              </a:extLst>
            </p:cNvPr>
            <p:cNvGrpSpPr/>
            <p:nvPr/>
          </p:nvGrpSpPr>
          <p:grpSpPr>
            <a:xfrm>
              <a:off x="3407983" y="-316366"/>
              <a:ext cx="5321601" cy="772143"/>
              <a:chOff x="0" y="0"/>
              <a:chExt cx="4814056" cy="698500"/>
            </a:xfrm>
          </p:grpSpPr>
          <p:sp>
            <p:nvSpPr>
              <p:cNvPr id="6" name="Freeform 13">
                <a:extLst>
                  <a:ext uri="{FF2B5EF4-FFF2-40B4-BE49-F238E27FC236}">
                    <a16:creationId xmlns:a16="http://schemas.microsoft.com/office/drawing/2014/main" id="{79091198-FEA4-EAF4-B6AB-F49BA1DCC15B}"/>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dirty="0">
                    <a:solidFill>
                      <a:schemeClr val="bg1"/>
                    </a:solidFill>
                    <a:latin typeface="Montserrat Bold" panose="00000800000000000000" pitchFamily="2" charset="0"/>
                    <a:cs typeface="Calibri" panose="020F0502020204030204" pitchFamily="34" charset="0"/>
                  </a:rPr>
                  <a:t>CRITÉRIOS SOCIAIS</a:t>
                </a:r>
              </a:p>
            </p:txBody>
          </p:sp>
          <p:sp>
            <p:nvSpPr>
              <p:cNvPr id="7" name="TextBox 14">
                <a:extLst>
                  <a:ext uri="{FF2B5EF4-FFF2-40B4-BE49-F238E27FC236}">
                    <a16:creationId xmlns:a16="http://schemas.microsoft.com/office/drawing/2014/main" id="{A4929986-0085-88E7-7D60-4C4DDF67E0BF}"/>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grpSp>
        <p:nvGrpSpPr>
          <p:cNvPr id="18" name="Group 11">
            <a:extLst>
              <a:ext uri="{FF2B5EF4-FFF2-40B4-BE49-F238E27FC236}">
                <a16:creationId xmlns:a16="http://schemas.microsoft.com/office/drawing/2014/main" id="{748F3585-3DA4-DF33-4D4C-CA9DC315773B}"/>
              </a:ext>
            </a:extLst>
          </p:cNvPr>
          <p:cNvGrpSpPr/>
          <p:nvPr/>
        </p:nvGrpSpPr>
        <p:grpSpPr>
          <a:xfrm>
            <a:off x="717650" y="1260328"/>
            <a:ext cx="496841" cy="665611"/>
            <a:chOff x="0" y="-66675"/>
            <a:chExt cx="196283" cy="262958"/>
          </a:xfrm>
        </p:grpSpPr>
        <p:sp>
          <p:nvSpPr>
            <p:cNvPr id="20" name="Freeform 12">
              <a:extLst>
                <a:ext uri="{FF2B5EF4-FFF2-40B4-BE49-F238E27FC236}">
                  <a16:creationId xmlns:a16="http://schemas.microsoft.com/office/drawing/2014/main" id="{720A21C5-A801-83D6-1E59-34F997A7C5AB}"/>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1</a:t>
              </a:r>
            </a:p>
          </p:txBody>
        </p:sp>
        <p:sp>
          <p:nvSpPr>
            <p:cNvPr id="21" name="TextBox 13">
              <a:extLst>
                <a:ext uri="{FF2B5EF4-FFF2-40B4-BE49-F238E27FC236}">
                  <a16:creationId xmlns:a16="http://schemas.microsoft.com/office/drawing/2014/main" id="{F7BEB1CD-9140-EB2F-C8C7-1AA1A278ACCC}"/>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2" name="TextBox 36">
            <a:extLst>
              <a:ext uri="{FF2B5EF4-FFF2-40B4-BE49-F238E27FC236}">
                <a16:creationId xmlns:a16="http://schemas.microsoft.com/office/drawing/2014/main" id="{DF13CD3D-DB1C-B0D8-DD98-2FD1875FBDB3}"/>
              </a:ext>
            </a:extLst>
          </p:cNvPr>
          <p:cNvSpPr txBox="1"/>
          <p:nvPr/>
        </p:nvSpPr>
        <p:spPr>
          <a:xfrm>
            <a:off x="1686427" y="4323974"/>
            <a:ext cx="8910262" cy="349968"/>
          </a:xfrm>
          <a:prstGeom prst="rect">
            <a:avLst/>
          </a:prstGeom>
        </p:spPr>
        <p:txBody>
          <a:bodyPr wrap="square" lIns="0" tIns="0" rIns="0" bIns="0" rtlCol="0" anchor="t">
            <a:spAutoFit/>
          </a:bodyPr>
          <a:lstStyle/>
          <a:p>
            <a:pPr algn="r">
              <a:lnSpc>
                <a:spcPts val="2686"/>
              </a:lnSpc>
            </a:pPr>
            <a:r>
              <a:rPr lang="pt-BR" sz="2667" b="1" spc="17" dirty="0">
                <a:solidFill>
                  <a:srgbClr val="000000"/>
                </a:solidFill>
                <a:latin typeface="Montserrat 1 Medium"/>
                <a:ea typeface="Montserrat 1 Medium"/>
                <a:cs typeface="Montserrat 1 Medium"/>
                <a:sym typeface="Montserrat 1 Medium"/>
              </a:rPr>
              <a:t>Saúde e Bem-Estar dos Profissionais</a:t>
            </a:r>
          </a:p>
        </p:txBody>
      </p:sp>
      <p:sp>
        <p:nvSpPr>
          <p:cNvPr id="13" name="TextBox 37">
            <a:extLst>
              <a:ext uri="{FF2B5EF4-FFF2-40B4-BE49-F238E27FC236}">
                <a16:creationId xmlns:a16="http://schemas.microsoft.com/office/drawing/2014/main" id="{07A4B63D-1502-D31F-5DCE-1DEB370DC44A}"/>
              </a:ext>
            </a:extLst>
          </p:cNvPr>
          <p:cNvSpPr txBox="1"/>
          <p:nvPr/>
        </p:nvSpPr>
        <p:spPr>
          <a:xfrm>
            <a:off x="965005" y="3960473"/>
            <a:ext cx="9631685" cy="2229072"/>
          </a:xfrm>
          <a:prstGeom prst="rect">
            <a:avLst/>
          </a:prstGeom>
        </p:spPr>
        <p:txBody>
          <a:bodyPr wrap="square" lIns="0" tIns="0" rIns="0" bIns="0" rtlCol="0" anchor="t">
            <a:spAutoFit/>
          </a:bodyPr>
          <a:lstStyle/>
          <a:p>
            <a:pPr>
              <a:lnSpc>
                <a:spcPct val="150000"/>
              </a:lnSpc>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gn="r">
              <a:lnSpc>
                <a:spcPct val="150000"/>
              </a:lnSpc>
              <a:buFont typeface="Arial" panose="020B0604020202020204" pitchFamily="34" charset="0"/>
              <a:buChar char="•"/>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Programas robustos de saúde mental para equipes (burnout, estresse pós-traumático) </a:t>
            </a: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Prevenção de lesões ocupacionais e exposição a riscos biológicos </a:t>
            </a: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Jornadas de trabalho sustentáveis e descanso adequado </a:t>
            </a:r>
          </a:p>
          <a:p>
            <a:pPr marL="342900" indent="-342900">
              <a:lnSpc>
                <a:spcPct val="150000"/>
              </a:lnSpc>
              <a:buFont typeface="Arial" panose="020B0604020202020204" pitchFamily="34" charset="0"/>
              <a:buChar char="•"/>
            </a:pPr>
            <a:endParaRPr lang="pt-BR" sz="1867" spc="13" dirty="0">
              <a:solidFill>
                <a:srgbClr val="000000"/>
              </a:solidFill>
              <a:latin typeface="Calibri" panose="020F0502020204030204" pitchFamily="34" charset="0"/>
              <a:ea typeface="Montserrat 1"/>
              <a:cs typeface="Montserrat 1"/>
              <a:sym typeface="Montserrat 1"/>
            </a:endParaRPr>
          </a:p>
        </p:txBody>
      </p:sp>
      <p:grpSp>
        <p:nvGrpSpPr>
          <p:cNvPr id="14" name="Group 11">
            <a:extLst>
              <a:ext uri="{FF2B5EF4-FFF2-40B4-BE49-F238E27FC236}">
                <a16:creationId xmlns:a16="http://schemas.microsoft.com/office/drawing/2014/main" id="{D5D3CF5A-69D8-9383-AA60-38BDB76BF571}"/>
              </a:ext>
            </a:extLst>
          </p:cNvPr>
          <p:cNvGrpSpPr/>
          <p:nvPr/>
        </p:nvGrpSpPr>
        <p:grpSpPr>
          <a:xfrm>
            <a:off x="10730154" y="4050115"/>
            <a:ext cx="496841" cy="665611"/>
            <a:chOff x="0" y="-66675"/>
            <a:chExt cx="196283" cy="262958"/>
          </a:xfrm>
        </p:grpSpPr>
        <p:sp>
          <p:nvSpPr>
            <p:cNvPr id="25" name="Freeform 12">
              <a:extLst>
                <a:ext uri="{FF2B5EF4-FFF2-40B4-BE49-F238E27FC236}">
                  <a16:creationId xmlns:a16="http://schemas.microsoft.com/office/drawing/2014/main" id="{FC4F9350-F1A9-CF31-D460-2EFC5405FA46}"/>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2</a:t>
              </a:r>
            </a:p>
          </p:txBody>
        </p:sp>
        <p:sp>
          <p:nvSpPr>
            <p:cNvPr id="27" name="TextBox 13">
              <a:extLst>
                <a:ext uri="{FF2B5EF4-FFF2-40B4-BE49-F238E27FC236}">
                  <a16:creationId xmlns:a16="http://schemas.microsoft.com/office/drawing/2014/main" id="{7397F5DC-3514-A595-F171-A9039717DF6F}"/>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Tree>
    <p:extLst>
      <p:ext uri="{BB962C8B-B14F-4D97-AF65-F5344CB8AC3E}">
        <p14:creationId xmlns:p14="http://schemas.microsoft.com/office/powerpoint/2010/main" val="775069863"/>
      </p:ext>
    </p:extLst>
  </p:cSld>
  <p:clrMapOvr>
    <a:masterClrMapping/>
  </p:clrMapOvr>
  <p:transition>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4CF38-D7A1-2E08-6AB0-7105E5D87BEA}"/>
            </a:ext>
          </a:extLst>
        </p:cNvPr>
        <p:cNvGrpSpPr/>
        <p:nvPr/>
      </p:nvGrpSpPr>
      <p:grpSpPr>
        <a:xfrm>
          <a:off x="0" y="0"/>
          <a:ext cx="0" cy="0"/>
          <a:chOff x="0" y="0"/>
          <a:chExt cx="0" cy="0"/>
        </a:xfrm>
      </p:grpSpPr>
      <p:sp>
        <p:nvSpPr>
          <p:cNvPr id="19" name="AutoShape 19">
            <a:extLst>
              <a:ext uri="{FF2B5EF4-FFF2-40B4-BE49-F238E27FC236}">
                <a16:creationId xmlns:a16="http://schemas.microsoft.com/office/drawing/2014/main" id="{95F0DA05-0857-0ED0-54FA-1A69A7854859}"/>
              </a:ext>
            </a:extLst>
          </p:cNvPr>
          <p:cNvSpPr/>
          <p:nvPr/>
        </p:nvSpPr>
        <p:spPr>
          <a:xfrm flipV="1">
            <a:off x="822512" y="1179147"/>
            <a:ext cx="7575530" cy="0"/>
          </a:xfrm>
          <a:prstGeom prst="line">
            <a:avLst/>
          </a:prstGeom>
          <a:ln w="19050" cap="flat">
            <a:solidFill>
              <a:srgbClr val="000000"/>
            </a:solidFill>
            <a:prstDash val="solid"/>
            <a:headEnd type="none" w="sm" len="sm"/>
            <a:tailEnd type="none" w="sm" len="sm"/>
          </a:ln>
        </p:spPr>
        <p:txBody>
          <a:bodyPr/>
          <a:lstStyle/>
          <a:p>
            <a:endParaRPr lang="pt-BR" sz="1200" dirty="0"/>
          </a:p>
        </p:txBody>
      </p:sp>
      <p:sp>
        <p:nvSpPr>
          <p:cNvPr id="26" name="Freeform 26">
            <a:extLst>
              <a:ext uri="{FF2B5EF4-FFF2-40B4-BE49-F238E27FC236}">
                <a16:creationId xmlns:a16="http://schemas.microsoft.com/office/drawing/2014/main" id="{4DF36E07-FE81-81FE-B42B-7608675CDA1A}"/>
              </a:ext>
            </a:extLst>
          </p:cNvPr>
          <p:cNvSpPr/>
          <p:nvPr/>
        </p:nvSpPr>
        <p:spPr>
          <a:xfrm rot="10800000">
            <a:off x="8805049" y="2813768"/>
            <a:ext cx="2730995" cy="71280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sz="1200" dirty="0"/>
          </a:p>
        </p:txBody>
      </p:sp>
      <p:sp>
        <p:nvSpPr>
          <p:cNvPr id="36" name="TextBox 36">
            <a:extLst>
              <a:ext uri="{FF2B5EF4-FFF2-40B4-BE49-F238E27FC236}">
                <a16:creationId xmlns:a16="http://schemas.microsoft.com/office/drawing/2014/main" id="{A872EA57-EB1D-9E63-AB40-29AABFA4927E}"/>
              </a:ext>
            </a:extLst>
          </p:cNvPr>
          <p:cNvSpPr txBox="1"/>
          <p:nvPr/>
        </p:nvSpPr>
        <p:spPr>
          <a:xfrm>
            <a:off x="1359213" y="1538558"/>
            <a:ext cx="8910262"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Diversidade e Inclusão no Cuidado</a:t>
            </a:r>
          </a:p>
        </p:txBody>
      </p:sp>
      <p:sp>
        <p:nvSpPr>
          <p:cNvPr id="37" name="TextBox 37">
            <a:extLst>
              <a:ext uri="{FF2B5EF4-FFF2-40B4-BE49-F238E27FC236}">
                <a16:creationId xmlns:a16="http://schemas.microsoft.com/office/drawing/2014/main" id="{C92A3F37-0845-D58F-FDC3-916A3BEE9C07}"/>
              </a:ext>
            </a:extLst>
          </p:cNvPr>
          <p:cNvSpPr txBox="1"/>
          <p:nvPr/>
        </p:nvSpPr>
        <p:spPr>
          <a:xfrm>
            <a:off x="1483412" y="1176388"/>
            <a:ext cx="8070021" cy="2229072"/>
          </a:xfrm>
          <a:prstGeom prst="rect">
            <a:avLst/>
          </a:prstGeom>
        </p:spPr>
        <p:txBody>
          <a:bodyPr wrap="square" lIns="0" tIns="0" rIns="0" bIns="0" rtlCol="0" anchor="t">
            <a:spAutoFit/>
          </a:bodyPr>
          <a:lstStyle/>
          <a:p>
            <a:pPr>
              <a:lnSpc>
                <a:spcPct val="150000"/>
              </a:lnSpc>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nSpc>
                <a:spcPct val="150000"/>
              </a:lnSpc>
              <a:buFont typeface="Arial" panose="020B0604020202020204" pitchFamily="34" charset="0"/>
              <a:buChar char="•"/>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Equipes multidisciplinares diversas que reflitam a população atendida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Protocolos de atendimento inclusivos para LGBTI+, pessoas com deficiência </a:t>
            </a:r>
          </a:p>
          <a:p>
            <a:pPr marL="342900" indent="-342900">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Combate ao racismo estrutural e vieses inconscientes no cuidado </a:t>
            </a:r>
          </a:p>
          <a:p>
            <a:pPr marL="342900" indent="-342900">
              <a:lnSpc>
                <a:spcPct val="150000"/>
              </a:lnSpc>
              <a:buFont typeface="Arial" panose="020B0604020202020204" pitchFamily="34" charset="0"/>
              <a:buChar char="•"/>
            </a:pPr>
            <a:endParaRPr lang="pt-BR" sz="1867" spc="13" dirty="0">
              <a:solidFill>
                <a:srgbClr val="000000"/>
              </a:solidFill>
              <a:latin typeface="Calibri" panose="020F0502020204030204" pitchFamily="34" charset="0"/>
              <a:ea typeface="Montserrat 1"/>
              <a:cs typeface="Montserrat 1"/>
              <a:sym typeface="Montserrat 1"/>
            </a:endParaRPr>
          </a:p>
        </p:txBody>
      </p:sp>
      <p:sp>
        <p:nvSpPr>
          <p:cNvPr id="59" name="Freeform 32">
            <a:extLst>
              <a:ext uri="{FF2B5EF4-FFF2-40B4-BE49-F238E27FC236}">
                <a16:creationId xmlns:a16="http://schemas.microsoft.com/office/drawing/2014/main" id="{0B16C2DE-A164-5AB7-60EF-A31919162352}"/>
              </a:ext>
            </a:extLst>
          </p:cNvPr>
          <p:cNvSpPr/>
          <p:nvPr/>
        </p:nvSpPr>
        <p:spPr>
          <a:xfrm>
            <a:off x="16352953" y="5858680"/>
            <a:ext cx="1229179" cy="374900"/>
          </a:xfrm>
          <a:custGeom>
            <a:avLst/>
            <a:gdLst/>
            <a:ahLst/>
            <a:cxnLst/>
            <a:rect l="l" t="t" r="r" b="b"/>
            <a:pathLst>
              <a:path w="1843769" h="562350">
                <a:moveTo>
                  <a:pt x="0" y="0"/>
                </a:moveTo>
                <a:lnTo>
                  <a:pt x="1843769" y="0"/>
                </a:lnTo>
                <a:lnTo>
                  <a:pt x="1843769" y="562350"/>
                </a:lnTo>
                <a:lnTo>
                  <a:pt x="0" y="562350"/>
                </a:lnTo>
                <a:lnTo>
                  <a:pt x="0" y="0"/>
                </a:lnTo>
                <a:close/>
              </a:path>
            </a:pathLst>
          </a:custGeom>
          <a:blipFill>
            <a:blip r:embed="rId5"/>
            <a:stretch>
              <a:fillRect/>
            </a:stretch>
          </a:blipFill>
        </p:spPr>
        <p:txBody>
          <a:bodyPr/>
          <a:lstStyle/>
          <a:p>
            <a:endParaRPr lang="pt-BR" sz="1200" dirty="0"/>
          </a:p>
        </p:txBody>
      </p:sp>
      <p:grpSp>
        <p:nvGrpSpPr>
          <p:cNvPr id="3" name="Agrupar 2">
            <a:extLst>
              <a:ext uri="{FF2B5EF4-FFF2-40B4-BE49-F238E27FC236}">
                <a16:creationId xmlns:a16="http://schemas.microsoft.com/office/drawing/2014/main" id="{1B256548-2426-B32C-916D-4B387F37EBD6}"/>
              </a:ext>
            </a:extLst>
          </p:cNvPr>
          <p:cNvGrpSpPr/>
          <p:nvPr/>
        </p:nvGrpSpPr>
        <p:grpSpPr>
          <a:xfrm>
            <a:off x="4680284" y="201884"/>
            <a:ext cx="6188242" cy="791115"/>
            <a:chOff x="1591043" y="-316366"/>
            <a:chExt cx="7903651" cy="772143"/>
          </a:xfrm>
        </p:grpSpPr>
        <p:grpSp>
          <p:nvGrpSpPr>
            <p:cNvPr id="4" name="Group 9">
              <a:extLst>
                <a:ext uri="{FF2B5EF4-FFF2-40B4-BE49-F238E27FC236}">
                  <a16:creationId xmlns:a16="http://schemas.microsoft.com/office/drawing/2014/main" id="{C9AA5A04-4B3F-638D-736F-0FBFA4EA0D44}"/>
                </a:ext>
              </a:extLst>
            </p:cNvPr>
            <p:cNvGrpSpPr/>
            <p:nvPr/>
          </p:nvGrpSpPr>
          <p:grpSpPr>
            <a:xfrm>
              <a:off x="1591043" y="-207422"/>
              <a:ext cx="7903651" cy="573614"/>
              <a:chOff x="0" y="0"/>
              <a:chExt cx="9624410" cy="698500"/>
            </a:xfrm>
          </p:grpSpPr>
          <p:sp>
            <p:nvSpPr>
              <p:cNvPr id="8" name="Freeform 10">
                <a:extLst>
                  <a:ext uri="{FF2B5EF4-FFF2-40B4-BE49-F238E27FC236}">
                    <a16:creationId xmlns:a16="http://schemas.microsoft.com/office/drawing/2014/main" id="{60AAEE7D-0925-BB16-1286-B60F62EF2373}"/>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9" name="TextBox 11">
                <a:extLst>
                  <a:ext uri="{FF2B5EF4-FFF2-40B4-BE49-F238E27FC236}">
                    <a16:creationId xmlns:a16="http://schemas.microsoft.com/office/drawing/2014/main" id="{7E1CB672-AB94-9301-33E1-6B3BD384A5A4}"/>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5" name="Group 12">
              <a:extLst>
                <a:ext uri="{FF2B5EF4-FFF2-40B4-BE49-F238E27FC236}">
                  <a16:creationId xmlns:a16="http://schemas.microsoft.com/office/drawing/2014/main" id="{648E8B78-D90F-C381-53E8-2217C88CD2B2}"/>
                </a:ext>
              </a:extLst>
            </p:cNvPr>
            <p:cNvGrpSpPr/>
            <p:nvPr/>
          </p:nvGrpSpPr>
          <p:grpSpPr>
            <a:xfrm>
              <a:off x="3407983" y="-316366"/>
              <a:ext cx="5321601" cy="772143"/>
              <a:chOff x="0" y="0"/>
              <a:chExt cx="4814056" cy="698500"/>
            </a:xfrm>
          </p:grpSpPr>
          <p:sp>
            <p:nvSpPr>
              <p:cNvPr id="6" name="Freeform 13">
                <a:extLst>
                  <a:ext uri="{FF2B5EF4-FFF2-40B4-BE49-F238E27FC236}">
                    <a16:creationId xmlns:a16="http://schemas.microsoft.com/office/drawing/2014/main" id="{7C33B5DF-7952-8D6B-0C84-E8124A35BD50}"/>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dirty="0">
                    <a:solidFill>
                      <a:schemeClr val="bg1"/>
                    </a:solidFill>
                    <a:latin typeface="Montserrat Bold" panose="00000800000000000000" pitchFamily="2" charset="0"/>
                    <a:cs typeface="Calibri" panose="020F0502020204030204" pitchFamily="34" charset="0"/>
                  </a:rPr>
                  <a:t>CRITÉRIOS SOCIAIS</a:t>
                </a:r>
              </a:p>
            </p:txBody>
          </p:sp>
          <p:sp>
            <p:nvSpPr>
              <p:cNvPr id="7" name="TextBox 14">
                <a:extLst>
                  <a:ext uri="{FF2B5EF4-FFF2-40B4-BE49-F238E27FC236}">
                    <a16:creationId xmlns:a16="http://schemas.microsoft.com/office/drawing/2014/main" id="{A9923474-74F4-9F75-77E8-F2F951B179B5}"/>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grpSp>
        <p:nvGrpSpPr>
          <p:cNvPr id="18" name="Group 11">
            <a:extLst>
              <a:ext uri="{FF2B5EF4-FFF2-40B4-BE49-F238E27FC236}">
                <a16:creationId xmlns:a16="http://schemas.microsoft.com/office/drawing/2014/main" id="{F0FD958F-D4B3-2BD5-1B97-7D20A11A86A0}"/>
              </a:ext>
            </a:extLst>
          </p:cNvPr>
          <p:cNvGrpSpPr/>
          <p:nvPr/>
        </p:nvGrpSpPr>
        <p:grpSpPr>
          <a:xfrm>
            <a:off x="717650" y="1260328"/>
            <a:ext cx="496841" cy="665611"/>
            <a:chOff x="0" y="-66675"/>
            <a:chExt cx="196283" cy="262958"/>
          </a:xfrm>
        </p:grpSpPr>
        <p:sp>
          <p:nvSpPr>
            <p:cNvPr id="20" name="Freeform 12">
              <a:extLst>
                <a:ext uri="{FF2B5EF4-FFF2-40B4-BE49-F238E27FC236}">
                  <a16:creationId xmlns:a16="http://schemas.microsoft.com/office/drawing/2014/main" id="{D9F7A874-3B84-6E2D-AAC6-A615CB48D077}"/>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3</a:t>
              </a:r>
            </a:p>
          </p:txBody>
        </p:sp>
        <p:sp>
          <p:nvSpPr>
            <p:cNvPr id="21" name="TextBox 13">
              <a:extLst>
                <a:ext uri="{FF2B5EF4-FFF2-40B4-BE49-F238E27FC236}">
                  <a16:creationId xmlns:a16="http://schemas.microsoft.com/office/drawing/2014/main" id="{061EEF44-E757-7697-E335-32E88108364A}"/>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2" name="TextBox 36">
            <a:extLst>
              <a:ext uri="{FF2B5EF4-FFF2-40B4-BE49-F238E27FC236}">
                <a16:creationId xmlns:a16="http://schemas.microsoft.com/office/drawing/2014/main" id="{D67571C6-E06C-AAE2-49BF-418620F18D2B}"/>
              </a:ext>
            </a:extLst>
          </p:cNvPr>
          <p:cNvSpPr txBox="1"/>
          <p:nvPr/>
        </p:nvSpPr>
        <p:spPr>
          <a:xfrm>
            <a:off x="1686427" y="4323974"/>
            <a:ext cx="8910262" cy="349968"/>
          </a:xfrm>
          <a:prstGeom prst="rect">
            <a:avLst/>
          </a:prstGeom>
        </p:spPr>
        <p:txBody>
          <a:bodyPr wrap="square" lIns="0" tIns="0" rIns="0" bIns="0" rtlCol="0" anchor="t">
            <a:spAutoFit/>
          </a:bodyPr>
          <a:lstStyle/>
          <a:p>
            <a:pPr algn="r">
              <a:lnSpc>
                <a:spcPts val="2686"/>
              </a:lnSpc>
            </a:pPr>
            <a:r>
              <a:rPr lang="pt-BR" sz="2667" b="1" spc="17" dirty="0">
                <a:solidFill>
                  <a:srgbClr val="000000"/>
                </a:solidFill>
                <a:latin typeface="Montserrat 1 Medium"/>
                <a:ea typeface="Montserrat 1 Medium"/>
                <a:cs typeface="Montserrat 1 Medium"/>
                <a:sym typeface="Montserrat 1 Medium"/>
              </a:rPr>
              <a:t>Educação e Desenvolvimento Comunitário</a:t>
            </a:r>
          </a:p>
        </p:txBody>
      </p:sp>
      <p:sp>
        <p:nvSpPr>
          <p:cNvPr id="13" name="TextBox 37">
            <a:extLst>
              <a:ext uri="{FF2B5EF4-FFF2-40B4-BE49-F238E27FC236}">
                <a16:creationId xmlns:a16="http://schemas.microsoft.com/office/drawing/2014/main" id="{66267525-BE2E-F0CB-8B8C-4CB5719B47C2}"/>
              </a:ext>
            </a:extLst>
          </p:cNvPr>
          <p:cNvSpPr txBox="1"/>
          <p:nvPr/>
        </p:nvSpPr>
        <p:spPr>
          <a:xfrm>
            <a:off x="2055936" y="3610959"/>
            <a:ext cx="8540753" cy="2174313"/>
          </a:xfrm>
          <a:prstGeom prst="rect">
            <a:avLst/>
          </a:prstGeom>
        </p:spPr>
        <p:txBody>
          <a:bodyPr wrap="square" lIns="0" tIns="0" rIns="0" bIns="0" rtlCol="0" anchor="t">
            <a:spAutoFit/>
          </a:bodyPr>
          <a:lstStyle/>
          <a:p>
            <a:pPr>
              <a:lnSpc>
                <a:spcPct val="150000"/>
              </a:lnSpc>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gn="r">
              <a:lnSpc>
                <a:spcPct val="150000"/>
              </a:lnSpc>
              <a:buFont typeface="Arial" panose="020B0604020202020204" pitchFamily="34" charset="0"/>
              <a:buChar char="•"/>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gn="r">
              <a:lnSpc>
                <a:spcPct val="150000"/>
              </a:lnSpc>
              <a:buFont typeface="Arial" panose="020B0604020202020204" pitchFamily="34" charset="0"/>
              <a:buChar char="•"/>
            </a:pPr>
            <a:endParaRPr lang="pt-BR" sz="1600" spc="13" dirty="0">
              <a:solidFill>
                <a:srgbClr val="000000"/>
              </a:solidFill>
              <a:latin typeface="Calibri" panose="020F0502020204030204" pitchFamily="34" charset="0"/>
              <a:ea typeface="Montserrat 1"/>
              <a:cs typeface="Montserrat 1"/>
              <a:sym typeface="Montserrat 1"/>
            </a:endParaRP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Programas de educação em saúde e prevenção </a:t>
            </a: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Formação de profissionais de saúde em regiões carentes </a:t>
            </a:r>
          </a:p>
          <a:p>
            <a:pPr marL="342900" indent="-342900" algn="r">
              <a:lnSpc>
                <a:spcPct val="150000"/>
              </a:lnSpc>
              <a:buFont typeface="Arial" panose="020B0604020202020204" pitchFamily="34" charset="0"/>
              <a:buChar char="•"/>
            </a:pPr>
            <a:r>
              <a:rPr lang="pt-BR" sz="1600" spc="13" dirty="0">
                <a:solidFill>
                  <a:srgbClr val="000000"/>
                </a:solidFill>
                <a:latin typeface="Calibri" panose="020F0502020204030204" pitchFamily="34" charset="0"/>
                <a:ea typeface="Montserrat 1"/>
                <a:cs typeface="Montserrat 1"/>
                <a:sym typeface="Montserrat 1"/>
              </a:rPr>
              <a:t>Parcerias com escolas públicas em educação sanitária </a:t>
            </a:r>
          </a:p>
        </p:txBody>
      </p:sp>
      <p:grpSp>
        <p:nvGrpSpPr>
          <p:cNvPr id="14" name="Group 11">
            <a:extLst>
              <a:ext uri="{FF2B5EF4-FFF2-40B4-BE49-F238E27FC236}">
                <a16:creationId xmlns:a16="http://schemas.microsoft.com/office/drawing/2014/main" id="{D095B79C-6680-CABB-E103-A3F3144EE6D5}"/>
              </a:ext>
            </a:extLst>
          </p:cNvPr>
          <p:cNvGrpSpPr/>
          <p:nvPr/>
        </p:nvGrpSpPr>
        <p:grpSpPr>
          <a:xfrm>
            <a:off x="10730154" y="4050115"/>
            <a:ext cx="496841" cy="665611"/>
            <a:chOff x="0" y="-66675"/>
            <a:chExt cx="196283" cy="262958"/>
          </a:xfrm>
        </p:grpSpPr>
        <p:sp>
          <p:nvSpPr>
            <p:cNvPr id="25" name="Freeform 12">
              <a:extLst>
                <a:ext uri="{FF2B5EF4-FFF2-40B4-BE49-F238E27FC236}">
                  <a16:creationId xmlns:a16="http://schemas.microsoft.com/office/drawing/2014/main" id="{4DD7FC7E-7BB0-6751-4C6A-1D20A041D53B}"/>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4</a:t>
              </a:r>
            </a:p>
          </p:txBody>
        </p:sp>
        <p:sp>
          <p:nvSpPr>
            <p:cNvPr id="27" name="TextBox 13">
              <a:extLst>
                <a:ext uri="{FF2B5EF4-FFF2-40B4-BE49-F238E27FC236}">
                  <a16:creationId xmlns:a16="http://schemas.microsoft.com/office/drawing/2014/main" id="{1A4D50DE-85F3-4E01-9520-71E81772E560}"/>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Tree>
    <p:extLst>
      <p:ext uri="{BB962C8B-B14F-4D97-AF65-F5344CB8AC3E}">
        <p14:creationId xmlns:p14="http://schemas.microsoft.com/office/powerpoint/2010/main" val="389722980"/>
      </p:ext>
    </p:extLst>
  </p:cSld>
  <p:clrMapOvr>
    <a:masterClrMapping/>
  </p:clrMapOvr>
  <p:transition>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3">
            <a:extLst>
              <a:ext uri="{FF2B5EF4-FFF2-40B4-BE49-F238E27FC236}">
                <a16:creationId xmlns:a16="http://schemas.microsoft.com/office/drawing/2014/main" id="{B3E059AE-544B-1473-60A2-E03A1FD9F406}"/>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grpSp>
        <p:nvGrpSpPr>
          <p:cNvPr id="4" name="Group 4"/>
          <p:cNvGrpSpPr/>
          <p:nvPr/>
        </p:nvGrpSpPr>
        <p:grpSpPr>
          <a:xfrm>
            <a:off x="537707" y="1777930"/>
            <a:ext cx="3348116" cy="2877288"/>
            <a:chOff x="0" y="0"/>
            <a:chExt cx="812800" cy="698500"/>
          </a:xfrm>
          <a:blipFill dpi="0" rotWithShape="1">
            <a:blip r:embed="rId4"/>
            <a:srcRect/>
            <a:stretch>
              <a:fillRect r="-24000"/>
            </a:stretch>
          </a:blipFill>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7" name="AutoShape 7"/>
          <p:cNvSpPr/>
          <p:nvPr/>
        </p:nvSpPr>
        <p:spPr>
          <a:xfrm>
            <a:off x="5097075" y="4845521"/>
            <a:ext cx="2504251" cy="0"/>
          </a:xfrm>
          <a:prstGeom prst="line">
            <a:avLst/>
          </a:prstGeom>
          <a:ln w="19050" cap="flat">
            <a:solidFill>
              <a:srgbClr val="000000"/>
            </a:solidFill>
            <a:prstDash val="solid"/>
            <a:headEnd type="none" w="sm" len="sm"/>
            <a:tailEnd type="none" w="sm" len="sm"/>
          </a:ln>
        </p:spPr>
        <p:txBody>
          <a:bodyPr/>
          <a:lstStyle/>
          <a:p>
            <a:endParaRPr lang="pt-BR" sz="1600" noProof="0" dirty="0">
              <a:latin typeface="Calibri" panose="020F0502020204030204" pitchFamily="34" charset="0"/>
            </a:endParaRPr>
          </a:p>
        </p:txBody>
      </p:sp>
      <p:sp>
        <p:nvSpPr>
          <p:cNvPr id="8" name="AutoShape 8"/>
          <p:cNvSpPr/>
          <p:nvPr/>
        </p:nvSpPr>
        <p:spPr>
          <a:xfrm>
            <a:off x="8584535" y="4845521"/>
            <a:ext cx="2504251" cy="0"/>
          </a:xfrm>
          <a:prstGeom prst="line">
            <a:avLst/>
          </a:prstGeom>
          <a:ln w="19050" cap="flat">
            <a:solidFill>
              <a:srgbClr val="000000"/>
            </a:solidFill>
            <a:prstDash val="solid"/>
            <a:headEnd type="none" w="sm" len="sm"/>
            <a:tailEnd type="none" w="sm" len="sm"/>
          </a:ln>
        </p:spPr>
        <p:txBody>
          <a:bodyPr/>
          <a:lstStyle/>
          <a:p>
            <a:endParaRPr lang="pt-BR" sz="1600" noProof="0" dirty="0">
              <a:latin typeface="Calibri" panose="020F0502020204030204" pitchFamily="34" charset="0"/>
            </a:endParaRPr>
          </a:p>
        </p:txBody>
      </p:sp>
      <p:sp>
        <p:nvSpPr>
          <p:cNvPr id="9" name="AutoShape 9"/>
          <p:cNvSpPr/>
          <p:nvPr/>
        </p:nvSpPr>
        <p:spPr>
          <a:xfrm>
            <a:off x="5097075" y="2458921"/>
            <a:ext cx="2504251" cy="0"/>
          </a:xfrm>
          <a:prstGeom prst="line">
            <a:avLst/>
          </a:prstGeom>
          <a:ln w="19050" cap="flat">
            <a:solidFill>
              <a:srgbClr val="000000"/>
            </a:solidFill>
            <a:prstDash val="solid"/>
            <a:headEnd type="none" w="sm" len="sm"/>
            <a:tailEnd type="none" w="sm" len="sm"/>
          </a:ln>
        </p:spPr>
        <p:txBody>
          <a:bodyPr/>
          <a:lstStyle/>
          <a:p>
            <a:endParaRPr lang="pt-BR" sz="1600" noProof="0" dirty="0">
              <a:latin typeface="Calibri" panose="020F0502020204030204" pitchFamily="34" charset="0"/>
            </a:endParaRPr>
          </a:p>
        </p:txBody>
      </p:sp>
      <p:sp>
        <p:nvSpPr>
          <p:cNvPr id="10" name="AutoShape 10"/>
          <p:cNvSpPr/>
          <p:nvPr/>
        </p:nvSpPr>
        <p:spPr>
          <a:xfrm>
            <a:off x="8584535" y="2458921"/>
            <a:ext cx="2504251" cy="0"/>
          </a:xfrm>
          <a:prstGeom prst="line">
            <a:avLst/>
          </a:prstGeom>
          <a:ln w="19050" cap="flat">
            <a:solidFill>
              <a:srgbClr val="000000"/>
            </a:solidFill>
            <a:prstDash val="solid"/>
            <a:headEnd type="none" w="sm" len="sm"/>
            <a:tailEnd type="none" w="sm" len="sm"/>
          </a:ln>
        </p:spPr>
        <p:txBody>
          <a:bodyPr/>
          <a:lstStyle/>
          <a:p>
            <a:endParaRPr lang="pt-BR" sz="1600" noProof="0" dirty="0">
              <a:latin typeface="Calibri" panose="020F0502020204030204" pitchFamily="34" charset="0"/>
            </a:endParaRPr>
          </a:p>
        </p:txBody>
      </p:sp>
      <p:grpSp>
        <p:nvGrpSpPr>
          <p:cNvPr id="11" name="Group 11"/>
          <p:cNvGrpSpPr/>
          <p:nvPr/>
        </p:nvGrpSpPr>
        <p:grpSpPr>
          <a:xfrm>
            <a:off x="5097075" y="1777930"/>
            <a:ext cx="496841" cy="496841"/>
            <a:chOff x="0" y="0"/>
            <a:chExt cx="196283" cy="196283"/>
          </a:xfrm>
        </p:grpSpPr>
        <p:sp>
          <p:nvSpPr>
            <p:cNvPr id="12" name="Freeform 12"/>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600" noProof="0" dirty="0">
                <a:latin typeface="Calibri" panose="020F0502020204030204" pitchFamily="34" charset="0"/>
              </a:endParaRPr>
            </a:p>
          </p:txBody>
        </p:sp>
        <p:sp>
          <p:nvSpPr>
            <p:cNvPr id="13" name="TextBox 13"/>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600" noProof="0" dirty="0">
                <a:latin typeface="Calibri" panose="020F0502020204030204" pitchFamily="34" charset="0"/>
              </a:endParaRPr>
            </a:p>
          </p:txBody>
        </p:sp>
      </p:grpSp>
      <p:sp>
        <p:nvSpPr>
          <p:cNvPr id="14" name="Freeform 14"/>
          <p:cNvSpPr/>
          <p:nvPr/>
        </p:nvSpPr>
        <p:spPr>
          <a:xfrm>
            <a:off x="5212944" y="1881486"/>
            <a:ext cx="265103" cy="289729"/>
          </a:xfrm>
          <a:custGeom>
            <a:avLst/>
            <a:gdLst/>
            <a:ahLst/>
            <a:cxnLst/>
            <a:rect l="l" t="t" r="r" b="b"/>
            <a:pathLst>
              <a:path w="397654" h="434594">
                <a:moveTo>
                  <a:pt x="0" y="0"/>
                </a:moveTo>
                <a:lnTo>
                  <a:pt x="397653" y="0"/>
                </a:lnTo>
                <a:lnTo>
                  <a:pt x="397653" y="434594"/>
                </a:lnTo>
                <a:lnTo>
                  <a:pt x="0" y="434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sz="1600" noProof="0" dirty="0">
              <a:latin typeface="Calibri" panose="020F0502020204030204" pitchFamily="34" charset="0"/>
            </a:endParaRPr>
          </a:p>
        </p:txBody>
      </p:sp>
      <p:grpSp>
        <p:nvGrpSpPr>
          <p:cNvPr id="15" name="Group 15"/>
          <p:cNvGrpSpPr/>
          <p:nvPr/>
        </p:nvGrpSpPr>
        <p:grpSpPr>
          <a:xfrm>
            <a:off x="8584536" y="1777930"/>
            <a:ext cx="496841" cy="496841"/>
            <a:chOff x="0" y="0"/>
            <a:chExt cx="196283" cy="196283"/>
          </a:xfrm>
        </p:grpSpPr>
        <p:sp>
          <p:nvSpPr>
            <p:cNvPr id="16" name="Freeform 16"/>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600" noProof="0" dirty="0">
                <a:latin typeface="Calibri" panose="020F0502020204030204" pitchFamily="34" charset="0"/>
              </a:endParaRPr>
            </a:p>
          </p:txBody>
        </p:sp>
        <p:sp>
          <p:nvSpPr>
            <p:cNvPr id="17" name="TextBox 17"/>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600" noProof="0" dirty="0">
                <a:latin typeface="Calibri" panose="020F0502020204030204" pitchFamily="34" charset="0"/>
              </a:endParaRPr>
            </a:p>
          </p:txBody>
        </p:sp>
      </p:grpSp>
      <p:sp>
        <p:nvSpPr>
          <p:cNvPr id="18" name="Freeform 18"/>
          <p:cNvSpPr/>
          <p:nvPr/>
        </p:nvSpPr>
        <p:spPr>
          <a:xfrm>
            <a:off x="8688091" y="1881486"/>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600" noProof="0" dirty="0">
              <a:latin typeface="Calibri" panose="020F0502020204030204" pitchFamily="34" charset="0"/>
            </a:endParaRPr>
          </a:p>
        </p:txBody>
      </p:sp>
      <p:grpSp>
        <p:nvGrpSpPr>
          <p:cNvPr id="19" name="Group 19"/>
          <p:cNvGrpSpPr/>
          <p:nvPr/>
        </p:nvGrpSpPr>
        <p:grpSpPr>
          <a:xfrm>
            <a:off x="5097075" y="4166450"/>
            <a:ext cx="496841" cy="496841"/>
            <a:chOff x="0" y="0"/>
            <a:chExt cx="196283" cy="196283"/>
          </a:xfrm>
        </p:grpSpPr>
        <p:sp>
          <p:nvSpPr>
            <p:cNvPr id="20" name="Freeform 20"/>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600" noProof="0" dirty="0">
                <a:latin typeface="Calibri" panose="020F0502020204030204" pitchFamily="34" charset="0"/>
              </a:endParaRPr>
            </a:p>
          </p:txBody>
        </p:sp>
        <p:sp>
          <p:nvSpPr>
            <p:cNvPr id="21" name="TextBox 21"/>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600" noProof="0" dirty="0">
                <a:latin typeface="Calibri" panose="020F0502020204030204" pitchFamily="34" charset="0"/>
              </a:endParaRPr>
            </a:p>
          </p:txBody>
        </p:sp>
      </p:grpSp>
      <p:sp>
        <p:nvSpPr>
          <p:cNvPr id="22" name="Freeform 22"/>
          <p:cNvSpPr/>
          <p:nvPr/>
        </p:nvSpPr>
        <p:spPr>
          <a:xfrm>
            <a:off x="5200631" y="4270006"/>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600" noProof="0" dirty="0">
              <a:latin typeface="Calibri" panose="020F0502020204030204" pitchFamily="34" charset="0"/>
            </a:endParaRPr>
          </a:p>
        </p:txBody>
      </p:sp>
      <p:grpSp>
        <p:nvGrpSpPr>
          <p:cNvPr id="23" name="Group 23"/>
          <p:cNvGrpSpPr/>
          <p:nvPr/>
        </p:nvGrpSpPr>
        <p:grpSpPr>
          <a:xfrm>
            <a:off x="8584536" y="4164531"/>
            <a:ext cx="496841" cy="496841"/>
            <a:chOff x="0" y="0"/>
            <a:chExt cx="196283" cy="196283"/>
          </a:xfrm>
        </p:grpSpPr>
        <p:sp>
          <p:nvSpPr>
            <p:cNvPr id="24" name="Freeform 24"/>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600" noProof="0" dirty="0">
                <a:latin typeface="Calibri" panose="020F0502020204030204" pitchFamily="34" charset="0"/>
              </a:endParaRPr>
            </a:p>
          </p:txBody>
        </p:sp>
        <p:sp>
          <p:nvSpPr>
            <p:cNvPr id="25" name="TextBox 25"/>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600" noProof="0" dirty="0">
                <a:latin typeface="Calibri" panose="020F0502020204030204" pitchFamily="34" charset="0"/>
              </a:endParaRPr>
            </a:p>
          </p:txBody>
        </p:sp>
      </p:grpSp>
      <p:sp>
        <p:nvSpPr>
          <p:cNvPr id="26" name="Freeform 26"/>
          <p:cNvSpPr/>
          <p:nvPr/>
        </p:nvSpPr>
        <p:spPr>
          <a:xfrm>
            <a:off x="8688091" y="4270008"/>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sz="1600" noProof="0" dirty="0">
              <a:latin typeface="Calibri" panose="020F0502020204030204" pitchFamily="34" charset="0"/>
            </a:endParaRPr>
          </a:p>
        </p:txBody>
      </p:sp>
      <p:sp>
        <p:nvSpPr>
          <p:cNvPr id="33" name="Freeform 33"/>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sz="1200"/>
          </a:p>
        </p:txBody>
      </p:sp>
      <p:sp>
        <p:nvSpPr>
          <p:cNvPr id="35" name="TextBox 35"/>
          <p:cNvSpPr txBox="1"/>
          <p:nvPr/>
        </p:nvSpPr>
        <p:spPr>
          <a:xfrm>
            <a:off x="5094865" y="205611"/>
            <a:ext cx="6481501" cy="738664"/>
          </a:xfrm>
          <a:prstGeom prst="rect">
            <a:avLst/>
          </a:prstGeom>
        </p:spPr>
        <p:txBody>
          <a:bodyPr lIns="0" tIns="0" rIns="0" bIns="0" rtlCol="0" anchor="t">
            <a:spAutoFit/>
          </a:bodyPr>
          <a:lstStyle/>
          <a:p>
            <a:pPr>
              <a:spcAft>
                <a:spcPts val="1125"/>
              </a:spcAft>
              <a:buNone/>
            </a:pPr>
            <a:r>
              <a:rPr lang="pt-BR" sz="4800" b="1" noProof="0" dirty="0">
                <a:solidFill>
                  <a:srgbClr val="000000"/>
                </a:solidFill>
                <a:latin typeface="Calibri" panose="020F0502020204030204" pitchFamily="34" charset="0"/>
                <a:ea typeface="Montserrat Bold"/>
                <a:cs typeface="Montserrat Bold"/>
                <a:sym typeface="Montserrat Bold"/>
              </a:rPr>
              <a:t>Saúde </a:t>
            </a:r>
            <a:r>
              <a:rPr lang="pt-BR" sz="4400" b="1" dirty="0">
                <a:solidFill>
                  <a:srgbClr val="000000"/>
                </a:solidFill>
                <a:latin typeface="Calibri" panose="020F0502020204030204" pitchFamily="34" charset="0"/>
                <a:ea typeface="Montserrat Bold"/>
                <a:cs typeface="Montserrat Bold"/>
                <a:sym typeface="Montserrat"/>
              </a:rPr>
              <a:t>Mental</a:t>
            </a:r>
            <a:endParaRPr lang="pt-BR" sz="4800"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36" name="TextBox 36"/>
          <p:cNvSpPr txBox="1"/>
          <p:nvPr/>
        </p:nvSpPr>
        <p:spPr>
          <a:xfrm>
            <a:off x="5097075" y="2585921"/>
            <a:ext cx="3376553" cy="359009"/>
          </a:xfrm>
          <a:prstGeom prst="rect">
            <a:avLst/>
          </a:prstGeom>
        </p:spPr>
        <p:txBody>
          <a:bodyPr lIns="0" tIns="0" rIns="0" bIns="0" rtlCol="0" anchor="t">
            <a:spAutoFit/>
          </a:bodyPr>
          <a:lstStyle/>
          <a:p>
            <a:pPr>
              <a:lnSpc>
                <a:spcPts val="2893"/>
              </a:lnSpc>
            </a:pPr>
            <a:r>
              <a:rPr lang="pt-BR" sz="2400" b="1" spc="18" dirty="0">
                <a:solidFill>
                  <a:srgbClr val="000000"/>
                </a:solidFill>
                <a:latin typeface="Calibri" panose="020F0502020204030204" pitchFamily="34" charset="0"/>
                <a:ea typeface="Montaser Arabic Medium"/>
                <a:cs typeface="Montaser Arabic Medium"/>
                <a:sym typeface="Montaser Arabic Medium"/>
              </a:rPr>
              <a:t>4º </a:t>
            </a:r>
            <a:endParaRPr lang="pt-BR" sz="2400" b="1" spc="18" noProof="0" dirty="0">
              <a:solidFill>
                <a:srgbClr val="000000"/>
              </a:solidFill>
              <a:latin typeface="Calibri" panose="020F0502020204030204" pitchFamily="34" charset="0"/>
              <a:ea typeface="Montaser Arabic Medium"/>
              <a:cs typeface="Montaser Arabic Medium"/>
              <a:sym typeface="Montaser Arabic Medium"/>
            </a:endParaRPr>
          </a:p>
        </p:txBody>
      </p:sp>
      <p:sp>
        <p:nvSpPr>
          <p:cNvPr id="37" name="TextBox 37"/>
          <p:cNvSpPr txBox="1"/>
          <p:nvPr/>
        </p:nvSpPr>
        <p:spPr>
          <a:xfrm>
            <a:off x="5097075" y="3055398"/>
            <a:ext cx="2880487" cy="256096"/>
          </a:xfrm>
          <a:prstGeom prst="rect">
            <a:avLst/>
          </a:prstGeom>
        </p:spPr>
        <p:txBody>
          <a:bodyPr lIns="0" tIns="0" rIns="0" bIns="0" rtlCol="0" anchor="t">
            <a:spAutoFit/>
          </a:bodyPr>
          <a:lstStyle/>
          <a:p>
            <a:pPr>
              <a:lnSpc>
                <a:spcPts val="2067"/>
              </a:lnSpc>
            </a:pPr>
            <a:r>
              <a:rPr lang="pt-BR" sz="16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País mais estressado do mundo</a:t>
            </a:r>
          </a:p>
        </p:txBody>
      </p:sp>
      <p:sp>
        <p:nvSpPr>
          <p:cNvPr id="38" name="TextBox 38"/>
          <p:cNvSpPr txBox="1"/>
          <p:nvPr/>
        </p:nvSpPr>
        <p:spPr>
          <a:xfrm>
            <a:off x="8584535" y="2585921"/>
            <a:ext cx="2880487" cy="360163"/>
          </a:xfrm>
          <a:prstGeom prst="rect">
            <a:avLst/>
          </a:prstGeom>
        </p:spPr>
        <p:txBody>
          <a:bodyPr wrap="square" lIns="0" tIns="0" rIns="0" bIns="0" rtlCol="0" anchor="t">
            <a:spAutoFit/>
          </a:bodyPr>
          <a:lstStyle/>
          <a:p>
            <a:pPr>
              <a:lnSpc>
                <a:spcPts val="2893"/>
              </a:lnSpc>
            </a:pPr>
            <a:r>
              <a:rPr lang="pt-BR" sz="2400" b="1" spc="18" noProof="0" dirty="0">
                <a:solidFill>
                  <a:srgbClr val="000000"/>
                </a:solidFill>
                <a:latin typeface="Calibri" panose="020F0502020204030204" pitchFamily="34" charset="0"/>
                <a:ea typeface="Montaser Arabic Medium"/>
                <a:cs typeface="Montaser Arabic Medium"/>
                <a:sym typeface="Montaser Arabic Medium"/>
              </a:rPr>
              <a:t>400%</a:t>
            </a:r>
          </a:p>
        </p:txBody>
      </p:sp>
      <p:sp>
        <p:nvSpPr>
          <p:cNvPr id="39" name="TextBox 39"/>
          <p:cNvSpPr txBox="1"/>
          <p:nvPr/>
        </p:nvSpPr>
        <p:spPr>
          <a:xfrm>
            <a:off x="8584535" y="3055398"/>
            <a:ext cx="2880487" cy="521938"/>
          </a:xfrm>
          <a:prstGeom prst="rect">
            <a:avLst/>
          </a:prstGeom>
        </p:spPr>
        <p:txBody>
          <a:bodyPr lIns="0" tIns="0" rIns="0" bIns="0" rtlCol="0" anchor="t">
            <a:spAutoFit/>
          </a:bodyPr>
          <a:lstStyle/>
          <a:p>
            <a:pPr>
              <a:lnSpc>
                <a:spcPts val="2067"/>
              </a:lnSpc>
            </a:pPr>
            <a:r>
              <a:rPr lang="pt-BR" sz="16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Aumento em afastamentos por transtornos mentais</a:t>
            </a:r>
          </a:p>
        </p:txBody>
      </p:sp>
      <p:sp>
        <p:nvSpPr>
          <p:cNvPr id="40" name="TextBox 40"/>
          <p:cNvSpPr txBox="1"/>
          <p:nvPr/>
        </p:nvSpPr>
        <p:spPr>
          <a:xfrm>
            <a:off x="5097075" y="4972522"/>
            <a:ext cx="3591016" cy="360163"/>
          </a:xfrm>
          <a:prstGeom prst="rect">
            <a:avLst/>
          </a:prstGeom>
        </p:spPr>
        <p:txBody>
          <a:bodyPr wrap="square" lIns="0" tIns="0" rIns="0" bIns="0" rtlCol="0" anchor="t">
            <a:spAutoFit/>
          </a:bodyPr>
          <a:lstStyle/>
          <a:p>
            <a:pPr>
              <a:lnSpc>
                <a:spcPts val="2893"/>
              </a:lnSpc>
            </a:pPr>
            <a:r>
              <a:rPr lang="pt-BR" sz="2400" b="1" spc="18" noProof="0" dirty="0">
                <a:solidFill>
                  <a:srgbClr val="000000"/>
                </a:solidFill>
                <a:latin typeface="Calibri" panose="020F0502020204030204" pitchFamily="34" charset="0"/>
                <a:ea typeface="Montaser Arabic Medium"/>
                <a:cs typeface="Montaser Arabic Medium"/>
                <a:sym typeface="Montaser Arabic Medium"/>
              </a:rPr>
              <a:t>14M</a:t>
            </a:r>
          </a:p>
        </p:txBody>
      </p:sp>
      <p:sp>
        <p:nvSpPr>
          <p:cNvPr id="41" name="TextBox 41"/>
          <p:cNvSpPr txBox="1"/>
          <p:nvPr/>
        </p:nvSpPr>
        <p:spPr>
          <a:xfrm>
            <a:off x="5097075" y="5454403"/>
            <a:ext cx="2880487" cy="521938"/>
          </a:xfrm>
          <a:prstGeom prst="rect">
            <a:avLst/>
          </a:prstGeom>
        </p:spPr>
        <p:txBody>
          <a:bodyPr lIns="0" tIns="0" rIns="0" bIns="0" rtlCol="0" anchor="t">
            <a:spAutoFit/>
          </a:bodyPr>
          <a:lstStyle/>
          <a:p>
            <a:pPr>
              <a:lnSpc>
                <a:spcPts val="2067"/>
              </a:lnSpc>
            </a:pPr>
            <a:r>
              <a:rPr lang="pt-BR" sz="16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Atendimentos psicológicos no SUS (1º sem/2024)</a:t>
            </a:r>
          </a:p>
        </p:txBody>
      </p:sp>
      <p:sp>
        <p:nvSpPr>
          <p:cNvPr id="42" name="TextBox 42"/>
          <p:cNvSpPr txBox="1"/>
          <p:nvPr/>
        </p:nvSpPr>
        <p:spPr>
          <a:xfrm>
            <a:off x="8584534" y="4972522"/>
            <a:ext cx="4023613" cy="360163"/>
          </a:xfrm>
          <a:prstGeom prst="rect">
            <a:avLst/>
          </a:prstGeom>
        </p:spPr>
        <p:txBody>
          <a:bodyPr wrap="square" lIns="0" tIns="0" rIns="0" bIns="0" rtlCol="0" anchor="t">
            <a:spAutoFit/>
          </a:bodyPr>
          <a:lstStyle/>
          <a:p>
            <a:pPr>
              <a:lnSpc>
                <a:spcPts val="2893"/>
              </a:lnSpc>
            </a:pPr>
            <a:r>
              <a:rPr lang="pt-BR" sz="2400" b="1" spc="18" noProof="0" dirty="0">
                <a:solidFill>
                  <a:srgbClr val="000000"/>
                </a:solidFill>
                <a:latin typeface="Calibri" panose="020F0502020204030204" pitchFamily="34" charset="0"/>
                <a:ea typeface="Montaser Arabic Medium"/>
                <a:cs typeface="Montaser Arabic Medium"/>
                <a:sym typeface="Montaser Arabic Medium"/>
              </a:rPr>
              <a:t>4.5M</a:t>
            </a:r>
          </a:p>
        </p:txBody>
      </p:sp>
      <p:sp>
        <p:nvSpPr>
          <p:cNvPr id="43" name="TextBox 43"/>
          <p:cNvSpPr txBox="1"/>
          <p:nvPr/>
        </p:nvSpPr>
        <p:spPr>
          <a:xfrm>
            <a:off x="8584535" y="5473476"/>
            <a:ext cx="2880487" cy="521938"/>
          </a:xfrm>
          <a:prstGeom prst="rect">
            <a:avLst/>
          </a:prstGeom>
        </p:spPr>
        <p:txBody>
          <a:bodyPr lIns="0" tIns="0" rIns="0" bIns="0" rtlCol="0" anchor="t">
            <a:spAutoFit/>
          </a:bodyPr>
          <a:lstStyle/>
          <a:p>
            <a:pPr>
              <a:lnSpc>
                <a:spcPts val="2067"/>
              </a:lnSpc>
            </a:pPr>
            <a:r>
              <a:rPr lang="pt-BR" sz="16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Estabelecimentos com empregados no Brasil</a:t>
            </a:r>
          </a:p>
        </p:txBody>
      </p:sp>
      <p:sp>
        <p:nvSpPr>
          <p:cNvPr id="45" name="CaixaDeTexto 44">
            <a:extLst>
              <a:ext uri="{FF2B5EF4-FFF2-40B4-BE49-F238E27FC236}">
                <a16:creationId xmlns:a16="http://schemas.microsoft.com/office/drawing/2014/main" id="{309897DA-9BBC-6A66-1039-39D74EF7C311}"/>
              </a:ext>
            </a:extLst>
          </p:cNvPr>
          <p:cNvSpPr txBox="1"/>
          <p:nvPr/>
        </p:nvSpPr>
        <p:spPr>
          <a:xfrm>
            <a:off x="5094865" y="907279"/>
            <a:ext cx="6804367" cy="615105"/>
          </a:xfrm>
          <a:prstGeom prst="rect">
            <a:avLst/>
          </a:prstGeom>
          <a:noFill/>
        </p:spPr>
        <p:txBody>
          <a:bodyPr wrap="square" rtlCol="0">
            <a:spAutoFit/>
          </a:bodyPr>
          <a:lstStyle/>
          <a:p>
            <a:pPr>
              <a:lnSpc>
                <a:spcPct val="150000"/>
              </a:lnSpc>
              <a:spcAft>
                <a:spcPts val="1125"/>
              </a:spcAft>
              <a:buNone/>
            </a:pPr>
            <a:r>
              <a:rPr lang="pt-BR" sz="1200" i="0" dirty="0">
                <a:effectLst/>
                <a:latin typeface="Calibri" panose="020F0502020204030204" pitchFamily="34" charset="0"/>
              </a:rPr>
              <a:t>O Brasil se torna pioneiro mundial ao tornar a saúde mental obrigatória nas empresas através de duas legislações complementares que entram em vigor simultaneamente.</a:t>
            </a:r>
            <a:endParaRPr lang="pt-BR" sz="2400" noProof="0" dirty="0">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48" name="Freeform 6">
            <a:extLst>
              <a:ext uri="{FF2B5EF4-FFF2-40B4-BE49-F238E27FC236}">
                <a16:creationId xmlns:a16="http://schemas.microsoft.com/office/drawing/2014/main" id="{51301D81-17D2-9B0A-8734-B343DE68588B}"/>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15">
              <a:extLst>
                <a:ext uri="{96DAC541-7B7A-43D3-8B79-37D633B846F1}">
                  <asvg:svgBlip xmlns:asvg="http://schemas.microsoft.com/office/drawing/2016/SVG/main" r:embed="rId16"/>
                </a:ext>
              </a:extLst>
            </a:blip>
            <a:stretch>
              <a:fillRect b="-35395"/>
            </a:stretch>
          </a:blipFill>
        </p:spPr>
        <p:txBody>
          <a:bodyPr/>
          <a:lstStyle/>
          <a:p>
            <a:endParaRPr lang="pt-BR" sz="1200" dirty="0"/>
          </a:p>
        </p:txBody>
      </p:sp>
      <p:sp>
        <p:nvSpPr>
          <p:cNvPr id="49" name="Freeform 34">
            <a:extLst>
              <a:ext uri="{FF2B5EF4-FFF2-40B4-BE49-F238E27FC236}">
                <a16:creationId xmlns:a16="http://schemas.microsoft.com/office/drawing/2014/main" id="{FD486B88-61E1-D984-AC1E-B4CD0472D4A4}"/>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17">
              <a:extLst>
                <a:ext uri="{96DAC541-7B7A-43D3-8B79-37D633B846F1}">
                  <asvg:svgBlip xmlns:asvg="http://schemas.microsoft.com/office/drawing/2016/SVG/main" r:embed="rId18"/>
                </a:ext>
              </a:extLst>
            </a:blip>
            <a:stretch>
              <a:fillRect t="-39723" b="-1"/>
            </a:stretch>
          </a:blipFill>
        </p:spPr>
        <p:txBody>
          <a:bodyPr/>
          <a:lstStyle/>
          <a:p>
            <a:endParaRPr lang="pt-BR" sz="1200"/>
          </a:p>
        </p:txBody>
      </p:sp>
    </p:spTree>
    <p:extLst>
      <p:ext uri="{BB962C8B-B14F-4D97-AF65-F5344CB8AC3E}">
        <p14:creationId xmlns:p14="http://schemas.microsoft.com/office/powerpoint/2010/main" val="1295651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2D9E8-E33F-0BFF-8AED-E0ABE3137FC9}"/>
            </a:ext>
          </a:extLst>
        </p:cNvPr>
        <p:cNvGrpSpPr/>
        <p:nvPr/>
      </p:nvGrpSpPr>
      <p:grpSpPr>
        <a:xfrm>
          <a:off x="0" y="0"/>
          <a:ext cx="0" cy="0"/>
          <a:chOff x="0" y="0"/>
          <a:chExt cx="0" cy="0"/>
        </a:xfrm>
      </p:grpSpPr>
      <p:sp>
        <p:nvSpPr>
          <p:cNvPr id="47" name="Freeform 3">
            <a:extLst>
              <a:ext uri="{FF2B5EF4-FFF2-40B4-BE49-F238E27FC236}">
                <a16:creationId xmlns:a16="http://schemas.microsoft.com/office/drawing/2014/main" id="{338F63F9-5E95-6D43-F84E-281A578A3EB1}"/>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grpSp>
        <p:nvGrpSpPr>
          <p:cNvPr id="4" name="Group 4">
            <a:extLst>
              <a:ext uri="{FF2B5EF4-FFF2-40B4-BE49-F238E27FC236}">
                <a16:creationId xmlns:a16="http://schemas.microsoft.com/office/drawing/2014/main" id="{D946828D-0482-0077-EA7F-D41F8781FF77}"/>
              </a:ext>
            </a:extLst>
          </p:cNvPr>
          <p:cNvGrpSpPr/>
          <p:nvPr/>
        </p:nvGrpSpPr>
        <p:grpSpPr>
          <a:xfrm>
            <a:off x="564876" y="1812469"/>
            <a:ext cx="3328478" cy="2860411"/>
            <a:chOff x="0" y="0"/>
            <a:chExt cx="812800" cy="698500"/>
          </a:xfrm>
          <a:blipFill dpi="0" rotWithShape="1">
            <a:blip r:embed="rId4"/>
            <a:srcRect/>
            <a:stretch>
              <a:fillRect r="-24000"/>
            </a:stretch>
          </a:blipFill>
        </p:grpSpPr>
        <p:sp>
          <p:nvSpPr>
            <p:cNvPr id="5" name="Freeform 5">
              <a:extLst>
                <a:ext uri="{FF2B5EF4-FFF2-40B4-BE49-F238E27FC236}">
                  <a16:creationId xmlns:a16="http://schemas.microsoft.com/office/drawing/2014/main" id="{28256BA3-A4F0-E5EC-D512-4B597C698A4A}"/>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7" name="AutoShape 7">
            <a:extLst>
              <a:ext uri="{FF2B5EF4-FFF2-40B4-BE49-F238E27FC236}">
                <a16:creationId xmlns:a16="http://schemas.microsoft.com/office/drawing/2014/main" id="{A81E23CB-12F0-1270-1428-7DE3613BB928}"/>
              </a:ext>
            </a:extLst>
          </p:cNvPr>
          <p:cNvSpPr/>
          <p:nvPr/>
        </p:nvSpPr>
        <p:spPr>
          <a:xfrm>
            <a:off x="5097075" y="4845521"/>
            <a:ext cx="2504251" cy="0"/>
          </a:xfrm>
          <a:prstGeom prst="line">
            <a:avLst/>
          </a:prstGeom>
          <a:ln w="19050" cap="flat">
            <a:solidFill>
              <a:srgbClr val="000000"/>
            </a:solidFill>
            <a:prstDash val="solid"/>
            <a:headEnd type="none" w="sm" len="sm"/>
            <a:tailEnd type="none" w="sm" len="sm"/>
          </a:ln>
        </p:spPr>
        <p:txBody>
          <a:bodyPr/>
          <a:lstStyle/>
          <a:p>
            <a:endParaRPr lang="pt-BR" sz="1600" noProof="0" dirty="0">
              <a:latin typeface="Calibri" panose="020F0502020204030204" pitchFamily="34" charset="0"/>
            </a:endParaRPr>
          </a:p>
        </p:txBody>
      </p:sp>
      <p:sp>
        <p:nvSpPr>
          <p:cNvPr id="8" name="AutoShape 8">
            <a:extLst>
              <a:ext uri="{FF2B5EF4-FFF2-40B4-BE49-F238E27FC236}">
                <a16:creationId xmlns:a16="http://schemas.microsoft.com/office/drawing/2014/main" id="{71D1B933-6722-1BBE-81EE-196A7ACF766E}"/>
              </a:ext>
            </a:extLst>
          </p:cNvPr>
          <p:cNvSpPr/>
          <p:nvPr/>
        </p:nvSpPr>
        <p:spPr>
          <a:xfrm>
            <a:off x="8584535" y="4845521"/>
            <a:ext cx="2504251" cy="0"/>
          </a:xfrm>
          <a:prstGeom prst="line">
            <a:avLst/>
          </a:prstGeom>
          <a:ln w="19050" cap="flat">
            <a:solidFill>
              <a:srgbClr val="000000"/>
            </a:solidFill>
            <a:prstDash val="solid"/>
            <a:headEnd type="none" w="sm" len="sm"/>
            <a:tailEnd type="none" w="sm" len="sm"/>
          </a:ln>
        </p:spPr>
        <p:txBody>
          <a:bodyPr/>
          <a:lstStyle/>
          <a:p>
            <a:endParaRPr lang="pt-BR" sz="1600" noProof="0" dirty="0">
              <a:latin typeface="Calibri" panose="020F0502020204030204" pitchFamily="34" charset="0"/>
            </a:endParaRPr>
          </a:p>
        </p:txBody>
      </p:sp>
      <p:sp>
        <p:nvSpPr>
          <p:cNvPr id="9" name="AutoShape 9">
            <a:extLst>
              <a:ext uri="{FF2B5EF4-FFF2-40B4-BE49-F238E27FC236}">
                <a16:creationId xmlns:a16="http://schemas.microsoft.com/office/drawing/2014/main" id="{B9EF272E-8855-BC64-A438-9F41532A9A6E}"/>
              </a:ext>
            </a:extLst>
          </p:cNvPr>
          <p:cNvSpPr/>
          <p:nvPr/>
        </p:nvSpPr>
        <p:spPr>
          <a:xfrm>
            <a:off x="5097075" y="2458921"/>
            <a:ext cx="2504251" cy="0"/>
          </a:xfrm>
          <a:prstGeom prst="line">
            <a:avLst/>
          </a:prstGeom>
          <a:ln w="19050" cap="flat">
            <a:solidFill>
              <a:srgbClr val="000000"/>
            </a:solidFill>
            <a:prstDash val="solid"/>
            <a:headEnd type="none" w="sm" len="sm"/>
            <a:tailEnd type="none" w="sm" len="sm"/>
          </a:ln>
        </p:spPr>
        <p:txBody>
          <a:bodyPr/>
          <a:lstStyle/>
          <a:p>
            <a:endParaRPr lang="pt-BR" sz="1600" noProof="0" dirty="0">
              <a:latin typeface="Calibri" panose="020F0502020204030204" pitchFamily="34" charset="0"/>
            </a:endParaRPr>
          </a:p>
        </p:txBody>
      </p:sp>
      <p:sp>
        <p:nvSpPr>
          <p:cNvPr id="10" name="AutoShape 10">
            <a:extLst>
              <a:ext uri="{FF2B5EF4-FFF2-40B4-BE49-F238E27FC236}">
                <a16:creationId xmlns:a16="http://schemas.microsoft.com/office/drawing/2014/main" id="{B58229ED-2A41-E6AC-DFFA-070314B6E92A}"/>
              </a:ext>
            </a:extLst>
          </p:cNvPr>
          <p:cNvSpPr/>
          <p:nvPr/>
        </p:nvSpPr>
        <p:spPr>
          <a:xfrm>
            <a:off x="8584535" y="2458921"/>
            <a:ext cx="2504251" cy="0"/>
          </a:xfrm>
          <a:prstGeom prst="line">
            <a:avLst/>
          </a:prstGeom>
          <a:ln w="19050" cap="flat">
            <a:solidFill>
              <a:srgbClr val="000000"/>
            </a:solidFill>
            <a:prstDash val="solid"/>
            <a:headEnd type="none" w="sm" len="sm"/>
            <a:tailEnd type="none" w="sm" len="sm"/>
          </a:ln>
        </p:spPr>
        <p:txBody>
          <a:bodyPr/>
          <a:lstStyle/>
          <a:p>
            <a:endParaRPr lang="pt-BR" sz="1600" noProof="0" dirty="0">
              <a:latin typeface="Calibri" panose="020F0502020204030204" pitchFamily="34" charset="0"/>
            </a:endParaRPr>
          </a:p>
        </p:txBody>
      </p:sp>
      <p:grpSp>
        <p:nvGrpSpPr>
          <p:cNvPr id="11" name="Group 11">
            <a:extLst>
              <a:ext uri="{FF2B5EF4-FFF2-40B4-BE49-F238E27FC236}">
                <a16:creationId xmlns:a16="http://schemas.microsoft.com/office/drawing/2014/main" id="{E885AA14-FA40-7B38-965D-6A45BCCCB6C5}"/>
              </a:ext>
            </a:extLst>
          </p:cNvPr>
          <p:cNvGrpSpPr/>
          <p:nvPr/>
        </p:nvGrpSpPr>
        <p:grpSpPr>
          <a:xfrm>
            <a:off x="5097075" y="1777930"/>
            <a:ext cx="496841" cy="496841"/>
            <a:chOff x="0" y="0"/>
            <a:chExt cx="196283" cy="196283"/>
          </a:xfrm>
        </p:grpSpPr>
        <p:sp>
          <p:nvSpPr>
            <p:cNvPr id="12" name="Freeform 12">
              <a:extLst>
                <a:ext uri="{FF2B5EF4-FFF2-40B4-BE49-F238E27FC236}">
                  <a16:creationId xmlns:a16="http://schemas.microsoft.com/office/drawing/2014/main" id="{9DE27102-909D-48D6-B455-AA71F59DC688}"/>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600" noProof="0" dirty="0">
                <a:latin typeface="Calibri" panose="020F0502020204030204" pitchFamily="34" charset="0"/>
              </a:endParaRPr>
            </a:p>
          </p:txBody>
        </p:sp>
        <p:sp>
          <p:nvSpPr>
            <p:cNvPr id="13" name="TextBox 13">
              <a:extLst>
                <a:ext uri="{FF2B5EF4-FFF2-40B4-BE49-F238E27FC236}">
                  <a16:creationId xmlns:a16="http://schemas.microsoft.com/office/drawing/2014/main" id="{759DD859-9FDC-16D1-C00E-96F2C8161913}"/>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600" noProof="0" dirty="0">
                <a:latin typeface="Calibri" panose="020F0502020204030204" pitchFamily="34" charset="0"/>
              </a:endParaRPr>
            </a:p>
          </p:txBody>
        </p:sp>
      </p:grpSp>
      <p:sp>
        <p:nvSpPr>
          <p:cNvPr id="14" name="Freeform 14">
            <a:extLst>
              <a:ext uri="{FF2B5EF4-FFF2-40B4-BE49-F238E27FC236}">
                <a16:creationId xmlns:a16="http://schemas.microsoft.com/office/drawing/2014/main" id="{068B28E2-2CD4-D8F1-1848-1A8D18CC5ECD}"/>
              </a:ext>
            </a:extLst>
          </p:cNvPr>
          <p:cNvSpPr/>
          <p:nvPr/>
        </p:nvSpPr>
        <p:spPr>
          <a:xfrm>
            <a:off x="5212944" y="1881486"/>
            <a:ext cx="265103" cy="289729"/>
          </a:xfrm>
          <a:custGeom>
            <a:avLst/>
            <a:gdLst/>
            <a:ahLst/>
            <a:cxnLst/>
            <a:rect l="l" t="t" r="r" b="b"/>
            <a:pathLst>
              <a:path w="397654" h="434594">
                <a:moveTo>
                  <a:pt x="0" y="0"/>
                </a:moveTo>
                <a:lnTo>
                  <a:pt x="397653" y="0"/>
                </a:lnTo>
                <a:lnTo>
                  <a:pt x="397653" y="434594"/>
                </a:lnTo>
                <a:lnTo>
                  <a:pt x="0" y="434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sz="1600" noProof="0" dirty="0">
              <a:latin typeface="Calibri" panose="020F0502020204030204" pitchFamily="34" charset="0"/>
            </a:endParaRPr>
          </a:p>
        </p:txBody>
      </p:sp>
      <p:grpSp>
        <p:nvGrpSpPr>
          <p:cNvPr id="15" name="Group 15">
            <a:extLst>
              <a:ext uri="{FF2B5EF4-FFF2-40B4-BE49-F238E27FC236}">
                <a16:creationId xmlns:a16="http://schemas.microsoft.com/office/drawing/2014/main" id="{A6D74099-AA51-C954-8384-4C87DA815A5F}"/>
              </a:ext>
            </a:extLst>
          </p:cNvPr>
          <p:cNvGrpSpPr/>
          <p:nvPr/>
        </p:nvGrpSpPr>
        <p:grpSpPr>
          <a:xfrm>
            <a:off x="8584536" y="1777930"/>
            <a:ext cx="496841" cy="496841"/>
            <a:chOff x="0" y="0"/>
            <a:chExt cx="196283" cy="196283"/>
          </a:xfrm>
        </p:grpSpPr>
        <p:sp>
          <p:nvSpPr>
            <p:cNvPr id="16" name="Freeform 16">
              <a:extLst>
                <a:ext uri="{FF2B5EF4-FFF2-40B4-BE49-F238E27FC236}">
                  <a16:creationId xmlns:a16="http://schemas.microsoft.com/office/drawing/2014/main" id="{A7A492CF-3514-D8A6-6289-104E7A6F7609}"/>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600" noProof="0" dirty="0">
                <a:latin typeface="Calibri" panose="020F0502020204030204" pitchFamily="34" charset="0"/>
              </a:endParaRPr>
            </a:p>
          </p:txBody>
        </p:sp>
        <p:sp>
          <p:nvSpPr>
            <p:cNvPr id="17" name="TextBox 17">
              <a:extLst>
                <a:ext uri="{FF2B5EF4-FFF2-40B4-BE49-F238E27FC236}">
                  <a16:creationId xmlns:a16="http://schemas.microsoft.com/office/drawing/2014/main" id="{261AA5EE-1A86-4CDA-835B-2EFF3976E845}"/>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600" noProof="0" dirty="0">
                <a:latin typeface="Calibri" panose="020F0502020204030204" pitchFamily="34" charset="0"/>
              </a:endParaRPr>
            </a:p>
          </p:txBody>
        </p:sp>
      </p:grpSp>
      <p:sp>
        <p:nvSpPr>
          <p:cNvPr id="18" name="Freeform 18">
            <a:extLst>
              <a:ext uri="{FF2B5EF4-FFF2-40B4-BE49-F238E27FC236}">
                <a16:creationId xmlns:a16="http://schemas.microsoft.com/office/drawing/2014/main" id="{B47523EB-02DB-991F-5E24-5137D0AFB127}"/>
              </a:ext>
            </a:extLst>
          </p:cNvPr>
          <p:cNvSpPr/>
          <p:nvPr/>
        </p:nvSpPr>
        <p:spPr>
          <a:xfrm>
            <a:off x="8688091" y="1881486"/>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600" noProof="0" dirty="0">
              <a:latin typeface="Calibri" panose="020F0502020204030204" pitchFamily="34" charset="0"/>
            </a:endParaRPr>
          </a:p>
        </p:txBody>
      </p:sp>
      <p:grpSp>
        <p:nvGrpSpPr>
          <p:cNvPr id="19" name="Group 19">
            <a:extLst>
              <a:ext uri="{FF2B5EF4-FFF2-40B4-BE49-F238E27FC236}">
                <a16:creationId xmlns:a16="http://schemas.microsoft.com/office/drawing/2014/main" id="{133207D4-2D80-98A6-321E-38E02E1C6E4F}"/>
              </a:ext>
            </a:extLst>
          </p:cNvPr>
          <p:cNvGrpSpPr/>
          <p:nvPr/>
        </p:nvGrpSpPr>
        <p:grpSpPr>
          <a:xfrm>
            <a:off x="5097075" y="4166450"/>
            <a:ext cx="496841" cy="496841"/>
            <a:chOff x="0" y="0"/>
            <a:chExt cx="196283" cy="196283"/>
          </a:xfrm>
        </p:grpSpPr>
        <p:sp>
          <p:nvSpPr>
            <p:cNvPr id="20" name="Freeform 20">
              <a:extLst>
                <a:ext uri="{FF2B5EF4-FFF2-40B4-BE49-F238E27FC236}">
                  <a16:creationId xmlns:a16="http://schemas.microsoft.com/office/drawing/2014/main" id="{03281D86-3A42-9625-DF3C-7D3E5811CC54}"/>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600" noProof="0" dirty="0">
                <a:latin typeface="Calibri" panose="020F0502020204030204" pitchFamily="34" charset="0"/>
              </a:endParaRPr>
            </a:p>
          </p:txBody>
        </p:sp>
        <p:sp>
          <p:nvSpPr>
            <p:cNvPr id="21" name="TextBox 21">
              <a:extLst>
                <a:ext uri="{FF2B5EF4-FFF2-40B4-BE49-F238E27FC236}">
                  <a16:creationId xmlns:a16="http://schemas.microsoft.com/office/drawing/2014/main" id="{C4DB4C44-1D3B-9358-867B-E8127D9A827B}"/>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600" noProof="0" dirty="0">
                <a:latin typeface="Calibri" panose="020F0502020204030204" pitchFamily="34" charset="0"/>
              </a:endParaRPr>
            </a:p>
          </p:txBody>
        </p:sp>
      </p:grpSp>
      <p:sp>
        <p:nvSpPr>
          <p:cNvPr id="22" name="Freeform 22">
            <a:extLst>
              <a:ext uri="{FF2B5EF4-FFF2-40B4-BE49-F238E27FC236}">
                <a16:creationId xmlns:a16="http://schemas.microsoft.com/office/drawing/2014/main" id="{3CF7F7A2-F614-9186-9923-3527EE9981EC}"/>
              </a:ext>
            </a:extLst>
          </p:cNvPr>
          <p:cNvSpPr/>
          <p:nvPr/>
        </p:nvSpPr>
        <p:spPr>
          <a:xfrm>
            <a:off x="5200631" y="4270006"/>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600" noProof="0" dirty="0">
              <a:latin typeface="Calibri" panose="020F0502020204030204" pitchFamily="34" charset="0"/>
            </a:endParaRPr>
          </a:p>
        </p:txBody>
      </p:sp>
      <p:grpSp>
        <p:nvGrpSpPr>
          <p:cNvPr id="23" name="Group 23">
            <a:extLst>
              <a:ext uri="{FF2B5EF4-FFF2-40B4-BE49-F238E27FC236}">
                <a16:creationId xmlns:a16="http://schemas.microsoft.com/office/drawing/2014/main" id="{E770C227-7633-C11C-AEC1-80983B8A0662}"/>
              </a:ext>
            </a:extLst>
          </p:cNvPr>
          <p:cNvGrpSpPr/>
          <p:nvPr/>
        </p:nvGrpSpPr>
        <p:grpSpPr>
          <a:xfrm>
            <a:off x="8584536" y="4164531"/>
            <a:ext cx="496841" cy="496841"/>
            <a:chOff x="0" y="0"/>
            <a:chExt cx="196283" cy="196283"/>
          </a:xfrm>
        </p:grpSpPr>
        <p:sp>
          <p:nvSpPr>
            <p:cNvPr id="24" name="Freeform 24">
              <a:extLst>
                <a:ext uri="{FF2B5EF4-FFF2-40B4-BE49-F238E27FC236}">
                  <a16:creationId xmlns:a16="http://schemas.microsoft.com/office/drawing/2014/main" id="{569B98EE-2B37-1587-77EF-A63468B12481}"/>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600" noProof="0" dirty="0">
                <a:latin typeface="Calibri" panose="020F0502020204030204" pitchFamily="34" charset="0"/>
              </a:endParaRPr>
            </a:p>
          </p:txBody>
        </p:sp>
        <p:sp>
          <p:nvSpPr>
            <p:cNvPr id="25" name="TextBox 25">
              <a:extLst>
                <a:ext uri="{FF2B5EF4-FFF2-40B4-BE49-F238E27FC236}">
                  <a16:creationId xmlns:a16="http://schemas.microsoft.com/office/drawing/2014/main" id="{FC4DFB48-4288-5A95-74BE-DB47E31DDAF7}"/>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600" noProof="0" dirty="0">
                <a:latin typeface="Calibri" panose="020F0502020204030204" pitchFamily="34" charset="0"/>
              </a:endParaRPr>
            </a:p>
          </p:txBody>
        </p:sp>
      </p:grpSp>
      <p:sp>
        <p:nvSpPr>
          <p:cNvPr id="26" name="Freeform 26">
            <a:extLst>
              <a:ext uri="{FF2B5EF4-FFF2-40B4-BE49-F238E27FC236}">
                <a16:creationId xmlns:a16="http://schemas.microsoft.com/office/drawing/2014/main" id="{B9017518-FEF8-B100-CEF8-D3861EFAE45D}"/>
              </a:ext>
            </a:extLst>
          </p:cNvPr>
          <p:cNvSpPr/>
          <p:nvPr/>
        </p:nvSpPr>
        <p:spPr>
          <a:xfrm>
            <a:off x="8688091" y="4270008"/>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sz="1600" noProof="0" dirty="0">
              <a:latin typeface="Calibri" panose="020F0502020204030204" pitchFamily="34" charset="0"/>
            </a:endParaRPr>
          </a:p>
        </p:txBody>
      </p:sp>
      <p:sp>
        <p:nvSpPr>
          <p:cNvPr id="33" name="Freeform 33">
            <a:extLst>
              <a:ext uri="{FF2B5EF4-FFF2-40B4-BE49-F238E27FC236}">
                <a16:creationId xmlns:a16="http://schemas.microsoft.com/office/drawing/2014/main" id="{00EA2137-EFA3-7E61-9B17-8ED8751CF518}"/>
              </a:ext>
            </a:extLst>
          </p:cNvPr>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sz="1200"/>
          </a:p>
        </p:txBody>
      </p:sp>
      <p:sp>
        <p:nvSpPr>
          <p:cNvPr id="35" name="TextBox 35">
            <a:extLst>
              <a:ext uri="{FF2B5EF4-FFF2-40B4-BE49-F238E27FC236}">
                <a16:creationId xmlns:a16="http://schemas.microsoft.com/office/drawing/2014/main" id="{E0B34FF4-4384-CE8E-801B-390EE1339060}"/>
              </a:ext>
            </a:extLst>
          </p:cNvPr>
          <p:cNvSpPr txBox="1"/>
          <p:nvPr/>
        </p:nvSpPr>
        <p:spPr>
          <a:xfrm>
            <a:off x="5094865" y="93317"/>
            <a:ext cx="9054272" cy="1618392"/>
          </a:xfrm>
          <a:prstGeom prst="rect">
            <a:avLst/>
          </a:prstGeom>
        </p:spPr>
        <p:txBody>
          <a:bodyPr wrap="square" lIns="0" tIns="0" rIns="0" bIns="0" rtlCol="0" anchor="t">
            <a:spAutoFit/>
          </a:bodyPr>
          <a:lstStyle/>
          <a:p>
            <a:pPr>
              <a:spcAft>
                <a:spcPts val="1125"/>
              </a:spcAft>
              <a:buNone/>
            </a:pPr>
            <a:r>
              <a:rPr lang="pt-BR" sz="4800" b="1" noProof="0" dirty="0">
                <a:solidFill>
                  <a:srgbClr val="000000"/>
                </a:solidFill>
                <a:latin typeface="Calibri" panose="020F0502020204030204" pitchFamily="34" charset="0"/>
                <a:ea typeface="Montserrat Bold"/>
                <a:cs typeface="Montserrat Bold"/>
                <a:sym typeface="Montserrat Bold"/>
              </a:rPr>
              <a:t>Benefícios </a:t>
            </a:r>
          </a:p>
          <a:p>
            <a:pPr>
              <a:spcAft>
                <a:spcPts val="1125"/>
              </a:spcAft>
              <a:buNone/>
            </a:pPr>
            <a:r>
              <a:rPr lang="pt-BR" sz="4800" b="1" noProof="0" dirty="0">
                <a:solidFill>
                  <a:srgbClr val="000000"/>
                </a:solidFill>
                <a:latin typeface="Calibri" panose="020F0502020204030204" pitchFamily="34" charset="0"/>
                <a:ea typeface="Montserrat Bold"/>
                <a:cs typeface="Montserrat Bold"/>
                <a:sym typeface="Montserrat Bold"/>
              </a:rPr>
              <a:t>Comprovados</a:t>
            </a:r>
            <a:endParaRPr lang="pt-BR" sz="4800"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36" name="TextBox 36">
            <a:extLst>
              <a:ext uri="{FF2B5EF4-FFF2-40B4-BE49-F238E27FC236}">
                <a16:creationId xmlns:a16="http://schemas.microsoft.com/office/drawing/2014/main" id="{677D992A-DC01-90EF-C666-E9B35EADCB17}"/>
              </a:ext>
            </a:extLst>
          </p:cNvPr>
          <p:cNvSpPr txBox="1"/>
          <p:nvPr/>
        </p:nvSpPr>
        <p:spPr>
          <a:xfrm>
            <a:off x="5097075" y="2585921"/>
            <a:ext cx="3376553" cy="359009"/>
          </a:xfrm>
          <a:prstGeom prst="rect">
            <a:avLst/>
          </a:prstGeom>
        </p:spPr>
        <p:txBody>
          <a:bodyPr lIns="0" tIns="0" rIns="0" bIns="0" rtlCol="0" anchor="t">
            <a:spAutoFit/>
          </a:bodyPr>
          <a:lstStyle/>
          <a:p>
            <a:pPr>
              <a:lnSpc>
                <a:spcPts val="2893"/>
              </a:lnSpc>
            </a:pPr>
            <a:r>
              <a:rPr lang="pt-BR" sz="2400" b="1" spc="18" dirty="0">
                <a:solidFill>
                  <a:srgbClr val="000000"/>
                </a:solidFill>
                <a:latin typeface="Calibri" panose="020F0502020204030204" pitchFamily="34" charset="0"/>
                <a:ea typeface="Montaser Arabic Medium"/>
                <a:cs typeface="Montaser Arabic Medium"/>
                <a:sym typeface="Montaser Arabic Medium"/>
              </a:rPr>
              <a:t>Redução de Custos </a:t>
            </a:r>
            <a:endParaRPr lang="pt-BR" sz="2400" b="1" spc="18" noProof="0" dirty="0">
              <a:solidFill>
                <a:srgbClr val="000000"/>
              </a:solidFill>
              <a:latin typeface="Calibri" panose="020F0502020204030204" pitchFamily="34" charset="0"/>
              <a:ea typeface="Montaser Arabic Medium"/>
              <a:cs typeface="Montaser Arabic Medium"/>
              <a:sym typeface="Montaser Arabic Medium"/>
            </a:endParaRPr>
          </a:p>
        </p:txBody>
      </p:sp>
      <p:sp>
        <p:nvSpPr>
          <p:cNvPr id="37" name="TextBox 37">
            <a:extLst>
              <a:ext uri="{FF2B5EF4-FFF2-40B4-BE49-F238E27FC236}">
                <a16:creationId xmlns:a16="http://schemas.microsoft.com/office/drawing/2014/main" id="{6E54500F-77AD-961B-6BD2-FB4D7E4F10D5}"/>
              </a:ext>
            </a:extLst>
          </p:cNvPr>
          <p:cNvSpPr txBox="1"/>
          <p:nvPr/>
        </p:nvSpPr>
        <p:spPr>
          <a:xfrm>
            <a:off x="5097075" y="3055398"/>
            <a:ext cx="2880487" cy="521938"/>
          </a:xfrm>
          <a:prstGeom prst="rect">
            <a:avLst/>
          </a:prstGeom>
        </p:spPr>
        <p:txBody>
          <a:bodyPr lIns="0" tIns="0" rIns="0" bIns="0" rtlCol="0" anchor="t">
            <a:spAutoFit/>
          </a:bodyPr>
          <a:lstStyle/>
          <a:p>
            <a:pPr>
              <a:lnSpc>
                <a:spcPts val="2067"/>
              </a:lnSpc>
            </a:pPr>
            <a:r>
              <a:rPr lang="pt-BR" sz="16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Menos afastamentos e licenças médicas</a:t>
            </a:r>
          </a:p>
        </p:txBody>
      </p:sp>
      <p:sp>
        <p:nvSpPr>
          <p:cNvPr id="38" name="TextBox 38">
            <a:extLst>
              <a:ext uri="{FF2B5EF4-FFF2-40B4-BE49-F238E27FC236}">
                <a16:creationId xmlns:a16="http://schemas.microsoft.com/office/drawing/2014/main" id="{83C87094-EB6E-5EB4-83CD-DD234EDF9362}"/>
              </a:ext>
            </a:extLst>
          </p:cNvPr>
          <p:cNvSpPr txBox="1"/>
          <p:nvPr/>
        </p:nvSpPr>
        <p:spPr>
          <a:xfrm>
            <a:off x="8584535" y="2585921"/>
            <a:ext cx="2880487" cy="360163"/>
          </a:xfrm>
          <a:prstGeom prst="rect">
            <a:avLst/>
          </a:prstGeom>
        </p:spPr>
        <p:txBody>
          <a:bodyPr wrap="square" lIns="0" tIns="0" rIns="0" bIns="0" rtlCol="0" anchor="t">
            <a:spAutoFit/>
          </a:bodyPr>
          <a:lstStyle/>
          <a:p>
            <a:pPr>
              <a:lnSpc>
                <a:spcPts val="2893"/>
              </a:lnSpc>
            </a:pPr>
            <a:r>
              <a:rPr lang="pt-BR" sz="2400" b="1" spc="18" noProof="0" dirty="0">
                <a:solidFill>
                  <a:srgbClr val="000000"/>
                </a:solidFill>
                <a:latin typeface="Calibri" panose="020F0502020204030204" pitchFamily="34" charset="0"/>
                <a:ea typeface="Montaser Arabic Medium"/>
                <a:cs typeface="Montaser Arabic Medium"/>
                <a:sym typeface="Montaser Arabic Medium"/>
              </a:rPr>
              <a:t>Produtividade</a:t>
            </a:r>
          </a:p>
        </p:txBody>
      </p:sp>
      <p:sp>
        <p:nvSpPr>
          <p:cNvPr id="39" name="TextBox 39">
            <a:extLst>
              <a:ext uri="{FF2B5EF4-FFF2-40B4-BE49-F238E27FC236}">
                <a16:creationId xmlns:a16="http://schemas.microsoft.com/office/drawing/2014/main" id="{DD4EFB37-D7A0-C6EC-55A5-4688BFE48331}"/>
              </a:ext>
            </a:extLst>
          </p:cNvPr>
          <p:cNvSpPr txBox="1"/>
          <p:nvPr/>
        </p:nvSpPr>
        <p:spPr>
          <a:xfrm>
            <a:off x="8584535" y="3055398"/>
            <a:ext cx="2880487" cy="790409"/>
          </a:xfrm>
          <a:prstGeom prst="rect">
            <a:avLst/>
          </a:prstGeom>
        </p:spPr>
        <p:txBody>
          <a:bodyPr lIns="0" tIns="0" rIns="0" bIns="0" rtlCol="0" anchor="t">
            <a:spAutoFit/>
          </a:bodyPr>
          <a:lstStyle/>
          <a:p>
            <a:pPr>
              <a:lnSpc>
                <a:spcPts val="2067"/>
              </a:lnSpc>
            </a:pPr>
            <a:r>
              <a:rPr lang="pt-BR" sz="16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Maior engajamento e performance</a:t>
            </a:r>
          </a:p>
          <a:p>
            <a:pPr>
              <a:lnSpc>
                <a:spcPts val="2067"/>
              </a:lnSpc>
            </a:pPr>
            <a:endParaRPr lang="pt-BR" sz="16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40" name="TextBox 40">
            <a:extLst>
              <a:ext uri="{FF2B5EF4-FFF2-40B4-BE49-F238E27FC236}">
                <a16:creationId xmlns:a16="http://schemas.microsoft.com/office/drawing/2014/main" id="{9E3A5DBD-BB7D-41A1-C93D-3025DDBE399E}"/>
              </a:ext>
            </a:extLst>
          </p:cNvPr>
          <p:cNvSpPr txBox="1"/>
          <p:nvPr/>
        </p:nvSpPr>
        <p:spPr>
          <a:xfrm>
            <a:off x="5097075" y="4972522"/>
            <a:ext cx="3591016" cy="360163"/>
          </a:xfrm>
          <a:prstGeom prst="rect">
            <a:avLst/>
          </a:prstGeom>
        </p:spPr>
        <p:txBody>
          <a:bodyPr wrap="square" lIns="0" tIns="0" rIns="0" bIns="0" rtlCol="0" anchor="t">
            <a:spAutoFit/>
          </a:bodyPr>
          <a:lstStyle/>
          <a:p>
            <a:pPr>
              <a:lnSpc>
                <a:spcPts val="2893"/>
              </a:lnSpc>
            </a:pPr>
            <a:r>
              <a:rPr lang="pt-BR" sz="2400" b="1" spc="18" noProof="0" dirty="0">
                <a:solidFill>
                  <a:srgbClr val="000000"/>
                </a:solidFill>
                <a:latin typeface="Calibri" panose="020F0502020204030204" pitchFamily="34" charset="0"/>
                <a:ea typeface="Montaser Arabic Medium"/>
                <a:cs typeface="Montaser Arabic Medium"/>
                <a:sym typeface="Montaser Arabic Medium"/>
              </a:rPr>
              <a:t>Reputação</a:t>
            </a:r>
          </a:p>
        </p:txBody>
      </p:sp>
      <p:sp>
        <p:nvSpPr>
          <p:cNvPr id="41" name="TextBox 41">
            <a:extLst>
              <a:ext uri="{FF2B5EF4-FFF2-40B4-BE49-F238E27FC236}">
                <a16:creationId xmlns:a16="http://schemas.microsoft.com/office/drawing/2014/main" id="{EE74E3FB-8F0A-16FA-83B2-10443A1D6817}"/>
              </a:ext>
            </a:extLst>
          </p:cNvPr>
          <p:cNvSpPr txBox="1"/>
          <p:nvPr/>
        </p:nvSpPr>
        <p:spPr>
          <a:xfrm>
            <a:off x="5097075" y="5454403"/>
            <a:ext cx="2880487" cy="521938"/>
          </a:xfrm>
          <a:prstGeom prst="rect">
            <a:avLst/>
          </a:prstGeom>
        </p:spPr>
        <p:txBody>
          <a:bodyPr lIns="0" tIns="0" rIns="0" bIns="0" rtlCol="0" anchor="t">
            <a:spAutoFit/>
          </a:bodyPr>
          <a:lstStyle/>
          <a:p>
            <a:pPr>
              <a:lnSpc>
                <a:spcPts val="2067"/>
              </a:lnSpc>
            </a:pPr>
            <a:r>
              <a:rPr lang="pt-BR" sz="16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Diferencial competitivo no mercado</a:t>
            </a:r>
          </a:p>
        </p:txBody>
      </p:sp>
      <p:sp>
        <p:nvSpPr>
          <p:cNvPr id="42" name="TextBox 42">
            <a:extLst>
              <a:ext uri="{FF2B5EF4-FFF2-40B4-BE49-F238E27FC236}">
                <a16:creationId xmlns:a16="http://schemas.microsoft.com/office/drawing/2014/main" id="{B95C5FB5-F3A4-AF8F-289C-397FB08D72F0}"/>
              </a:ext>
            </a:extLst>
          </p:cNvPr>
          <p:cNvSpPr txBox="1"/>
          <p:nvPr/>
        </p:nvSpPr>
        <p:spPr>
          <a:xfrm>
            <a:off x="8584534" y="4972522"/>
            <a:ext cx="4023613" cy="360163"/>
          </a:xfrm>
          <a:prstGeom prst="rect">
            <a:avLst/>
          </a:prstGeom>
        </p:spPr>
        <p:txBody>
          <a:bodyPr wrap="square" lIns="0" tIns="0" rIns="0" bIns="0" rtlCol="0" anchor="t">
            <a:spAutoFit/>
          </a:bodyPr>
          <a:lstStyle/>
          <a:p>
            <a:pPr>
              <a:lnSpc>
                <a:spcPts val="2893"/>
              </a:lnSpc>
            </a:pPr>
            <a:r>
              <a:rPr lang="pt-BR" sz="2400" b="1" spc="18" noProof="0" dirty="0">
                <a:solidFill>
                  <a:srgbClr val="000000"/>
                </a:solidFill>
                <a:latin typeface="Calibri" panose="020F0502020204030204" pitchFamily="34" charset="0"/>
                <a:ea typeface="Montaser Arabic Medium"/>
                <a:cs typeface="Montaser Arabic Medium"/>
                <a:sym typeface="Montaser Arabic Medium"/>
              </a:rPr>
              <a:t>Retenção</a:t>
            </a:r>
          </a:p>
        </p:txBody>
      </p:sp>
      <p:sp>
        <p:nvSpPr>
          <p:cNvPr id="43" name="TextBox 43">
            <a:extLst>
              <a:ext uri="{FF2B5EF4-FFF2-40B4-BE49-F238E27FC236}">
                <a16:creationId xmlns:a16="http://schemas.microsoft.com/office/drawing/2014/main" id="{3953B8FE-5DD8-B4E1-296D-E1BFF593F0C8}"/>
              </a:ext>
            </a:extLst>
          </p:cNvPr>
          <p:cNvSpPr txBox="1"/>
          <p:nvPr/>
        </p:nvSpPr>
        <p:spPr>
          <a:xfrm>
            <a:off x="8584535" y="5473476"/>
            <a:ext cx="2880487" cy="521938"/>
          </a:xfrm>
          <a:prstGeom prst="rect">
            <a:avLst/>
          </a:prstGeom>
        </p:spPr>
        <p:txBody>
          <a:bodyPr lIns="0" tIns="0" rIns="0" bIns="0" rtlCol="0" anchor="t">
            <a:spAutoFit/>
          </a:bodyPr>
          <a:lstStyle/>
          <a:p>
            <a:pPr>
              <a:lnSpc>
                <a:spcPts val="2067"/>
              </a:lnSpc>
            </a:pPr>
            <a:r>
              <a:rPr lang="pt-BR" sz="1600" spc="13" noProof="0" dirty="0">
                <a:solidFill>
                  <a:srgbClr val="000000"/>
                </a:solidFill>
                <a:latin typeface="Calibri" panose="020F0502020204030204" pitchFamily="34" charset="0"/>
                <a:ea typeface="Calibri" panose="020F0502020204030204" pitchFamily="34" charset="0"/>
                <a:cs typeface="Calibri" panose="020F0502020204030204" pitchFamily="34" charset="0"/>
                <a:sym typeface="Montserrat"/>
              </a:rPr>
              <a:t>Atração e manutenção de talentos</a:t>
            </a:r>
          </a:p>
        </p:txBody>
      </p:sp>
      <p:sp>
        <p:nvSpPr>
          <p:cNvPr id="46" name="Freeform 34">
            <a:extLst>
              <a:ext uri="{FF2B5EF4-FFF2-40B4-BE49-F238E27FC236}">
                <a16:creationId xmlns:a16="http://schemas.microsoft.com/office/drawing/2014/main" id="{C435D66E-24CB-AC8A-9792-F2A914F4DF57}"/>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15">
              <a:extLst>
                <a:ext uri="{96DAC541-7B7A-43D3-8B79-37D633B846F1}">
                  <asvg:svgBlip xmlns:asvg="http://schemas.microsoft.com/office/drawing/2016/SVG/main" r:embed="rId16"/>
                </a:ext>
              </a:extLst>
            </a:blip>
            <a:stretch>
              <a:fillRect t="-39723" b="-1"/>
            </a:stretch>
          </a:blipFill>
        </p:spPr>
        <p:txBody>
          <a:bodyPr/>
          <a:lstStyle/>
          <a:p>
            <a:endParaRPr lang="pt-BR" sz="1200"/>
          </a:p>
        </p:txBody>
      </p:sp>
      <p:sp>
        <p:nvSpPr>
          <p:cNvPr id="48" name="Freeform 6">
            <a:extLst>
              <a:ext uri="{FF2B5EF4-FFF2-40B4-BE49-F238E27FC236}">
                <a16:creationId xmlns:a16="http://schemas.microsoft.com/office/drawing/2014/main" id="{DDE83A8F-5A17-28C1-D95E-41D397CF10C5}"/>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17">
              <a:extLst>
                <a:ext uri="{96DAC541-7B7A-43D3-8B79-37D633B846F1}">
                  <asvg:svgBlip xmlns:asvg="http://schemas.microsoft.com/office/drawing/2016/SVG/main" r:embed="rId18"/>
                </a:ext>
              </a:extLst>
            </a:blip>
            <a:stretch>
              <a:fillRect b="-35395"/>
            </a:stretch>
          </a:blipFill>
        </p:spPr>
        <p:txBody>
          <a:bodyPr/>
          <a:lstStyle/>
          <a:p>
            <a:endParaRPr lang="pt-BR" sz="1200" dirty="0"/>
          </a:p>
        </p:txBody>
      </p:sp>
    </p:spTree>
    <p:extLst>
      <p:ext uri="{BB962C8B-B14F-4D97-AF65-F5344CB8AC3E}">
        <p14:creationId xmlns:p14="http://schemas.microsoft.com/office/powerpoint/2010/main" val="341119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F1EA5-E421-BF39-44E4-E69E5851B4C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42C425C-F456-118D-2B73-983CE9865AB0}"/>
              </a:ext>
            </a:extLst>
          </p:cNvPr>
          <p:cNvGrpSpPr/>
          <p:nvPr/>
        </p:nvGrpSpPr>
        <p:grpSpPr>
          <a:xfrm>
            <a:off x="1043932" y="7425"/>
            <a:ext cx="5622588" cy="6281077"/>
            <a:chOff x="0" y="6933"/>
            <a:chExt cx="1636422" cy="391435"/>
          </a:xfrm>
          <a:solidFill>
            <a:schemeClr val="bg2"/>
          </a:solidFill>
        </p:grpSpPr>
        <p:sp>
          <p:nvSpPr>
            <p:cNvPr id="3" name="Freeform 3">
              <a:extLst>
                <a:ext uri="{FF2B5EF4-FFF2-40B4-BE49-F238E27FC236}">
                  <a16:creationId xmlns:a16="http://schemas.microsoft.com/office/drawing/2014/main" id="{17706DD3-8C90-2B2F-B5CC-17586DCF789B}"/>
                </a:ext>
              </a:extLst>
            </p:cNvPr>
            <p:cNvSpPr/>
            <p:nvPr/>
          </p:nvSpPr>
          <p:spPr>
            <a:xfrm>
              <a:off x="125915" y="6933"/>
              <a:ext cx="1510507" cy="391435"/>
            </a:xfrm>
            <a:custGeom>
              <a:avLst/>
              <a:gdLst/>
              <a:ahLst/>
              <a:cxnLst/>
              <a:rect l="l" t="t" r="r" b="b"/>
              <a:pathLst>
                <a:path w="1510507" h="406400">
                  <a:moveTo>
                    <a:pt x="0" y="0"/>
                  </a:moveTo>
                  <a:lnTo>
                    <a:pt x="1510507" y="0"/>
                  </a:lnTo>
                  <a:lnTo>
                    <a:pt x="1510507" y="406400"/>
                  </a:lnTo>
                  <a:lnTo>
                    <a:pt x="0" y="406400"/>
                  </a:lnTo>
                  <a:close/>
                </a:path>
              </a:pathLst>
            </a:custGeom>
            <a:grpFill/>
          </p:spPr>
          <p:txBody>
            <a:bodyPr/>
            <a:lstStyle/>
            <a:p>
              <a:endParaRPr lang="pt-BR" noProof="0" dirty="0"/>
            </a:p>
          </p:txBody>
        </p:sp>
        <p:sp>
          <p:nvSpPr>
            <p:cNvPr id="4" name="TextBox 4">
              <a:extLst>
                <a:ext uri="{FF2B5EF4-FFF2-40B4-BE49-F238E27FC236}">
                  <a16:creationId xmlns:a16="http://schemas.microsoft.com/office/drawing/2014/main" id="{AD2FE62A-CF3D-541E-2AFC-103B81FB20DB}"/>
                </a:ext>
              </a:extLst>
            </p:cNvPr>
            <p:cNvSpPr txBox="1"/>
            <p:nvPr/>
          </p:nvSpPr>
          <p:spPr>
            <a:xfrm>
              <a:off x="0" y="8470"/>
              <a:ext cx="1510507" cy="389898"/>
            </a:xfrm>
            <a:prstGeom prst="rect">
              <a:avLst/>
            </a:prstGeom>
            <a:grpFill/>
          </p:spPr>
          <p:txBody>
            <a:bodyPr lIns="33867" tIns="33867" rIns="33867" bIns="33867" rtlCol="0" anchor="ctr"/>
            <a:lstStyle/>
            <a:p>
              <a:pPr algn="ctr">
                <a:lnSpc>
                  <a:spcPts val="1600"/>
                </a:lnSpc>
              </a:pPr>
              <a:endParaRPr lang="pt-BR" sz="1200" noProof="0" dirty="0"/>
            </a:p>
          </p:txBody>
        </p:sp>
      </p:grpSp>
      <p:sp>
        <p:nvSpPr>
          <p:cNvPr id="37" name="TextBox 37">
            <a:extLst>
              <a:ext uri="{FF2B5EF4-FFF2-40B4-BE49-F238E27FC236}">
                <a16:creationId xmlns:a16="http://schemas.microsoft.com/office/drawing/2014/main" id="{5B16E6FE-DB01-F9C6-9215-DBD5877D4472}"/>
              </a:ext>
            </a:extLst>
          </p:cNvPr>
          <p:cNvSpPr txBox="1"/>
          <p:nvPr/>
        </p:nvSpPr>
        <p:spPr>
          <a:xfrm>
            <a:off x="2047593" y="231570"/>
            <a:ext cx="4174860" cy="6281078"/>
          </a:xfrm>
          <a:prstGeom prst="rect">
            <a:avLst/>
          </a:prstGeom>
        </p:spPr>
        <p:txBody>
          <a:bodyPr wrap="square" lIns="0" tIns="0" rIns="0" bIns="0" rtlCol="0" anchor="t">
            <a:spAutoFit/>
          </a:bodyPr>
          <a:lstStyle/>
          <a:p>
            <a:pPr algn="l">
              <a:spcBef>
                <a:spcPts val="1125"/>
              </a:spcBef>
              <a:spcAft>
                <a:spcPts val="1125"/>
              </a:spcAft>
              <a:buNone/>
            </a:pPr>
            <a:r>
              <a:rPr lang="pt-BR" sz="1400" b="1" i="0" dirty="0">
                <a:solidFill>
                  <a:srgbClr val="34495E"/>
                </a:solidFill>
                <a:effectLst/>
                <a:latin typeface="Segoe UI" panose="020B0502040204020203" pitchFamily="34" charset="0"/>
              </a:rPr>
              <a:t>Norma Regulamentadora nº 1</a:t>
            </a:r>
            <a:r>
              <a:rPr lang="pt-BR" sz="1400" b="0" i="0" dirty="0">
                <a:solidFill>
                  <a:srgbClr val="34495E"/>
                </a:solidFill>
                <a:effectLst/>
                <a:latin typeface="Segoe UI" panose="020B0502040204020203" pitchFamily="34" charset="0"/>
              </a:rPr>
              <a:t> atualizada pelo Ministério do Trabalho em agosto de 2024. Torna obrigatória a avaliação e gestão de riscos psicossociais.</a:t>
            </a:r>
          </a:p>
          <a:p>
            <a:pPr algn="l">
              <a:spcBef>
                <a:spcPts val="1125"/>
              </a:spcBef>
              <a:spcAft>
                <a:spcPts val="1125"/>
              </a:spcAft>
              <a:buNone/>
            </a:pPr>
            <a:r>
              <a:rPr lang="pt-BR" sz="1400" b="1" i="0" dirty="0">
                <a:solidFill>
                  <a:srgbClr val="003E7E"/>
                </a:solidFill>
                <a:effectLst/>
                <a:latin typeface="Segoe UI" panose="020B0502040204020203" pitchFamily="34" charset="0"/>
              </a:rPr>
              <a:t>🎯 Exigências Obrigatórias:</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Identificar</a:t>
            </a:r>
            <a:r>
              <a:rPr lang="pt-BR" sz="1400" b="0" i="0" dirty="0">
                <a:solidFill>
                  <a:srgbClr val="34495E"/>
                </a:solidFill>
                <a:effectLst/>
                <a:latin typeface="Segoe UI" panose="020B0502040204020203" pitchFamily="34" charset="0"/>
              </a:rPr>
              <a:t> riscos psicossociais no ambiente de trabalho</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Avaliar</a:t>
            </a:r>
            <a:r>
              <a:rPr lang="pt-BR" sz="1400" b="0" i="0" dirty="0">
                <a:solidFill>
                  <a:srgbClr val="34495E"/>
                </a:solidFill>
                <a:effectLst/>
                <a:latin typeface="Segoe UI" panose="020B0502040204020203" pitchFamily="34" charset="0"/>
              </a:rPr>
              <a:t> fatores como estresse, assédio e sobrecarga</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Implementar</a:t>
            </a:r>
            <a:r>
              <a:rPr lang="pt-BR" sz="1400" b="0" i="0" dirty="0">
                <a:solidFill>
                  <a:srgbClr val="34495E"/>
                </a:solidFill>
                <a:effectLst/>
                <a:latin typeface="Segoe UI" panose="020B0502040204020203" pitchFamily="34" charset="0"/>
              </a:rPr>
              <a:t> medidas preventivas documentadas</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Incluir</a:t>
            </a:r>
            <a:r>
              <a:rPr lang="pt-BR" sz="1400" b="0" i="0" dirty="0">
                <a:solidFill>
                  <a:srgbClr val="34495E"/>
                </a:solidFill>
                <a:effectLst/>
                <a:latin typeface="Segoe UI" panose="020B0502040204020203" pitchFamily="34" charset="0"/>
              </a:rPr>
              <a:t> riscos psicossociais no PGR (Programa de Gerenciamento de Riscos)</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Monitorar</a:t>
            </a:r>
            <a:r>
              <a:rPr lang="pt-BR" sz="1400" b="0" i="0" dirty="0">
                <a:solidFill>
                  <a:srgbClr val="34495E"/>
                </a:solidFill>
                <a:effectLst/>
                <a:latin typeface="Segoe UI" panose="020B0502040204020203" pitchFamily="34" charset="0"/>
              </a:rPr>
              <a:t> continuamente o ambiente psicossocial</a:t>
            </a:r>
          </a:p>
          <a:p>
            <a:pPr algn="l">
              <a:spcBef>
                <a:spcPts val="1125"/>
              </a:spcBef>
              <a:spcAft>
                <a:spcPts val="1125"/>
              </a:spcAft>
              <a:buNone/>
            </a:pPr>
            <a:r>
              <a:rPr lang="pt-BR" sz="1400" b="1" i="0" dirty="0">
                <a:solidFill>
                  <a:srgbClr val="003E7E"/>
                </a:solidFill>
                <a:effectLst/>
                <a:latin typeface="Segoe UI" panose="020B0502040204020203" pitchFamily="34" charset="0"/>
              </a:rPr>
              <a:t>⚠️ Riscos Psicossociais Inclusos:</a:t>
            </a:r>
          </a:p>
          <a:p>
            <a:pPr algn="l">
              <a:spcBef>
                <a:spcPts val="600"/>
              </a:spcBef>
              <a:spcAft>
                <a:spcPts val="600"/>
              </a:spcAft>
              <a:buFont typeface="Arial" panose="020B0604020202020204" pitchFamily="34" charset="0"/>
              <a:buChar char="•"/>
            </a:pPr>
            <a:r>
              <a:rPr lang="pt-BR" sz="1400" b="0" i="0" dirty="0">
                <a:solidFill>
                  <a:srgbClr val="34495E"/>
                </a:solidFill>
                <a:effectLst/>
                <a:latin typeface="Segoe UI" panose="020B0502040204020203" pitchFamily="34" charset="0"/>
              </a:rPr>
              <a:t>Metas excessivas e jornadas extensas</a:t>
            </a:r>
          </a:p>
          <a:p>
            <a:pPr algn="l">
              <a:spcBef>
                <a:spcPts val="600"/>
              </a:spcBef>
              <a:spcAft>
                <a:spcPts val="600"/>
              </a:spcAft>
              <a:buFont typeface="Arial" panose="020B0604020202020204" pitchFamily="34" charset="0"/>
              <a:buChar char="•"/>
            </a:pPr>
            <a:r>
              <a:rPr lang="pt-BR" sz="1400" b="0" i="0" dirty="0">
                <a:solidFill>
                  <a:srgbClr val="34495E"/>
                </a:solidFill>
                <a:effectLst/>
                <a:latin typeface="Segoe UI" panose="020B0502040204020203" pitchFamily="34" charset="0"/>
              </a:rPr>
              <a:t>Assédio moral e conflitos interpessoais</a:t>
            </a:r>
          </a:p>
          <a:p>
            <a:pPr algn="l">
              <a:spcBef>
                <a:spcPts val="600"/>
              </a:spcBef>
              <a:spcAft>
                <a:spcPts val="600"/>
              </a:spcAft>
              <a:buFont typeface="Arial" panose="020B0604020202020204" pitchFamily="34" charset="0"/>
              <a:buChar char="•"/>
            </a:pPr>
            <a:r>
              <a:rPr lang="pt-BR" sz="1400" b="0" i="0" dirty="0">
                <a:solidFill>
                  <a:srgbClr val="34495E"/>
                </a:solidFill>
                <a:effectLst/>
                <a:latin typeface="Segoe UI" panose="020B0502040204020203" pitchFamily="34" charset="0"/>
              </a:rPr>
              <a:t>Falta de autonomia e suporte</a:t>
            </a:r>
          </a:p>
          <a:p>
            <a:pPr algn="l">
              <a:spcBef>
                <a:spcPts val="600"/>
              </a:spcBef>
              <a:spcAft>
                <a:spcPts val="600"/>
              </a:spcAft>
              <a:buFont typeface="Arial" panose="020B0604020202020204" pitchFamily="34" charset="0"/>
              <a:buChar char="•"/>
            </a:pPr>
            <a:r>
              <a:rPr lang="pt-BR" sz="1400" b="0" i="0" dirty="0">
                <a:solidFill>
                  <a:srgbClr val="34495E"/>
                </a:solidFill>
                <a:effectLst/>
                <a:latin typeface="Segoe UI" panose="020B0502040204020203" pitchFamily="34" charset="0"/>
              </a:rPr>
              <a:t>Carga mental excessiva</a:t>
            </a:r>
          </a:p>
          <a:p>
            <a:pPr algn="l">
              <a:spcBef>
                <a:spcPts val="600"/>
              </a:spcBef>
              <a:spcAft>
                <a:spcPts val="600"/>
              </a:spcAft>
              <a:buFont typeface="Arial" panose="020B0604020202020204" pitchFamily="34" charset="0"/>
              <a:buChar char="•"/>
            </a:pPr>
            <a:r>
              <a:rPr lang="pt-BR" sz="1400" b="0" i="0" dirty="0">
                <a:solidFill>
                  <a:srgbClr val="34495E"/>
                </a:solidFill>
                <a:effectLst/>
                <a:latin typeface="Segoe UI" panose="020B0502040204020203" pitchFamily="34" charset="0"/>
              </a:rPr>
              <a:t>Ausência de reconhecimento</a:t>
            </a:r>
          </a:p>
          <a:p>
            <a:pPr>
              <a:lnSpc>
                <a:spcPts val="1280"/>
              </a:lnSpc>
              <a:spcBef>
                <a:spcPct val="0"/>
              </a:spcBef>
            </a:pPr>
            <a:endParaRPr lang="pt-BR" sz="1067" noProof="0" dirty="0">
              <a:solidFill>
                <a:srgbClr val="313131"/>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53" name="Freeform 14">
            <a:extLst>
              <a:ext uri="{FF2B5EF4-FFF2-40B4-BE49-F238E27FC236}">
                <a16:creationId xmlns:a16="http://schemas.microsoft.com/office/drawing/2014/main" id="{A7E72B01-B6B8-3FBA-0BEC-B2987C339888}"/>
              </a:ext>
            </a:extLst>
          </p:cNvPr>
          <p:cNvSpPr/>
          <p:nvPr/>
        </p:nvSpPr>
        <p:spPr>
          <a:xfrm rot="5400000" flipV="1">
            <a:off x="683843" y="93357"/>
            <a:ext cx="1102330" cy="1340764"/>
          </a:xfrm>
          <a:custGeom>
            <a:avLst/>
            <a:gdLst/>
            <a:ahLst/>
            <a:cxnLst/>
            <a:rect l="l" t="t" r="r" b="b"/>
            <a:pathLst>
              <a:path w="1302258" h="1561929">
                <a:moveTo>
                  <a:pt x="0" y="1561928"/>
                </a:moveTo>
                <a:lnTo>
                  <a:pt x="1302258" y="1561928"/>
                </a:lnTo>
                <a:lnTo>
                  <a:pt x="1302258" y="0"/>
                </a:lnTo>
                <a:lnTo>
                  <a:pt x="0" y="0"/>
                </a:lnTo>
                <a:lnTo>
                  <a:pt x="0" y="156192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84" name="CaixaDeTexto 83">
            <a:extLst>
              <a:ext uri="{FF2B5EF4-FFF2-40B4-BE49-F238E27FC236}">
                <a16:creationId xmlns:a16="http://schemas.microsoft.com/office/drawing/2014/main" id="{F158BAE8-B575-6F9B-647A-AFD21358F3AE}"/>
              </a:ext>
            </a:extLst>
          </p:cNvPr>
          <p:cNvSpPr txBox="1"/>
          <p:nvPr/>
        </p:nvSpPr>
        <p:spPr>
          <a:xfrm>
            <a:off x="714755" y="561008"/>
            <a:ext cx="900206" cy="461665"/>
          </a:xfrm>
          <a:prstGeom prst="rect">
            <a:avLst/>
          </a:prstGeom>
          <a:noFill/>
        </p:spPr>
        <p:txBody>
          <a:bodyPr wrap="square" rtlCol="0">
            <a:spAutoFit/>
          </a:bodyPr>
          <a:lstStyle/>
          <a:p>
            <a:pPr algn="ctr"/>
            <a:r>
              <a:rPr lang="pt-BR" sz="2400" b="1" dirty="0">
                <a:solidFill>
                  <a:schemeClr val="bg1"/>
                </a:solidFill>
                <a:latin typeface="Calibri" panose="020F0502020204030204" pitchFamily="34" charset="0"/>
              </a:rPr>
              <a:t>1</a:t>
            </a:r>
          </a:p>
        </p:txBody>
      </p:sp>
      <p:grpSp>
        <p:nvGrpSpPr>
          <p:cNvPr id="11" name="Group 2">
            <a:extLst>
              <a:ext uri="{FF2B5EF4-FFF2-40B4-BE49-F238E27FC236}">
                <a16:creationId xmlns:a16="http://schemas.microsoft.com/office/drawing/2014/main" id="{CA3D4F57-AFA8-A1E1-8A08-E047D1D44D9C}"/>
              </a:ext>
            </a:extLst>
          </p:cNvPr>
          <p:cNvGrpSpPr/>
          <p:nvPr/>
        </p:nvGrpSpPr>
        <p:grpSpPr>
          <a:xfrm>
            <a:off x="6474974" y="32088"/>
            <a:ext cx="5622588" cy="6256414"/>
            <a:chOff x="0" y="8470"/>
            <a:chExt cx="1636422" cy="389898"/>
          </a:xfrm>
          <a:solidFill>
            <a:schemeClr val="bg2"/>
          </a:solidFill>
        </p:grpSpPr>
        <p:sp>
          <p:nvSpPr>
            <p:cNvPr id="12" name="Freeform 3">
              <a:extLst>
                <a:ext uri="{FF2B5EF4-FFF2-40B4-BE49-F238E27FC236}">
                  <a16:creationId xmlns:a16="http://schemas.microsoft.com/office/drawing/2014/main" id="{72305B91-4377-6A0D-D6CC-4647D026A36D}"/>
                </a:ext>
              </a:extLst>
            </p:cNvPr>
            <p:cNvSpPr/>
            <p:nvPr/>
          </p:nvSpPr>
          <p:spPr>
            <a:xfrm>
              <a:off x="125915" y="8470"/>
              <a:ext cx="1510507" cy="389898"/>
            </a:xfrm>
            <a:custGeom>
              <a:avLst/>
              <a:gdLst/>
              <a:ahLst/>
              <a:cxnLst/>
              <a:rect l="l" t="t" r="r" b="b"/>
              <a:pathLst>
                <a:path w="1510507" h="406400">
                  <a:moveTo>
                    <a:pt x="0" y="0"/>
                  </a:moveTo>
                  <a:lnTo>
                    <a:pt x="1510507" y="0"/>
                  </a:lnTo>
                  <a:lnTo>
                    <a:pt x="1510507" y="406400"/>
                  </a:lnTo>
                  <a:lnTo>
                    <a:pt x="0" y="406400"/>
                  </a:lnTo>
                  <a:close/>
                </a:path>
              </a:pathLst>
            </a:custGeom>
            <a:grpFill/>
          </p:spPr>
          <p:txBody>
            <a:bodyPr/>
            <a:lstStyle/>
            <a:p>
              <a:endParaRPr lang="pt-BR" noProof="0" dirty="0"/>
            </a:p>
          </p:txBody>
        </p:sp>
        <p:sp>
          <p:nvSpPr>
            <p:cNvPr id="13" name="TextBox 4">
              <a:extLst>
                <a:ext uri="{FF2B5EF4-FFF2-40B4-BE49-F238E27FC236}">
                  <a16:creationId xmlns:a16="http://schemas.microsoft.com/office/drawing/2014/main" id="{1693E682-A0B3-6A83-EEE3-913F34A38C42}"/>
                </a:ext>
              </a:extLst>
            </p:cNvPr>
            <p:cNvSpPr txBox="1"/>
            <p:nvPr/>
          </p:nvSpPr>
          <p:spPr>
            <a:xfrm>
              <a:off x="0" y="8470"/>
              <a:ext cx="1510507" cy="389898"/>
            </a:xfrm>
            <a:prstGeom prst="rect">
              <a:avLst/>
            </a:prstGeom>
            <a:grpFill/>
          </p:spPr>
          <p:txBody>
            <a:bodyPr lIns="33867" tIns="33867" rIns="33867" bIns="33867" rtlCol="0" anchor="ctr"/>
            <a:lstStyle/>
            <a:p>
              <a:pPr algn="ctr">
                <a:lnSpc>
                  <a:spcPts val="1600"/>
                </a:lnSpc>
              </a:pPr>
              <a:endParaRPr lang="pt-BR" sz="1200" noProof="0" dirty="0"/>
            </a:p>
          </p:txBody>
        </p:sp>
      </p:grpSp>
      <p:sp>
        <p:nvSpPr>
          <p:cNvPr id="14" name="TextBox 37">
            <a:extLst>
              <a:ext uri="{FF2B5EF4-FFF2-40B4-BE49-F238E27FC236}">
                <a16:creationId xmlns:a16="http://schemas.microsoft.com/office/drawing/2014/main" id="{1076ED62-4BBE-07BB-5E23-885D957380C3}"/>
              </a:ext>
            </a:extLst>
          </p:cNvPr>
          <p:cNvSpPr txBox="1"/>
          <p:nvPr/>
        </p:nvSpPr>
        <p:spPr>
          <a:xfrm>
            <a:off x="7478635" y="231570"/>
            <a:ext cx="4174860" cy="5480859"/>
          </a:xfrm>
          <a:prstGeom prst="rect">
            <a:avLst/>
          </a:prstGeom>
        </p:spPr>
        <p:txBody>
          <a:bodyPr wrap="square" lIns="0" tIns="0" rIns="0" bIns="0" rtlCol="0" anchor="t">
            <a:spAutoFit/>
          </a:bodyPr>
          <a:lstStyle/>
          <a:p>
            <a:pPr algn="l">
              <a:spcAft>
                <a:spcPts val="1125"/>
              </a:spcAft>
              <a:buNone/>
            </a:pPr>
            <a:r>
              <a:rPr lang="pt-BR" sz="1400" b="1" i="0" dirty="0">
                <a:solidFill>
                  <a:srgbClr val="003E7E"/>
                </a:solidFill>
                <a:effectLst/>
                <a:latin typeface="Segoe UI" panose="020B0502040204020203" pitchFamily="34" charset="0"/>
              </a:rPr>
              <a:t>Lei 14.831/2024CERTIFICAÇÃO</a:t>
            </a:r>
            <a:r>
              <a:rPr lang="pt-BR" sz="1400" b="1" i="0" dirty="0">
                <a:solidFill>
                  <a:srgbClr val="34495E"/>
                </a:solidFill>
                <a:effectLst/>
                <a:latin typeface="Segoe UI" panose="020B0502040204020203" pitchFamily="34" charset="0"/>
              </a:rPr>
              <a:t>Certificado Empresa Promotora da Saúde Mental</a:t>
            </a:r>
            <a:r>
              <a:rPr lang="pt-BR" sz="1400" b="0" i="0" dirty="0">
                <a:solidFill>
                  <a:srgbClr val="34495E"/>
                </a:solidFill>
                <a:effectLst/>
                <a:latin typeface="Segoe UI" panose="020B0502040204020203" pitchFamily="34" charset="0"/>
              </a:rPr>
              <a:t> - Reconhecimento federal para empresas que promovem bem-estar mental dos colaboradores.</a:t>
            </a:r>
          </a:p>
          <a:p>
            <a:pPr algn="l">
              <a:spcBef>
                <a:spcPts val="1125"/>
              </a:spcBef>
              <a:spcAft>
                <a:spcPts val="1125"/>
              </a:spcAft>
              <a:buNone/>
            </a:pPr>
            <a:r>
              <a:rPr lang="pt-BR" sz="1400" b="1" i="0" dirty="0">
                <a:solidFill>
                  <a:srgbClr val="8E44AD"/>
                </a:solidFill>
                <a:effectLst/>
                <a:latin typeface="Segoe UI" panose="020B0502040204020203" pitchFamily="34" charset="0"/>
              </a:rPr>
              <a:t>🏆 Critérios para Certificação:</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Programas</a:t>
            </a:r>
            <a:r>
              <a:rPr lang="pt-BR" sz="1400" b="0" i="0" dirty="0">
                <a:solidFill>
                  <a:srgbClr val="34495E"/>
                </a:solidFill>
                <a:effectLst/>
                <a:latin typeface="Segoe UI" panose="020B0502040204020203" pitchFamily="34" charset="0"/>
              </a:rPr>
              <a:t> de promoção da saúde mental</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Acesso</a:t>
            </a:r>
            <a:r>
              <a:rPr lang="pt-BR" sz="1400" b="0" i="0" dirty="0">
                <a:solidFill>
                  <a:srgbClr val="34495E"/>
                </a:solidFill>
                <a:effectLst/>
                <a:latin typeface="Segoe UI" panose="020B0502040204020203" pitchFamily="34" charset="0"/>
              </a:rPr>
              <a:t> a recursos psiquiátricos e psicológicos</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Capacitação</a:t>
            </a:r>
            <a:r>
              <a:rPr lang="pt-BR" sz="1400" b="0" i="0" dirty="0">
                <a:solidFill>
                  <a:srgbClr val="34495E"/>
                </a:solidFill>
                <a:effectLst/>
                <a:latin typeface="Segoe UI" panose="020B0502040204020203" pitchFamily="34" charset="0"/>
              </a:rPr>
              <a:t> de lideranças em saúde mental</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Campanhas</a:t>
            </a:r>
            <a:r>
              <a:rPr lang="pt-BR" sz="1400" b="0" i="0" dirty="0">
                <a:solidFill>
                  <a:srgbClr val="34495E"/>
                </a:solidFill>
                <a:effectLst/>
                <a:latin typeface="Segoe UI" panose="020B0502040204020203" pitchFamily="34" charset="0"/>
              </a:rPr>
              <a:t> de conscientização e treinamentos</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Combate</a:t>
            </a:r>
            <a:r>
              <a:rPr lang="pt-BR" sz="1400" b="0" i="0" dirty="0">
                <a:solidFill>
                  <a:srgbClr val="34495E"/>
                </a:solidFill>
                <a:effectLst/>
                <a:latin typeface="Segoe UI" panose="020B0502040204020203" pitchFamily="34" charset="0"/>
              </a:rPr>
              <a:t> à discriminação e assédio</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Foco especial</a:t>
            </a:r>
            <a:r>
              <a:rPr lang="pt-BR" sz="1400" b="0" i="0" dirty="0">
                <a:solidFill>
                  <a:srgbClr val="34495E"/>
                </a:solidFill>
                <a:effectLst/>
                <a:latin typeface="Segoe UI" panose="020B0502040204020203" pitchFamily="34" charset="0"/>
              </a:rPr>
              <a:t> na saúde mental da mulher</a:t>
            </a:r>
          </a:p>
          <a:p>
            <a:pPr algn="l">
              <a:spcBef>
                <a:spcPts val="1125"/>
              </a:spcBef>
              <a:spcAft>
                <a:spcPts val="1125"/>
              </a:spcAft>
              <a:buNone/>
            </a:pPr>
            <a:r>
              <a:rPr lang="pt-BR" sz="1400" b="1" i="0" dirty="0">
                <a:solidFill>
                  <a:srgbClr val="8E44AD"/>
                </a:solidFill>
                <a:effectLst/>
                <a:latin typeface="Segoe UI" panose="020B0502040204020203" pitchFamily="34" charset="0"/>
              </a:rPr>
              <a:t>📋 Três Pilares Obrigatórios:</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Promoção:</a:t>
            </a:r>
            <a:r>
              <a:rPr lang="pt-BR" sz="1400" b="0" i="0" dirty="0">
                <a:solidFill>
                  <a:srgbClr val="34495E"/>
                </a:solidFill>
                <a:effectLst/>
                <a:latin typeface="Segoe UI" panose="020B0502040204020203" pitchFamily="34" charset="0"/>
              </a:rPr>
              <a:t> Implementar programas ativos</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Bem-estar:</a:t>
            </a:r>
            <a:r>
              <a:rPr lang="pt-BR" sz="1400" b="0" i="0" dirty="0">
                <a:solidFill>
                  <a:srgbClr val="34495E"/>
                </a:solidFill>
                <a:effectLst/>
                <a:latin typeface="Segoe UI" panose="020B0502040204020203" pitchFamily="34" charset="0"/>
              </a:rPr>
              <a:t> Incentivar hábitos saudáveis</a:t>
            </a:r>
          </a:p>
          <a:p>
            <a:pPr algn="l">
              <a:spcBef>
                <a:spcPts val="600"/>
              </a:spcBef>
              <a:spcAft>
                <a:spcPts val="600"/>
              </a:spcAft>
              <a:buFont typeface="Arial" panose="020B0604020202020204" pitchFamily="34" charset="0"/>
              <a:buChar char="•"/>
            </a:pPr>
            <a:r>
              <a:rPr lang="pt-BR" sz="1400" b="1" i="0" dirty="0">
                <a:solidFill>
                  <a:srgbClr val="34495E"/>
                </a:solidFill>
                <a:effectLst/>
                <a:latin typeface="Segoe UI" panose="020B0502040204020203" pitchFamily="34" charset="0"/>
              </a:rPr>
              <a:t>Transparência:</a:t>
            </a:r>
            <a:r>
              <a:rPr lang="pt-BR" sz="1400" b="0" i="0" dirty="0">
                <a:solidFill>
                  <a:srgbClr val="34495E"/>
                </a:solidFill>
                <a:effectLst/>
                <a:latin typeface="Segoe UI" panose="020B0502040204020203" pitchFamily="34" charset="0"/>
              </a:rPr>
              <a:t> Prestação de contas pública</a:t>
            </a:r>
          </a:p>
          <a:p>
            <a:pPr>
              <a:lnSpc>
                <a:spcPts val="1280"/>
              </a:lnSpc>
              <a:spcBef>
                <a:spcPct val="0"/>
              </a:spcBef>
            </a:pPr>
            <a:endParaRPr lang="pt-BR" sz="1067" noProof="0" dirty="0">
              <a:solidFill>
                <a:srgbClr val="313131"/>
              </a:solidFill>
              <a:latin typeface="Calibri" panose="020F0502020204030204" pitchFamily="34" charset="0"/>
              <a:ea typeface="Calibri" panose="020F0502020204030204" pitchFamily="34" charset="0"/>
              <a:cs typeface="Calibri" panose="020F0502020204030204" pitchFamily="34" charset="0"/>
              <a:sym typeface="Montserrat"/>
            </a:endParaRPr>
          </a:p>
        </p:txBody>
      </p:sp>
      <p:sp>
        <p:nvSpPr>
          <p:cNvPr id="15" name="Freeform 14">
            <a:extLst>
              <a:ext uri="{FF2B5EF4-FFF2-40B4-BE49-F238E27FC236}">
                <a16:creationId xmlns:a16="http://schemas.microsoft.com/office/drawing/2014/main" id="{3815B15F-0BBA-F5BA-9537-89AFC87B2244}"/>
              </a:ext>
            </a:extLst>
          </p:cNvPr>
          <p:cNvSpPr/>
          <p:nvPr/>
        </p:nvSpPr>
        <p:spPr>
          <a:xfrm rot="5400000" flipV="1">
            <a:off x="6114885" y="93357"/>
            <a:ext cx="1102330" cy="1340764"/>
          </a:xfrm>
          <a:custGeom>
            <a:avLst/>
            <a:gdLst/>
            <a:ahLst/>
            <a:cxnLst/>
            <a:rect l="l" t="t" r="r" b="b"/>
            <a:pathLst>
              <a:path w="1302258" h="1561929">
                <a:moveTo>
                  <a:pt x="0" y="1561928"/>
                </a:moveTo>
                <a:lnTo>
                  <a:pt x="1302258" y="1561928"/>
                </a:lnTo>
                <a:lnTo>
                  <a:pt x="1302258" y="0"/>
                </a:lnTo>
                <a:lnTo>
                  <a:pt x="0" y="0"/>
                </a:lnTo>
                <a:lnTo>
                  <a:pt x="0" y="156192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6" name="CaixaDeTexto 15">
            <a:extLst>
              <a:ext uri="{FF2B5EF4-FFF2-40B4-BE49-F238E27FC236}">
                <a16:creationId xmlns:a16="http://schemas.microsoft.com/office/drawing/2014/main" id="{179E514A-3CCF-CC28-DF87-45F1F5B811E4}"/>
              </a:ext>
            </a:extLst>
          </p:cNvPr>
          <p:cNvSpPr txBox="1"/>
          <p:nvPr/>
        </p:nvSpPr>
        <p:spPr>
          <a:xfrm>
            <a:off x="6145797" y="561008"/>
            <a:ext cx="900206" cy="461665"/>
          </a:xfrm>
          <a:prstGeom prst="rect">
            <a:avLst/>
          </a:prstGeom>
          <a:noFill/>
        </p:spPr>
        <p:txBody>
          <a:bodyPr wrap="square" rtlCol="0">
            <a:spAutoFit/>
          </a:bodyPr>
          <a:lstStyle/>
          <a:p>
            <a:pPr algn="ctr"/>
            <a:r>
              <a:rPr lang="pt-BR" sz="2400" b="1" dirty="0">
                <a:solidFill>
                  <a:schemeClr val="bg1"/>
                </a:solidFill>
                <a:latin typeface="Calibri" panose="020F0502020204030204" pitchFamily="34" charset="0"/>
              </a:rPr>
              <a:t>2</a:t>
            </a:r>
          </a:p>
        </p:txBody>
      </p:sp>
      <p:cxnSp>
        <p:nvCxnSpPr>
          <p:cNvPr id="18" name="Conector reto 17">
            <a:extLst>
              <a:ext uri="{FF2B5EF4-FFF2-40B4-BE49-F238E27FC236}">
                <a16:creationId xmlns:a16="http://schemas.microsoft.com/office/drawing/2014/main" id="{29DB83A4-6C5F-EA4F-622A-35A1BB4EDA57}"/>
              </a:ext>
            </a:extLst>
          </p:cNvPr>
          <p:cNvCxnSpPr/>
          <p:nvPr/>
        </p:nvCxnSpPr>
        <p:spPr>
          <a:xfrm>
            <a:off x="6666520" y="1684423"/>
            <a:ext cx="0" cy="4267200"/>
          </a:xfrm>
          <a:prstGeom prst="line">
            <a:avLst/>
          </a:prstGeom>
          <a:ln>
            <a:prstDash val="dash"/>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875815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3A164-1E64-6BA4-AD36-766E58AD8398}"/>
            </a:ext>
          </a:extLst>
        </p:cNvPr>
        <p:cNvGrpSpPr/>
        <p:nvPr/>
      </p:nvGrpSpPr>
      <p:grpSpPr>
        <a:xfrm>
          <a:off x="0" y="0"/>
          <a:ext cx="0" cy="0"/>
          <a:chOff x="0" y="0"/>
          <a:chExt cx="0" cy="0"/>
        </a:xfrm>
      </p:grpSpPr>
      <p:sp>
        <p:nvSpPr>
          <p:cNvPr id="44" name="Freeform 3">
            <a:extLst>
              <a:ext uri="{FF2B5EF4-FFF2-40B4-BE49-F238E27FC236}">
                <a16:creationId xmlns:a16="http://schemas.microsoft.com/office/drawing/2014/main" id="{D60831EE-B78E-799E-B22E-C36A5EF07B76}"/>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grpSp>
        <p:nvGrpSpPr>
          <p:cNvPr id="4" name="Group 4">
            <a:extLst>
              <a:ext uri="{FF2B5EF4-FFF2-40B4-BE49-F238E27FC236}">
                <a16:creationId xmlns:a16="http://schemas.microsoft.com/office/drawing/2014/main" id="{0E080FE5-32B4-1EB7-4378-71AE74D9AA69}"/>
              </a:ext>
            </a:extLst>
          </p:cNvPr>
          <p:cNvGrpSpPr/>
          <p:nvPr/>
        </p:nvGrpSpPr>
        <p:grpSpPr>
          <a:xfrm>
            <a:off x="543325" y="1808243"/>
            <a:ext cx="3226570" cy="2772834"/>
            <a:chOff x="0" y="0"/>
            <a:chExt cx="812800" cy="698500"/>
          </a:xfrm>
          <a:blipFill dpi="0" rotWithShape="1">
            <a:blip r:embed="rId4"/>
            <a:srcRect/>
            <a:stretch>
              <a:fillRect l="-12000" t="1000" r="-17000"/>
            </a:stretch>
          </a:blipFill>
        </p:grpSpPr>
        <p:sp>
          <p:nvSpPr>
            <p:cNvPr id="5" name="Freeform 5">
              <a:extLst>
                <a:ext uri="{FF2B5EF4-FFF2-40B4-BE49-F238E27FC236}">
                  <a16:creationId xmlns:a16="http://schemas.microsoft.com/office/drawing/2014/main" id="{F6B4ED39-FE41-5B70-D88C-C4B8A4C69615}"/>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7" name="AutoShape 7">
            <a:extLst>
              <a:ext uri="{FF2B5EF4-FFF2-40B4-BE49-F238E27FC236}">
                <a16:creationId xmlns:a16="http://schemas.microsoft.com/office/drawing/2014/main" id="{0ADF51BB-64E3-D74E-6883-C5A07054F594}"/>
              </a:ext>
            </a:extLst>
          </p:cNvPr>
          <p:cNvSpPr/>
          <p:nvPr/>
        </p:nvSpPr>
        <p:spPr>
          <a:xfrm>
            <a:off x="5097075" y="4845521"/>
            <a:ext cx="2504251" cy="0"/>
          </a:xfrm>
          <a:prstGeom prst="line">
            <a:avLst/>
          </a:prstGeom>
          <a:ln w="19050" cap="flat">
            <a:solidFill>
              <a:srgbClr val="000000"/>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8" name="AutoShape 8">
            <a:extLst>
              <a:ext uri="{FF2B5EF4-FFF2-40B4-BE49-F238E27FC236}">
                <a16:creationId xmlns:a16="http://schemas.microsoft.com/office/drawing/2014/main" id="{390B0F9C-7FB2-5A87-2A7B-EF9EAFE8B58B}"/>
              </a:ext>
            </a:extLst>
          </p:cNvPr>
          <p:cNvSpPr/>
          <p:nvPr/>
        </p:nvSpPr>
        <p:spPr>
          <a:xfrm>
            <a:off x="8584535" y="4845521"/>
            <a:ext cx="2504251" cy="0"/>
          </a:xfrm>
          <a:prstGeom prst="line">
            <a:avLst/>
          </a:prstGeom>
          <a:ln w="19050" cap="flat">
            <a:solidFill>
              <a:srgbClr val="000000"/>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9" name="AutoShape 9">
            <a:extLst>
              <a:ext uri="{FF2B5EF4-FFF2-40B4-BE49-F238E27FC236}">
                <a16:creationId xmlns:a16="http://schemas.microsoft.com/office/drawing/2014/main" id="{EF395416-4201-59EE-726C-AD7CBA3AAA2D}"/>
              </a:ext>
            </a:extLst>
          </p:cNvPr>
          <p:cNvSpPr/>
          <p:nvPr/>
        </p:nvSpPr>
        <p:spPr>
          <a:xfrm>
            <a:off x="5097075" y="2458921"/>
            <a:ext cx="2504251" cy="0"/>
          </a:xfrm>
          <a:prstGeom prst="line">
            <a:avLst/>
          </a:prstGeom>
          <a:ln w="19050" cap="flat">
            <a:solidFill>
              <a:srgbClr val="000000"/>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10" name="AutoShape 10">
            <a:extLst>
              <a:ext uri="{FF2B5EF4-FFF2-40B4-BE49-F238E27FC236}">
                <a16:creationId xmlns:a16="http://schemas.microsoft.com/office/drawing/2014/main" id="{46016801-C717-2142-0A32-F13357253A3A}"/>
              </a:ext>
            </a:extLst>
          </p:cNvPr>
          <p:cNvSpPr/>
          <p:nvPr/>
        </p:nvSpPr>
        <p:spPr>
          <a:xfrm>
            <a:off x="8584535" y="2458921"/>
            <a:ext cx="2504251" cy="0"/>
          </a:xfrm>
          <a:prstGeom prst="line">
            <a:avLst/>
          </a:prstGeom>
          <a:ln w="19050" cap="flat">
            <a:solidFill>
              <a:srgbClr val="000000"/>
            </a:solidFill>
            <a:prstDash val="solid"/>
            <a:headEnd type="none" w="sm" len="sm"/>
            <a:tailEnd type="none" w="sm" len="sm"/>
          </a:ln>
        </p:spPr>
        <p:txBody>
          <a:bodyPr/>
          <a:lstStyle/>
          <a:p>
            <a:endParaRPr lang="pt-BR" sz="1200" dirty="0">
              <a:latin typeface="Calibri" panose="020F0502020204030204" pitchFamily="34" charset="0"/>
            </a:endParaRPr>
          </a:p>
        </p:txBody>
      </p:sp>
      <p:grpSp>
        <p:nvGrpSpPr>
          <p:cNvPr id="11" name="Group 11">
            <a:extLst>
              <a:ext uri="{FF2B5EF4-FFF2-40B4-BE49-F238E27FC236}">
                <a16:creationId xmlns:a16="http://schemas.microsoft.com/office/drawing/2014/main" id="{86452447-2764-5F67-95D2-74E07DA3B92B}"/>
              </a:ext>
            </a:extLst>
          </p:cNvPr>
          <p:cNvGrpSpPr/>
          <p:nvPr/>
        </p:nvGrpSpPr>
        <p:grpSpPr>
          <a:xfrm>
            <a:off x="5097075" y="1609159"/>
            <a:ext cx="496841" cy="665611"/>
            <a:chOff x="0" y="-66675"/>
            <a:chExt cx="196283" cy="262958"/>
          </a:xfrm>
        </p:grpSpPr>
        <p:sp>
          <p:nvSpPr>
            <p:cNvPr id="12" name="Freeform 12">
              <a:extLst>
                <a:ext uri="{FF2B5EF4-FFF2-40B4-BE49-F238E27FC236}">
                  <a16:creationId xmlns:a16="http://schemas.microsoft.com/office/drawing/2014/main" id="{E47C2896-B516-7C88-22D4-9946CF2E9F14}"/>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latin typeface="Calibri" panose="020F0502020204030204" pitchFamily="34" charset="0"/>
              </a:endParaRPr>
            </a:p>
          </p:txBody>
        </p:sp>
        <p:sp>
          <p:nvSpPr>
            <p:cNvPr id="13" name="TextBox 13">
              <a:extLst>
                <a:ext uri="{FF2B5EF4-FFF2-40B4-BE49-F238E27FC236}">
                  <a16:creationId xmlns:a16="http://schemas.microsoft.com/office/drawing/2014/main" id="{72641E36-15C1-CD18-365A-8B3CEE621E55}"/>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4" name="Freeform 14">
            <a:extLst>
              <a:ext uri="{FF2B5EF4-FFF2-40B4-BE49-F238E27FC236}">
                <a16:creationId xmlns:a16="http://schemas.microsoft.com/office/drawing/2014/main" id="{03287FCC-83DA-927E-BB3E-0249A597E135}"/>
              </a:ext>
            </a:extLst>
          </p:cNvPr>
          <p:cNvSpPr/>
          <p:nvPr/>
        </p:nvSpPr>
        <p:spPr>
          <a:xfrm>
            <a:off x="5212944" y="1881486"/>
            <a:ext cx="265103" cy="289729"/>
          </a:xfrm>
          <a:custGeom>
            <a:avLst/>
            <a:gdLst/>
            <a:ahLst/>
            <a:cxnLst/>
            <a:rect l="l" t="t" r="r" b="b"/>
            <a:pathLst>
              <a:path w="397654" h="434594">
                <a:moveTo>
                  <a:pt x="0" y="0"/>
                </a:moveTo>
                <a:lnTo>
                  <a:pt x="397653" y="0"/>
                </a:lnTo>
                <a:lnTo>
                  <a:pt x="397653" y="434594"/>
                </a:lnTo>
                <a:lnTo>
                  <a:pt x="0" y="434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sz="1200" dirty="0">
              <a:latin typeface="Calibri" panose="020F0502020204030204" pitchFamily="34" charset="0"/>
            </a:endParaRPr>
          </a:p>
        </p:txBody>
      </p:sp>
      <p:grpSp>
        <p:nvGrpSpPr>
          <p:cNvPr id="15" name="Group 15">
            <a:extLst>
              <a:ext uri="{FF2B5EF4-FFF2-40B4-BE49-F238E27FC236}">
                <a16:creationId xmlns:a16="http://schemas.microsoft.com/office/drawing/2014/main" id="{7E11F26E-F55F-DBE2-AC5B-11D7C50E8444}"/>
              </a:ext>
            </a:extLst>
          </p:cNvPr>
          <p:cNvGrpSpPr/>
          <p:nvPr/>
        </p:nvGrpSpPr>
        <p:grpSpPr>
          <a:xfrm>
            <a:off x="8584536" y="1777930"/>
            <a:ext cx="496841" cy="496841"/>
            <a:chOff x="0" y="0"/>
            <a:chExt cx="196283" cy="196283"/>
          </a:xfrm>
        </p:grpSpPr>
        <p:sp>
          <p:nvSpPr>
            <p:cNvPr id="16" name="Freeform 16">
              <a:extLst>
                <a:ext uri="{FF2B5EF4-FFF2-40B4-BE49-F238E27FC236}">
                  <a16:creationId xmlns:a16="http://schemas.microsoft.com/office/drawing/2014/main" id="{15051576-38EA-3493-AF6B-68A553611109}"/>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latin typeface="Calibri" panose="020F0502020204030204" pitchFamily="34" charset="0"/>
              </a:endParaRPr>
            </a:p>
          </p:txBody>
        </p:sp>
        <p:sp>
          <p:nvSpPr>
            <p:cNvPr id="17" name="TextBox 17">
              <a:extLst>
                <a:ext uri="{FF2B5EF4-FFF2-40B4-BE49-F238E27FC236}">
                  <a16:creationId xmlns:a16="http://schemas.microsoft.com/office/drawing/2014/main" id="{2DB05EA1-E6E7-C4AD-C05D-147D5C0CBD7E}"/>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8" name="Freeform 18">
            <a:extLst>
              <a:ext uri="{FF2B5EF4-FFF2-40B4-BE49-F238E27FC236}">
                <a16:creationId xmlns:a16="http://schemas.microsoft.com/office/drawing/2014/main" id="{8A373A7C-4689-9D7A-8E4F-7BBD1B129D15}"/>
              </a:ext>
            </a:extLst>
          </p:cNvPr>
          <p:cNvSpPr/>
          <p:nvPr/>
        </p:nvSpPr>
        <p:spPr>
          <a:xfrm>
            <a:off x="8688091" y="1881486"/>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latin typeface="Calibri" panose="020F0502020204030204" pitchFamily="34" charset="0"/>
            </a:endParaRPr>
          </a:p>
        </p:txBody>
      </p:sp>
      <p:grpSp>
        <p:nvGrpSpPr>
          <p:cNvPr id="19" name="Group 19">
            <a:extLst>
              <a:ext uri="{FF2B5EF4-FFF2-40B4-BE49-F238E27FC236}">
                <a16:creationId xmlns:a16="http://schemas.microsoft.com/office/drawing/2014/main" id="{5814EA95-C040-9C8D-A8C2-8E05617F2E45}"/>
              </a:ext>
            </a:extLst>
          </p:cNvPr>
          <p:cNvGrpSpPr/>
          <p:nvPr/>
        </p:nvGrpSpPr>
        <p:grpSpPr>
          <a:xfrm>
            <a:off x="5097075" y="4166450"/>
            <a:ext cx="496841" cy="496841"/>
            <a:chOff x="0" y="0"/>
            <a:chExt cx="196283" cy="196283"/>
          </a:xfrm>
        </p:grpSpPr>
        <p:sp>
          <p:nvSpPr>
            <p:cNvPr id="20" name="Freeform 20">
              <a:extLst>
                <a:ext uri="{FF2B5EF4-FFF2-40B4-BE49-F238E27FC236}">
                  <a16:creationId xmlns:a16="http://schemas.microsoft.com/office/drawing/2014/main" id="{0D6E5DD8-E7F8-F6E9-D409-1AA04BCCA023}"/>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latin typeface="Calibri" panose="020F0502020204030204" pitchFamily="34" charset="0"/>
              </a:endParaRPr>
            </a:p>
          </p:txBody>
        </p:sp>
        <p:sp>
          <p:nvSpPr>
            <p:cNvPr id="21" name="TextBox 21">
              <a:extLst>
                <a:ext uri="{FF2B5EF4-FFF2-40B4-BE49-F238E27FC236}">
                  <a16:creationId xmlns:a16="http://schemas.microsoft.com/office/drawing/2014/main" id="{A85C1498-79B2-81D8-CC84-F184BB4F32AB}"/>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22" name="Freeform 22">
            <a:extLst>
              <a:ext uri="{FF2B5EF4-FFF2-40B4-BE49-F238E27FC236}">
                <a16:creationId xmlns:a16="http://schemas.microsoft.com/office/drawing/2014/main" id="{B728D559-B683-064A-37CF-8102FD460530}"/>
              </a:ext>
            </a:extLst>
          </p:cNvPr>
          <p:cNvSpPr/>
          <p:nvPr/>
        </p:nvSpPr>
        <p:spPr>
          <a:xfrm>
            <a:off x="5200631" y="4270006"/>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200" dirty="0">
              <a:latin typeface="Calibri" panose="020F0502020204030204" pitchFamily="34" charset="0"/>
            </a:endParaRPr>
          </a:p>
        </p:txBody>
      </p:sp>
      <p:grpSp>
        <p:nvGrpSpPr>
          <p:cNvPr id="23" name="Group 23">
            <a:extLst>
              <a:ext uri="{FF2B5EF4-FFF2-40B4-BE49-F238E27FC236}">
                <a16:creationId xmlns:a16="http://schemas.microsoft.com/office/drawing/2014/main" id="{0DD070D4-58DC-C4A2-3FA4-FFE0B8665E59}"/>
              </a:ext>
            </a:extLst>
          </p:cNvPr>
          <p:cNvGrpSpPr/>
          <p:nvPr/>
        </p:nvGrpSpPr>
        <p:grpSpPr>
          <a:xfrm>
            <a:off x="8584536" y="4164531"/>
            <a:ext cx="496841" cy="496841"/>
            <a:chOff x="0" y="0"/>
            <a:chExt cx="196283" cy="196283"/>
          </a:xfrm>
        </p:grpSpPr>
        <p:sp>
          <p:nvSpPr>
            <p:cNvPr id="24" name="Freeform 24">
              <a:extLst>
                <a:ext uri="{FF2B5EF4-FFF2-40B4-BE49-F238E27FC236}">
                  <a16:creationId xmlns:a16="http://schemas.microsoft.com/office/drawing/2014/main" id="{CD57C89C-1701-B40E-82AE-172A51A4EE04}"/>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C5858"/>
            </a:solidFill>
          </p:spPr>
          <p:txBody>
            <a:bodyPr/>
            <a:lstStyle/>
            <a:p>
              <a:endParaRPr lang="pt-BR" sz="1200" dirty="0">
                <a:latin typeface="Calibri" panose="020F0502020204030204" pitchFamily="34" charset="0"/>
              </a:endParaRPr>
            </a:p>
          </p:txBody>
        </p:sp>
        <p:sp>
          <p:nvSpPr>
            <p:cNvPr id="25" name="TextBox 25">
              <a:extLst>
                <a:ext uri="{FF2B5EF4-FFF2-40B4-BE49-F238E27FC236}">
                  <a16:creationId xmlns:a16="http://schemas.microsoft.com/office/drawing/2014/main" id="{77612014-99B3-1E58-C661-95FEABF15ED1}"/>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26" name="Freeform 26">
            <a:extLst>
              <a:ext uri="{FF2B5EF4-FFF2-40B4-BE49-F238E27FC236}">
                <a16:creationId xmlns:a16="http://schemas.microsoft.com/office/drawing/2014/main" id="{79789443-BA6E-5B8E-DF89-B7E5EE397EEE}"/>
              </a:ext>
            </a:extLst>
          </p:cNvPr>
          <p:cNvSpPr/>
          <p:nvPr/>
        </p:nvSpPr>
        <p:spPr>
          <a:xfrm>
            <a:off x="8688091" y="4270008"/>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sz="1200" dirty="0">
              <a:latin typeface="Calibri" panose="020F0502020204030204" pitchFamily="34" charset="0"/>
            </a:endParaRPr>
          </a:p>
        </p:txBody>
      </p:sp>
      <p:sp>
        <p:nvSpPr>
          <p:cNvPr id="33" name="Freeform 33">
            <a:extLst>
              <a:ext uri="{FF2B5EF4-FFF2-40B4-BE49-F238E27FC236}">
                <a16:creationId xmlns:a16="http://schemas.microsoft.com/office/drawing/2014/main" id="{B2E9DCCD-98CB-A302-B4BF-8EAD19B45CB8}"/>
              </a:ext>
            </a:extLst>
          </p:cNvPr>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sz="1200" dirty="0">
              <a:latin typeface="Calibri" panose="020F0502020204030204" pitchFamily="34" charset="0"/>
            </a:endParaRPr>
          </a:p>
        </p:txBody>
      </p:sp>
      <p:sp>
        <p:nvSpPr>
          <p:cNvPr id="35" name="TextBox 35">
            <a:extLst>
              <a:ext uri="{FF2B5EF4-FFF2-40B4-BE49-F238E27FC236}">
                <a16:creationId xmlns:a16="http://schemas.microsoft.com/office/drawing/2014/main" id="{0FC75897-8C0C-B1D1-FDAD-46D593298A47}"/>
              </a:ext>
            </a:extLst>
          </p:cNvPr>
          <p:cNvSpPr txBox="1"/>
          <p:nvPr/>
        </p:nvSpPr>
        <p:spPr>
          <a:xfrm>
            <a:off x="5137826" y="393123"/>
            <a:ext cx="7094925" cy="521105"/>
          </a:xfrm>
          <a:prstGeom prst="rect">
            <a:avLst/>
          </a:prstGeom>
        </p:spPr>
        <p:txBody>
          <a:bodyPr wrap="square" lIns="0" tIns="0" rIns="0" bIns="0" rtlCol="0" anchor="t">
            <a:spAutoFit/>
          </a:bodyPr>
          <a:lstStyle/>
          <a:p>
            <a:pPr>
              <a:lnSpc>
                <a:spcPts val="4437"/>
              </a:lnSpc>
            </a:pPr>
            <a:r>
              <a:rPr lang="pt-BR" sz="2933" b="1" dirty="0">
                <a:solidFill>
                  <a:srgbClr val="000000"/>
                </a:solidFill>
                <a:latin typeface="Calibri" panose="020F0502020204030204" pitchFamily="34" charset="0"/>
                <a:ea typeface="Telegraf Bold"/>
                <a:cs typeface="Telegraf Bold"/>
                <a:sym typeface="Telegraf Bold"/>
              </a:rPr>
              <a:t>Setores Prioritários para Fiscalização</a:t>
            </a:r>
            <a:endParaRPr lang="pt-BR" sz="2933" dirty="0">
              <a:solidFill>
                <a:srgbClr val="000000"/>
              </a:solidFill>
              <a:latin typeface="Calibri" panose="020F0502020204030204" pitchFamily="34" charset="0"/>
              <a:ea typeface="Telegraf"/>
              <a:cs typeface="Telegraf"/>
              <a:sym typeface="Telegraf"/>
            </a:endParaRPr>
          </a:p>
        </p:txBody>
      </p:sp>
      <p:sp>
        <p:nvSpPr>
          <p:cNvPr id="36" name="TextBox 36">
            <a:extLst>
              <a:ext uri="{FF2B5EF4-FFF2-40B4-BE49-F238E27FC236}">
                <a16:creationId xmlns:a16="http://schemas.microsoft.com/office/drawing/2014/main" id="{CD21BD21-4B3B-CD0B-9ED3-D682B36D1CD6}"/>
              </a:ext>
            </a:extLst>
          </p:cNvPr>
          <p:cNvSpPr txBox="1"/>
          <p:nvPr/>
        </p:nvSpPr>
        <p:spPr>
          <a:xfrm>
            <a:off x="5097075" y="2579571"/>
            <a:ext cx="1968643" cy="342081"/>
          </a:xfrm>
          <a:prstGeom prst="rect">
            <a:avLst/>
          </a:prstGeom>
        </p:spPr>
        <p:txBody>
          <a:bodyPr lIns="0" tIns="0" rIns="0" bIns="0" rtlCol="0" anchor="t">
            <a:spAutoFit/>
          </a:bodyPr>
          <a:lstStyle/>
          <a:p>
            <a:pPr>
              <a:lnSpc>
                <a:spcPts val="2893"/>
              </a:lnSpc>
            </a:pPr>
            <a:r>
              <a:rPr lang="pt-BR" sz="1866" b="1" spc="18" dirty="0">
                <a:solidFill>
                  <a:srgbClr val="000000"/>
                </a:solidFill>
                <a:latin typeface="Calibri" panose="020F0502020204030204" pitchFamily="34" charset="0"/>
                <a:ea typeface="Canva Sans Medium"/>
                <a:cs typeface="Canva Sans Medium"/>
                <a:sym typeface="Canva Sans Medium"/>
              </a:rPr>
              <a:t>Bancos</a:t>
            </a:r>
          </a:p>
        </p:txBody>
      </p:sp>
      <p:sp>
        <p:nvSpPr>
          <p:cNvPr id="37" name="TextBox 37">
            <a:extLst>
              <a:ext uri="{FF2B5EF4-FFF2-40B4-BE49-F238E27FC236}">
                <a16:creationId xmlns:a16="http://schemas.microsoft.com/office/drawing/2014/main" id="{D59A8436-48B5-D032-013E-BCB1BF818221}"/>
              </a:ext>
            </a:extLst>
          </p:cNvPr>
          <p:cNvSpPr txBox="1"/>
          <p:nvPr/>
        </p:nvSpPr>
        <p:spPr>
          <a:xfrm>
            <a:off x="5097074" y="3049048"/>
            <a:ext cx="3383905" cy="269304"/>
          </a:xfrm>
          <a:prstGeom prst="rect">
            <a:avLst/>
          </a:prstGeom>
        </p:spPr>
        <p:txBody>
          <a:bodyPr wrap="square" lIns="0" tIns="0" rIns="0" bIns="0" rtlCol="0" anchor="t">
            <a:spAutoFit/>
          </a:bodyPr>
          <a:lstStyle/>
          <a:p>
            <a:pPr>
              <a:lnSpc>
                <a:spcPts val="2067"/>
              </a:lnSpc>
            </a:pPr>
            <a:r>
              <a:rPr lang="pt-BR" dirty="0">
                <a:latin typeface="Calibri" panose="020F0502020204030204" pitchFamily="34" charset="0"/>
              </a:rPr>
              <a:t>Alta pressão por metas e resultados</a:t>
            </a:r>
            <a:endParaRPr lang="pt-BR" spc="13" dirty="0">
              <a:solidFill>
                <a:srgbClr val="000000"/>
              </a:solidFill>
              <a:latin typeface="Calibri" panose="020F0502020204030204" pitchFamily="34" charset="0"/>
              <a:ea typeface="Canva Sans"/>
              <a:cs typeface="Canva Sans"/>
              <a:sym typeface="Canva Sans"/>
            </a:endParaRPr>
          </a:p>
        </p:txBody>
      </p:sp>
      <p:sp>
        <p:nvSpPr>
          <p:cNvPr id="38" name="TextBox 38">
            <a:extLst>
              <a:ext uri="{FF2B5EF4-FFF2-40B4-BE49-F238E27FC236}">
                <a16:creationId xmlns:a16="http://schemas.microsoft.com/office/drawing/2014/main" id="{DF227BBC-F1BE-FA25-0D29-E60D975D70C7}"/>
              </a:ext>
            </a:extLst>
          </p:cNvPr>
          <p:cNvSpPr txBox="1"/>
          <p:nvPr/>
        </p:nvSpPr>
        <p:spPr>
          <a:xfrm>
            <a:off x="8584535" y="2579571"/>
            <a:ext cx="2662467" cy="342081"/>
          </a:xfrm>
          <a:prstGeom prst="rect">
            <a:avLst/>
          </a:prstGeom>
        </p:spPr>
        <p:txBody>
          <a:bodyPr wrap="square" lIns="0" tIns="0" rIns="0" bIns="0" rtlCol="0" anchor="t">
            <a:spAutoFit/>
          </a:bodyPr>
          <a:lstStyle/>
          <a:p>
            <a:pPr>
              <a:lnSpc>
                <a:spcPts val="2893"/>
              </a:lnSpc>
            </a:pPr>
            <a:r>
              <a:rPr lang="pt-BR" sz="1866" b="1" spc="18" dirty="0">
                <a:solidFill>
                  <a:srgbClr val="000000"/>
                </a:solidFill>
                <a:latin typeface="Calibri" panose="020F0502020204030204" pitchFamily="34" charset="0"/>
                <a:ea typeface="Canva Sans Medium"/>
                <a:cs typeface="Canva Sans Medium"/>
                <a:sym typeface="Canva Sans Medium"/>
              </a:rPr>
              <a:t>Teleatendimento</a:t>
            </a:r>
          </a:p>
        </p:txBody>
      </p:sp>
      <p:sp>
        <p:nvSpPr>
          <p:cNvPr id="39" name="TextBox 39">
            <a:extLst>
              <a:ext uri="{FF2B5EF4-FFF2-40B4-BE49-F238E27FC236}">
                <a16:creationId xmlns:a16="http://schemas.microsoft.com/office/drawing/2014/main" id="{93744336-B51B-E5E6-9BFA-88FF0904B21F}"/>
              </a:ext>
            </a:extLst>
          </p:cNvPr>
          <p:cNvSpPr txBox="1"/>
          <p:nvPr/>
        </p:nvSpPr>
        <p:spPr>
          <a:xfrm>
            <a:off x="8584535" y="3049048"/>
            <a:ext cx="2880487" cy="538609"/>
          </a:xfrm>
          <a:prstGeom prst="rect">
            <a:avLst/>
          </a:prstGeom>
        </p:spPr>
        <p:txBody>
          <a:bodyPr lIns="0" tIns="0" rIns="0" bIns="0" rtlCol="0" anchor="t">
            <a:spAutoFit/>
          </a:bodyPr>
          <a:lstStyle/>
          <a:p>
            <a:pPr>
              <a:lnSpc>
                <a:spcPts val="2067"/>
              </a:lnSpc>
            </a:pPr>
            <a:r>
              <a:rPr lang="pt-BR" spc="13" dirty="0">
                <a:solidFill>
                  <a:srgbClr val="000000"/>
                </a:solidFill>
                <a:latin typeface="Calibri" panose="020F0502020204030204" pitchFamily="34" charset="0"/>
                <a:ea typeface="Canva Sans"/>
                <a:cs typeface="Canva Sans"/>
                <a:sym typeface="Canva Sans"/>
              </a:rPr>
              <a:t>Estresse constante e alta rotatividade</a:t>
            </a:r>
          </a:p>
        </p:txBody>
      </p:sp>
      <p:sp>
        <p:nvSpPr>
          <p:cNvPr id="40" name="TextBox 40">
            <a:extLst>
              <a:ext uri="{FF2B5EF4-FFF2-40B4-BE49-F238E27FC236}">
                <a16:creationId xmlns:a16="http://schemas.microsoft.com/office/drawing/2014/main" id="{8B828C51-3C07-9CD5-AEAC-DC2C1E1E1159}"/>
              </a:ext>
            </a:extLst>
          </p:cNvPr>
          <p:cNvSpPr txBox="1"/>
          <p:nvPr/>
        </p:nvSpPr>
        <p:spPr>
          <a:xfrm>
            <a:off x="5097074" y="4966172"/>
            <a:ext cx="2973664" cy="342081"/>
          </a:xfrm>
          <a:prstGeom prst="rect">
            <a:avLst/>
          </a:prstGeom>
        </p:spPr>
        <p:txBody>
          <a:bodyPr wrap="square" lIns="0" tIns="0" rIns="0" bIns="0" rtlCol="0" anchor="t">
            <a:spAutoFit/>
          </a:bodyPr>
          <a:lstStyle/>
          <a:p>
            <a:pPr>
              <a:lnSpc>
                <a:spcPts val="2893"/>
              </a:lnSpc>
            </a:pPr>
            <a:r>
              <a:rPr lang="pt-BR" sz="1866" b="1" spc="18" dirty="0">
                <a:solidFill>
                  <a:srgbClr val="000000"/>
                </a:solidFill>
                <a:latin typeface="Calibri" panose="020F0502020204030204" pitchFamily="34" charset="0"/>
                <a:ea typeface="Canva Sans Medium"/>
                <a:cs typeface="Canva Sans Medium"/>
                <a:sym typeface="Canva Sans Medium"/>
              </a:rPr>
              <a:t> Estabelecimentos de Saúde</a:t>
            </a:r>
          </a:p>
        </p:txBody>
      </p:sp>
      <p:sp>
        <p:nvSpPr>
          <p:cNvPr id="41" name="TextBox 41">
            <a:extLst>
              <a:ext uri="{FF2B5EF4-FFF2-40B4-BE49-F238E27FC236}">
                <a16:creationId xmlns:a16="http://schemas.microsoft.com/office/drawing/2014/main" id="{D16E0362-5D7D-60BC-3DA3-E8BC46084BA2}"/>
              </a:ext>
            </a:extLst>
          </p:cNvPr>
          <p:cNvSpPr txBox="1"/>
          <p:nvPr/>
        </p:nvSpPr>
        <p:spPr>
          <a:xfrm>
            <a:off x="5094864" y="5785131"/>
            <a:ext cx="3337813" cy="269304"/>
          </a:xfrm>
          <a:prstGeom prst="rect">
            <a:avLst/>
          </a:prstGeom>
        </p:spPr>
        <p:txBody>
          <a:bodyPr wrap="square" lIns="0" tIns="0" rIns="0" bIns="0" rtlCol="0" anchor="t">
            <a:spAutoFit/>
          </a:bodyPr>
          <a:lstStyle/>
          <a:p>
            <a:pPr>
              <a:lnSpc>
                <a:spcPts val="2067"/>
              </a:lnSpc>
            </a:pPr>
            <a:r>
              <a:rPr lang="pt-BR" spc="13" dirty="0">
                <a:solidFill>
                  <a:srgbClr val="000000"/>
                </a:solidFill>
                <a:latin typeface="Calibri" panose="020F0502020204030204" pitchFamily="34" charset="0"/>
                <a:ea typeface="Canva Sans"/>
                <a:cs typeface="Canva Sans"/>
                <a:sym typeface="Canva Sans"/>
              </a:rPr>
              <a:t>Sobrecarga emocional e burnout</a:t>
            </a:r>
          </a:p>
        </p:txBody>
      </p:sp>
      <p:sp>
        <p:nvSpPr>
          <p:cNvPr id="42" name="TextBox 42">
            <a:extLst>
              <a:ext uri="{FF2B5EF4-FFF2-40B4-BE49-F238E27FC236}">
                <a16:creationId xmlns:a16="http://schemas.microsoft.com/office/drawing/2014/main" id="{AFEBE504-02D0-BDCC-4002-BD78A40B6C33}"/>
              </a:ext>
            </a:extLst>
          </p:cNvPr>
          <p:cNvSpPr txBox="1"/>
          <p:nvPr/>
        </p:nvSpPr>
        <p:spPr>
          <a:xfrm>
            <a:off x="8584534" y="4966172"/>
            <a:ext cx="3607465" cy="342081"/>
          </a:xfrm>
          <a:prstGeom prst="rect">
            <a:avLst/>
          </a:prstGeom>
        </p:spPr>
        <p:txBody>
          <a:bodyPr wrap="square" lIns="0" tIns="0" rIns="0" bIns="0" rtlCol="0" anchor="t">
            <a:spAutoFit/>
          </a:bodyPr>
          <a:lstStyle/>
          <a:p>
            <a:pPr>
              <a:lnSpc>
                <a:spcPts val="2893"/>
              </a:lnSpc>
            </a:pPr>
            <a:r>
              <a:rPr lang="pt-BR" sz="1866" b="1" spc="18" dirty="0">
                <a:solidFill>
                  <a:srgbClr val="000000"/>
                </a:solidFill>
                <a:latin typeface="Calibri" panose="020F0502020204030204" pitchFamily="34" charset="0"/>
                <a:ea typeface="Canva Sans Medium"/>
                <a:cs typeface="Canva Sans Medium"/>
                <a:sym typeface="Canva Sans Medium"/>
              </a:rPr>
              <a:t>Indústrias de Alto Stress</a:t>
            </a:r>
          </a:p>
        </p:txBody>
      </p:sp>
      <p:sp>
        <p:nvSpPr>
          <p:cNvPr id="43" name="TextBox 43">
            <a:extLst>
              <a:ext uri="{FF2B5EF4-FFF2-40B4-BE49-F238E27FC236}">
                <a16:creationId xmlns:a16="http://schemas.microsoft.com/office/drawing/2014/main" id="{28F098D2-5591-E3D1-E91B-82902EE8604D}"/>
              </a:ext>
            </a:extLst>
          </p:cNvPr>
          <p:cNvSpPr txBox="1"/>
          <p:nvPr/>
        </p:nvSpPr>
        <p:spPr>
          <a:xfrm>
            <a:off x="8584535" y="5437551"/>
            <a:ext cx="3201065" cy="538609"/>
          </a:xfrm>
          <a:prstGeom prst="rect">
            <a:avLst/>
          </a:prstGeom>
        </p:spPr>
        <p:txBody>
          <a:bodyPr wrap="square" lIns="0" tIns="0" rIns="0" bIns="0" rtlCol="0" anchor="t">
            <a:spAutoFit/>
          </a:bodyPr>
          <a:lstStyle/>
          <a:p>
            <a:pPr>
              <a:lnSpc>
                <a:spcPts val="2067"/>
              </a:lnSpc>
            </a:pPr>
            <a:r>
              <a:rPr lang="pt-BR" spc="13" dirty="0">
                <a:solidFill>
                  <a:srgbClr val="000000"/>
                </a:solidFill>
                <a:latin typeface="Calibri" panose="020F0502020204030204" pitchFamily="34" charset="0"/>
                <a:ea typeface="Canva Sans"/>
                <a:cs typeface="Canva Sans"/>
                <a:sym typeface="Canva Sans"/>
              </a:rPr>
              <a:t>Ambientes com alta pressão produtiva.</a:t>
            </a:r>
          </a:p>
        </p:txBody>
      </p:sp>
      <p:sp>
        <p:nvSpPr>
          <p:cNvPr id="45" name="Freeform 6">
            <a:extLst>
              <a:ext uri="{FF2B5EF4-FFF2-40B4-BE49-F238E27FC236}">
                <a16:creationId xmlns:a16="http://schemas.microsoft.com/office/drawing/2014/main" id="{EE0052A0-8D95-55A5-0A21-E61993FD788F}"/>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15">
              <a:extLst>
                <a:ext uri="{96DAC541-7B7A-43D3-8B79-37D633B846F1}">
                  <asvg:svgBlip xmlns:asvg="http://schemas.microsoft.com/office/drawing/2016/SVG/main" r:embed="rId16"/>
                </a:ext>
              </a:extLst>
            </a:blip>
            <a:stretch>
              <a:fillRect b="-35395"/>
            </a:stretch>
          </a:blipFill>
        </p:spPr>
        <p:txBody>
          <a:bodyPr/>
          <a:lstStyle/>
          <a:p>
            <a:endParaRPr lang="pt-BR" sz="1200" dirty="0"/>
          </a:p>
        </p:txBody>
      </p:sp>
      <p:sp>
        <p:nvSpPr>
          <p:cNvPr id="46" name="Freeform 34">
            <a:extLst>
              <a:ext uri="{FF2B5EF4-FFF2-40B4-BE49-F238E27FC236}">
                <a16:creationId xmlns:a16="http://schemas.microsoft.com/office/drawing/2014/main" id="{3857EF85-A609-83B7-CDA4-E93523E9E307}"/>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17">
              <a:extLst>
                <a:ext uri="{96DAC541-7B7A-43D3-8B79-37D633B846F1}">
                  <asvg:svgBlip xmlns:asvg="http://schemas.microsoft.com/office/drawing/2016/SVG/main" r:embed="rId18"/>
                </a:ext>
              </a:extLst>
            </a:blip>
            <a:stretch>
              <a:fillRect t="-39723" b="-1"/>
            </a:stretch>
          </a:blipFill>
        </p:spPr>
        <p:txBody>
          <a:bodyPr/>
          <a:lstStyle/>
          <a:p>
            <a:endParaRPr lang="pt-BR" sz="1200"/>
          </a:p>
        </p:txBody>
      </p:sp>
    </p:spTree>
    <p:extLst>
      <p:ext uri="{BB962C8B-B14F-4D97-AF65-F5344CB8AC3E}">
        <p14:creationId xmlns:p14="http://schemas.microsoft.com/office/powerpoint/2010/main" val="37870781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16012-A8C8-6336-29CB-50AA22BBEBF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02349B2-4E2A-56CD-B32B-D412225AE934}"/>
              </a:ext>
            </a:extLst>
          </p:cNvPr>
          <p:cNvGrpSpPr/>
          <p:nvPr/>
        </p:nvGrpSpPr>
        <p:grpSpPr>
          <a:xfrm>
            <a:off x="658542" y="377816"/>
            <a:ext cx="6814680" cy="952691"/>
            <a:chOff x="0" y="0"/>
            <a:chExt cx="4996431" cy="698500"/>
          </a:xfrm>
        </p:grpSpPr>
        <p:sp>
          <p:nvSpPr>
            <p:cNvPr id="4" name="Freeform 4">
              <a:extLst>
                <a:ext uri="{FF2B5EF4-FFF2-40B4-BE49-F238E27FC236}">
                  <a16:creationId xmlns:a16="http://schemas.microsoft.com/office/drawing/2014/main" id="{5ECA0200-D910-47D4-9426-AFF1BDA1F6E3}"/>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noProof="0" dirty="0"/>
            </a:p>
          </p:txBody>
        </p:sp>
        <p:sp>
          <p:nvSpPr>
            <p:cNvPr id="5" name="TextBox 5">
              <a:extLst>
                <a:ext uri="{FF2B5EF4-FFF2-40B4-BE49-F238E27FC236}">
                  <a16:creationId xmlns:a16="http://schemas.microsoft.com/office/drawing/2014/main" id="{B4832638-90B9-4B6D-C062-B065CDBB2261}"/>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noProof="0" dirty="0"/>
            </a:p>
          </p:txBody>
        </p:sp>
      </p:grpSp>
      <p:grpSp>
        <p:nvGrpSpPr>
          <p:cNvPr id="6" name="Group 6">
            <a:extLst>
              <a:ext uri="{FF2B5EF4-FFF2-40B4-BE49-F238E27FC236}">
                <a16:creationId xmlns:a16="http://schemas.microsoft.com/office/drawing/2014/main" id="{6B023308-D45C-1853-13D8-CDBB373CDE88}"/>
              </a:ext>
            </a:extLst>
          </p:cNvPr>
          <p:cNvGrpSpPr/>
          <p:nvPr/>
        </p:nvGrpSpPr>
        <p:grpSpPr>
          <a:xfrm>
            <a:off x="636172" y="339716"/>
            <a:ext cx="6707019" cy="863683"/>
            <a:chOff x="0" y="0"/>
            <a:chExt cx="5424277" cy="698500"/>
          </a:xfrm>
        </p:grpSpPr>
        <p:sp>
          <p:nvSpPr>
            <p:cNvPr id="7" name="Freeform 7">
              <a:extLst>
                <a:ext uri="{FF2B5EF4-FFF2-40B4-BE49-F238E27FC236}">
                  <a16:creationId xmlns:a16="http://schemas.microsoft.com/office/drawing/2014/main" id="{D9C1D9FB-4E37-3E41-7C28-8AF5269D6645}"/>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04356E"/>
            </a:solidFill>
          </p:spPr>
          <p:txBody>
            <a:bodyPr/>
            <a:lstStyle/>
            <a:p>
              <a:endParaRPr lang="pt-BR" sz="1200" noProof="0" dirty="0"/>
            </a:p>
          </p:txBody>
        </p:sp>
        <p:sp>
          <p:nvSpPr>
            <p:cNvPr id="8" name="TextBox 8">
              <a:extLst>
                <a:ext uri="{FF2B5EF4-FFF2-40B4-BE49-F238E27FC236}">
                  <a16:creationId xmlns:a16="http://schemas.microsoft.com/office/drawing/2014/main" id="{B9D25612-7CA8-08F9-BD3C-4DC3FB2877BF}"/>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noProof="0" dirty="0"/>
            </a:p>
          </p:txBody>
        </p:sp>
      </p:grpSp>
      <p:sp>
        <p:nvSpPr>
          <p:cNvPr id="9" name="Freeform 9">
            <a:extLst>
              <a:ext uri="{FF2B5EF4-FFF2-40B4-BE49-F238E27FC236}">
                <a16:creationId xmlns:a16="http://schemas.microsoft.com/office/drawing/2014/main" id="{EC972E18-EAC6-66BD-F9BE-6AC59AA1F627}"/>
              </a:ext>
            </a:extLst>
          </p:cNvPr>
          <p:cNvSpPr/>
          <p:nvPr/>
        </p:nvSpPr>
        <p:spPr>
          <a:xfrm>
            <a:off x="7343191" y="1144252"/>
            <a:ext cx="484880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8664"/>
            </a:stretch>
          </a:blipFill>
        </p:spPr>
        <p:txBody>
          <a:bodyPr/>
          <a:lstStyle/>
          <a:p>
            <a:endParaRPr lang="pt-BR" sz="1200" noProof="0" dirty="0"/>
          </a:p>
        </p:txBody>
      </p:sp>
      <p:sp>
        <p:nvSpPr>
          <p:cNvPr id="10" name="Freeform 10">
            <a:extLst>
              <a:ext uri="{FF2B5EF4-FFF2-40B4-BE49-F238E27FC236}">
                <a16:creationId xmlns:a16="http://schemas.microsoft.com/office/drawing/2014/main" id="{54BDC008-7378-42AC-B3B8-76FAD29E8213}"/>
              </a:ext>
            </a:extLst>
          </p:cNvPr>
          <p:cNvSpPr/>
          <p:nvPr/>
        </p:nvSpPr>
        <p:spPr>
          <a:xfrm>
            <a:off x="8453006" y="4848162"/>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333" noProof="0" dirty="0"/>
          </a:p>
        </p:txBody>
      </p:sp>
      <p:grpSp>
        <p:nvGrpSpPr>
          <p:cNvPr id="11" name="Group 11">
            <a:extLst>
              <a:ext uri="{FF2B5EF4-FFF2-40B4-BE49-F238E27FC236}">
                <a16:creationId xmlns:a16="http://schemas.microsoft.com/office/drawing/2014/main" id="{0D3CD3DE-6C33-B85F-AB00-F17819E494E2}"/>
              </a:ext>
            </a:extLst>
          </p:cNvPr>
          <p:cNvGrpSpPr/>
          <p:nvPr/>
        </p:nvGrpSpPr>
        <p:grpSpPr>
          <a:xfrm>
            <a:off x="8089716" y="2038417"/>
            <a:ext cx="4165343" cy="3421909"/>
            <a:chOff x="-245646" y="0"/>
            <a:chExt cx="1014221" cy="698500"/>
          </a:xfrm>
          <a:blipFill dpi="0" rotWithShape="1">
            <a:blip r:embed="rId6"/>
            <a:srcRect/>
            <a:stretch>
              <a:fillRect l="2000" r="5000"/>
            </a:stretch>
          </a:blipFill>
        </p:grpSpPr>
        <p:sp>
          <p:nvSpPr>
            <p:cNvPr id="12" name="Freeform 12">
              <a:extLst>
                <a:ext uri="{FF2B5EF4-FFF2-40B4-BE49-F238E27FC236}">
                  <a16:creationId xmlns:a16="http://schemas.microsoft.com/office/drawing/2014/main" id="{3C90A7A4-DD84-C010-475D-131BF3F308CF}"/>
                </a:ext>
              </a:extLst>
            </p:cNvPr>
            <p:cNvSpPr/>
            <p:nvPr/>
          </p:nvSpPr>
          <p:spPr>
            <a:xfrm>
              <a:off x="-245646" y="0"/>
              <a:ext cx="1014221"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04356E"/>
              </a:solidFill>
              <a:prstDash val="solid"/>
              <a:miter/>
            </a:ln>
          </p:spPr>
          <p:txBody>
            <a:bodyPr/>
            <a:lstStyle/>
            <a:p>
              <a:endParaRPr lang="pt-BR" sz="1333" noProof="0" dirty="0"/>
            </a:p>
          </p:txBody>
        </p:sp>
      </p:grpSp>
      <p:sp>
        <p:nvSpPr>
          <p:cNvPr id="22" name="Freeform 22">
            <a:extLst>
              <a:ext uri="{FF2B5EF4-FFF2-40B4-BE49-F238E27FC236}">
                <a16:creationId xmlns:a16="http://schemas.microsoft.com/office/drawing/2014/main" id="{64FFEAAB-1D3A-324A-B768-6C95480DA788}"/>
              </a:ext>
            </a:extLst>
          </p:cNvPr>
          <p:cNvSpPr/>
          <p:nvPr/>
        </p:nvSpPr>
        <p:spPr>
          <a:xfrm rot="-10800000" flipH="1">
            <a:off x="7578229" y="614843"/>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noProof="0" dirty="0"/>
          </a:p>
        </p:txBody>
      </p:sp>
      <p:sp>
        <p:nvSpPr>
          <p:cNvPr id="27" name="TextBox 27">
            <a:extLst>
              <a:ext uri="{FF2B5EF4-FFF2-40B4-BE49-F238E27FC236}">
                <a16:creationId xmlns:a16="http://schemas.microsoft.com/office/drawing/2014/main" id="{544AA33D-EC5E-4824-0CA8-E80C38D7429B}"/>
              </a:ext>
            </a:extLst>
          </p:cNvPr>
          <p:cNvSpPr txBox="1"/>
          <p:nvPr/>
        </p:nvSpPr>
        <p:spPr>
          <a:xfrm>
            <a:off x="1699860" y="549507"/>
            <a:ext cx="6197666" cy="463845"/>
          </a:xfrm>
          <a:prstGeom prst="rect">
            <a:avLst/>
          </a:prstGeom>
        </p:spPr>
        <p:txBody>
          <a:bodyPr lIns="0" tIns="0" rIns="0" bIns="0" rtlCol="0" anchor="t">
            <a:spAutoFit/>
          </a:bodyPr>
          <a:lstStyle/>
          <a:p>
            <a:pPr>
              <a:lnSpc>
                <a:spcPts val="3883"/>
              </a:lnSpc>
            </a:pPr>
            <a:r>
              <a:rPr lang="pt-BR" sz="2400" b="1" noProof="0" dirty="0">
                <a:solidFill>
                  <a:srgbClr val="FFFFFF"/>
                </a:solidFill>
                <a:latin typeface="Montserrat Bold"/>
                <a:ea typeface="Montserrat Bold"/>
                <a:cs typeface="Montserrat Bold"/>
                <a:sym typeface="Montserrat Bold"/>
              </a:rPr>
              <a:t>Checklist de Implementação</a:t>
            </a:r>
          </a:p>
        </p:txBody>
      </p:sp>
      <p:sp>
        <p:nvSpPr>
          <p:cNvPr id="24" name="CaixaDeTexto 23">
            <a:extLst>
              <a:ext uri="{FF2B5EF4-FFF2-40B4-BE49-F238E27FC236}">
                <a16:creationId xmlns:a16="http://schemas.microsoft.com/office/drawing/2014/main" id="{B05EE583-47E6-01CF-745F-0B7BB87C86CE}"/>
              </a:ext>
            </a:extLst>
          </p:cNvPr>
          <p:cNvSpPr txBox="1"/>
          <p:nvPr/>
        </p:nvSpPr>
        <p:spPr>
          <a:xfrm>
            <a:off x="942320" y="1974602"/>
            <a:ext cx="6621220" cy="2542363"/>
          </a:xfrm>
          <a:prstGeom prst="rect">
            <a:avLst/>
          </a:prstGeom>
          <a:noFill/>
        </p:spPr>
        <p:txBody>
          <a:bodyPr wrap="square">
            <a:spAutoFit/>
          </a:bodyPr>
          <a:lstStyle/>
          <a:p>
            <a:pPr marL="285750" indent="-285750" algn="l">
              <a:lnSpc>
                <a:spcPct val="150000"/>
              </a:lnSpc>
              <a:buFont typeface="Wingdings" panose="05000000000000000000" pitchFamily="2" charset="2"/>
              <a:buChar char="ü"/>
            </a:pPr>
            <a:r>
              <a:rPr lang="pt-BR" b="1" i="0" dirty="0">
                <a:solidFill>
                  <a:srgbClr val="34495E"/>
                </a:solidFill>
                <a:effectLst/>
                <a:latin typeface="Calibri" panose="020F0502020204030204" pitchFamily="34" charset="0"/>
              </a:rPr>
              <a:t>Diagnóstico:</a:t>
            </a:r>
            <a:r>
              <a:rPr lang="pt-BR" b="0" i="0" dirty="0">
                <a:solidFill>
                  <a:srgbClr val="34495E"/>
                </a:solidFill>
                <a:effectLst/>
                <a:latin typeface="Calibri" panose="020F0502020204030204" pitchFamily="34" charset="0"/>
              </a:rPr>
              <a:t> Avaliar riscos psicossociais atuais na organização</a:t>
            </a:r>
          </a:p>
          <a:p>
            <a:pPr marL="285750" indent="-285750" algn="l">
              <a:lnSpc>
                <a:spcPct val="150000"/>
              </a:lnSpc>
              <a:buFont typeface="Wingdings" panose="05000000000000000000" pitchFamily="2" charset="2"/>
              <a:buChar char="ü"/>
            </a:pPr>
            <a:r>
              <a:rPr lang="pt-BR" b="1" i="0" dirty="0">
                <a:solidFill>
                  <a:srgbClr val="34495E"/>
                </a:solidFill>
                <a:effectLst/>
                <a:latin typeface="Calibri" panose="020F0502020204030204" pitchFamily="34" charset="0"/>
              </a:rPr>
              <a:t>Documentação:</a:t>
            </a:r>
            <a:r>
              <a:rPr lang="pt-BR" b="0" i="0" dirty="0">
                <a:solidFill>
                  <a:srgbClr val="34495E"/>
                </a:solidFill>
                <a:effectLst/>
                <a:latin typeface="Calibri" panose="020F0502020204030204" pitchFamily="34" charset="0"/>
              </a:rPr>
              <a:t> Incluir riscos psicossociais no PGR</a:t>
            </a:r>
          </a:p>
          <a:p>
            <a:pPr marL="285750" indent="-285750" algn="l">
              <a:lnSpc>
                <a:spcPct val="150000"/>
              </a:lnSpc>
              <a:buFont typeface="Wingdings" panose="05000000000000000000" pitchFamily="2" charset="2"/>
              <a:buChar char="ü"/>
            </a:pPr>
            <a:r>
              <a:rPr lang="pt-BR" b="1" i="0" dirty="0">
                <a:solidFill>
                  <a:srgbClr val="34495E"/>
                </a:solidFill>
                <a:effectLst/>
                <a:latin typeface="Calibri" panose="020F0502020204030204" pitchFamily="34" charset="0"/>
              </a:rPr>
              <a:t>Treinamento:</a:t>
            </a:r>
            <a:r>
              <a:rPr lang="pt-BR" b="0" i="0" dirty="0">
                <a:solidFill>
                  <a:srgbClr val="34495E"/>
                </a:solidFill>
                <a:effectLst/>
                <a:latin typeface="Calibri" panose="020F0502020204030204" pitchFamily="34" charset="0"/>
              </a:rPr>
              <a:t> Capacitar lideranças em saúde mental</a:t>
            </a:r>
          </a:p>
          <a:p>
            <a:pPr marL="285750" indent="-285750" algn="l">
              <a:lnSpc>
                <a:spcPct val="150000"/>
              </a:lnSpc>
              <a:buFont typeface="Wingdings" panose="05000000000000000000" pitchFamily="2" charset="2"/>
              <a:buChar char="ü"/>
            </a:pPr>
            <a:r>
              <a:rPr lang="pt-BR" b="1" i="0" dirty="0">
                <a:solidFill>
                  <a:srgbClr val="34495E"/>
                </a:solidFill>
                <a:effectLst/>
                <a:latin typeface="Calibri" panose="020F0502020204030204" pitchFamily="34" charset="0"/>
              </a:rPr>
              <a:t>Programas:</a:t>
            </a:r>
            <a:r>
              <a:rPr lang="pt-BR" b="0" i="0" dirty="0">
                <a:solidFill>
                  <a:srgbClr val="34495E"/>
                </a:solidFill>
                <a:effectLst/>
                <a:latin typeface="Calibri" panose="020F0502020204030204" pitchFamily="34" charset="0"/>
              </a:rPr>
              <a:t> Implementar ações preventivas e de apoio</a:t>
            </a:r>
          </a:p>
          <a:p>
            <a:pPr marL="285750" indent="-285750" algn="l">
              <a:lnSpc>
                <a:spcPct val="150000"/>
              </a:lnSpc>
              <a:buFont typeface="Wingdings" panose="05000000000000000000" pitchFamily="2" charset="2"/>
              <a:buChar char="ü"/>
            </a:pPr>
            <a:r>
              <a:rPr lang="pt-BR" b="1" i="0" dirty="0">
                <a:solidFill>
                  <a:srgbClr val="34495E"/>
                </a:solidFill>
                <a:effectLst/>
                <a:latin typeface="Calibri" panose="020F0502020204030204" pitchFamily="34" charset="0"/>
              </a:rPr>
              <a:t>Monitoramento:</a:t>
            </a:r>
            <a:r>
              <a:rPr lang="pt-BR" b="0" i="0" dirty="0">
                <a:solidFill>
                  <a:srgbClr val="34495E"/>
                </a:solidFill>
                <a:effectLst/>
                <a:latin typeface="Calibri" panose="020F0502020204030204" pitchFamily="34" charset="0"/>
              </a:rPr>
              <a:t> Estabelecer métricas e acompanhamento</a:t>
            </a:r>
          </a:p>
          <a:p>
            <a:pPr marL="285750" indent="-285750" algn="l">
              <a:lnSpc>
                <a:spcPct val="150000"/>
              </a:lnSpc>
              <a:buFont typeface="Wingdings" panose="05000000000000000000" pitchFamily="2" charset="2"/>
              <a:buChar char="ü"/>
            </a:pPr>
            <a:r>
              <a:rPr lang="pt-BR" b="1" i="0" dirty="0">
                <a:solidFill>
                  <a:srgbClr val="34495E"/>
                </a:solidFill>
                <a:effectLst/>
                <a:latin typeface="Calibri" panose="020F0502020204030204" pitchFamily="34" charset="0"/>
              </a:rPr>
              <a:t>Certificação:</a:t>
            </a:r>
            <a:r>
              <a:rPr lang="pt-BR" b="0" i="0" dirty="0">
                <a:solidFill>
                  <a:srgbClr val="34495E"/>
                </a:solidFill>
                <a:effectLst/>
                <a:latin typeface="Calibri" panose="020F0502020204030204" pitchFamily="34" charset="0"/>
              </a:rPr>
              <a:t> Buscar o Certificado Empresa Promotora (opcional)</a:t>
            </a:r>
          </a:p>
        </p:txBody>
      </p:sp>
    </p:spTree>
    <p:extLst>
      <p:ext uri="{BB962C8B-B14F-4D97-AF65-F5344CB8AC3E}">
        <p14:creationId xmlns:p14="http://schemas.microsoft.com/office/powerpoint/2010/main" val="80194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3"/>
          <p:cNvGrpSpPr/>
          <p:nvPr/>
        </p:nvGrpSpPr>
        <p:grpSpPr>
          <a:xfrm>
            <a:off x="6096000" y="-168771"/>
            <a:ext cx="6096000" cy="7026771"/>
            <a:chOff x="0" y="-66675"/>
            <a:chExt cx="2408296" cy="2776008"/>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1A86AD"/>
            </a:solidFill>
          </p:spPr>
          <p:txBody>
            <a:bodyPr/>
            <a:lstStyle/>
            <a:p>
              <a:endParaRPr lang="pt-BR" sz="1200" dirty="0"/>
            </a:p>
          </p:txBody>
        </p:sp>
        <p:sp>
          <p:nvSpPr>
            <p:cNvPr id="5" name="TextBox 5"/>
            <p:cNvSpPr txBox="1"/>
            <p:nvPr/>
          </p:nvSpPr>
          <p:spPr>
            <a:xfrm>
              <a:off x="0" y="-66675"/>
              <a:ext cx="2408296" cy="2776008"/>
            </a:xfrm>
            <a:prstGeom prst="rect">
              <a:avLst/>
            </a:prstGeom>
          </p:spPr>
          <p:txBody>
            <a:bodyPr lIns="33867" tIns="33867" rIns="33867" bIns="33867" rtlCol="0" anchor="ctr"/>
            <a:lstStyle/>
            <a:p>
              <a:pPr algn="ctr">
                <a:lnSpc>
                  <a:spcPts val="2400"/>
                </a:lnSpc>
              </a:pPr>
              <a:endParaRPr lang="pt-BR" sz="1200" dirty="0"/>
            </a:p>
          </p:txBody>
        </p:sp>
      </p:grpSp>
      <p:sp>
        <p:nvSpPr>
          <p:cNvPr id="9" name="Freeform 9"/>
          <p:cNvSpPr/>
          <p:nvPr/>
        </p:nvSpPr>
        <p:spPr>
          <a:xfrm>
            <a:off x="6698394" y="1416178"/>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0" name="TextBox 10"/>
          <p:cNvSpPr txBox="1"/>
          <p:nvPr/>
        </p:nvSpPr>
        <p:spPr>
          <a:xfrm>
            <a:off x="6698394" y="1303551"/>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Calibri" panose="020F0502020204030204" pitchFamily="34" charset="0"/>
                <a:cs typeface="Calibri" panose="020F0502020204030204" pitchFamily="34" charset="0"/>
                <a:sym typeface="Montaser Arabic Bold"/>
              </a:rPr>
              <a:t>1</a:t>
            </a:r>
          </a:p>
        </p:txBody>
      </p:sp>
      <p:sp>
        <p:nvSpPr>
          <p:cNvPr id="12" name="Freeform 12"/>
          <p:cNvSpPr/>
          <p:nvPr/>
        </p:nvSpPr>
        <p:spPr>
          <a:xfrm>
            <a:off x="6698394" y="3346578"/>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3" name="TextBox 13"/>
          <p:cNvSpPr txBox="1"/>
          <p:nvPr/>
        </p:nvSpPr>
        <p:spPr>
          <a:xfrm>
            <a:off x="6698394" y="3239794"/>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Montserrat 1"/>
                <a:cs typeface="Montserrat 1"/>
                <a:sym typeface="Montserrat 1"/>
              </a:rPr>
              <a:t>2</a:t>
            </a:r>
          </a:p>
        </p:txBody>
      </p:sp>
      <p:sp>
        <p:nvSpPr>
          <p:cNvPr id="15" name="Freeform 15"/>
          <p:cNvSpPr/>
          <p:nvPr/>
        </p:nvSpPr>
        <p:spPr>
          <a:xfrm>
            <a:off x="6698394" y="5276978"/>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6" name="TextBox 16"/>
          <p:cNvSpPr txBox="1"/>
          <p:nvPr/>
        </p:nvSpPr>
        <p:spPr>
          <a:xfrm>
            <a:off x="6698394" y="5159007"/>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Montserrat 1"/>
                <a:cs typeface="Montserrat 1"/>
                <a:sym typeface="Montserrat 1"/>
              </a:rPr>
              <a:t>3</a:t>
            </a:r>
          </a:p>
        </p:txBody>
      </p:sp>
      <p:sp>
        <p:nvSpPr>
          <p:cNvPr id="17" name="AutoShape 17"/>
          <p:cNvSpPr/>
          <p:nvPr/>
        </p:nvSpPr>
        <p:spPr>
          <a:xfrm>
            <a:off x="6698394" y="2976963"/>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18" name="AutoShape 18"/>
          <p:cNvSpPr/>
          <p:nvPr/>
        </p:nvSpPr>
        <p:spPr>
          <a:xfrm>
            <a:off x="6698394" y="4962737"/>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21" name="Freeform 21"/>
          <p:cNvSpPr/>
          <p:nvPr/>
        </p:nvSpPr>
        <p:spPr>
          <a:xfrm>
            <a:off x="10805996" y="0"/>
            <a:ext cx="1386004" cy="1239067"/>
          </a:xfrm>
          <a:custGeom>
            <a:avLst/>
            <a:gdLst/>
            <a:ahLst/>
            <a:cxnLst/>
            <a:rect l="l" t="t" r="r" b="b"/>
            <a:pathLst>
              <a:path w="2589420" h="2877133">
                <a:moveTo>
                  <a:pt x="0" y="0"/>
                </a:moveTo>
                <a:lnTo>
                  <a:pt x="2589420" y="0"/>
                </a:lnTo>
                <a:lnTo>
                  <a:pt x="2589420" y="2877133"/>
                </a:lnTo>
                <a:lnTo>
                  <a:pt x="0" y="2877133"/>
                </a:lnTo>
                <a:lnTo>
                  <a:pt x="0" y="0"/>
                </a:lnTo>
                <a:close/>
              </a:path>
            </a:pathLst>
          </a:custGeom>
          <a:blipFill>
            <a:blip r:embed="rId2">
              <a:extLst>
                <a:ext uri="{96DAC541-7B7A-43D3-8B79-37D633B846F1}">
                  <asvg:svgBlip xmlns:asvg="http://schemas.microsoft.com/office/drawing/2016/SVG/main" r:embed="rId3"/>
                </a:ext>
              </a:extLst>
            </a:blip>
            <a:stretch>
              <a:fillRect l="-1" t="-54802" r="-24551" b="1"/>
            </a:stretch>
          </a:blipFill>
        </p:spPr>
        <p:txBody>
          <a:bodyPr/>
          <a:lstStyle/>
          <a:p>
            <a:endParaRPr lang="pt-BR" sz="1200" dirty="0"/>
          </a:p>
        </p:txBody>
      </p:sp>
      <p:sp>
        <p:nvSpPr>
          <p:cNvPr id="22" name="Freeform 22"/>
          <p:cNvSpPr/>
          <p:nvPr/>
        </p:nvSpPr>
        <p:spPr>
          <a:xfrm>
            <a:off x="861658" y="1441458"/>
            <a:ext cx="1944879" cy="257697"/>
          </a:xfrm>
          <a:custGeom>
            <a:avLst/>
            <a:gdLst/>
            <a:ahLst/>
            <a:cxnLst/>
            <a:rect l="l" t="t" r="r" b="b"/>
            <a:pathLst>
              <a:path w="2917319" h="386545">
                <a:moveTo>
                  <a:pt x="0" y="0"/>
                </a:moveTo>
                <a:lnTo>
                  <a:pt x="2917318" y="0"/>
                </a:lnTo>
                <a:lnTo>
                  <a:pt x="2917318" y="386545"/>
                </a:lnTo>
                <a:lnTo>
                  <a:pt x="0" y="386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23" name="TextBox 23"/>
          <p:cNvSpPr txBox="1"/>
          <p:nvPr/>
        </p:nvSpPr>
        <p:spPr>
          <a:xfrm>
            <a:off x="910704" y="1989757"/>
            <a:ext cx="4200157" cy="602729"/>
          </a:xfrm>
          <a:prstGeom prst="rect">
            <a:avLst/>
          </a:prstGeom>
        </p:spPr>
        <p:txBody>
          <a:bodyPr lIns="0" tIns="0" rIns="0" bIns="0" rtlCol="0" anchor="t">
            <a:spAutoFit/>
          </a:bodyPr>
          <a:lstStyle/>
          <a:p>
            <a:pPr>
              <a:lnSpc>
                <a:spcPts val="4714"/>
              </a:lnSpc>
            </a:pPr>
            <a:r>
              <a:rPr lang="pt-BR" sz="4000" b="1" dirty="0">
                <a:solidFill>
                  <a:srgbClr val="000000"/>
                </a:solidFill>
                <a:latin typeface="Calibri" panose="020F0502020204030204" pitchFamily="34" charset="0"/>
                <a:ea typeface="Montserrat 1 Bold"/>
                <a:cs typeface="Montserrat 1 Bold"/>
                <a:sym typeface="Montserrat 1 Bold"/>
              </a:rPr>
              <a:t>Capitalismo 4.0</a:t>
            </a:r>
            <a:endParaRPr lang="pt-BR" sz="4000" dirty="0">
              <a:solidFill>
                <a:srgbClr val="000000"/>
              </a:solidFill>
              <a:latin typeface="Calibri" panose="020F0502020204030204" pitchFamily="34" charset="0"/>
              <a:ea typeface="Montserrat 1"/>
              <a:cs typeface="Montserrat 1"/>
              <a:sym typeface="Montserrat 1"/>
            </a:endParaRPr>
          </a:p>
        </p:txBody>
      </p:sp>
      <p:sp>
        <p:nvSpPr>
          <p:cNvPr id="24" name="TextBox 24"/>
          <p:cNvSpPr txBox="1"/>
          <p:nvPr/>
        </p:nvSpPr>
        <p:spPr>
          <a:xfrm>
            <a:off x="877753" y="2858751"/>
            <a:ext cx="4461059" cy="2942409"/>
          </a:xfrm>
          <a:prstGeom prst="rect">
            <a:avLst/>
          </a:prstGeom>
        </p:spPr>
        <p:txBody>
          <a:bodyPr lIns="0" tIns="0" rIns="0" bIns="0" rtlCol="0" anchor="t">
            <a:spAutoFit/>
          </a:bodyPr>
          <a:lstStyle/>
          <a:p>
            <a:pPr>
              <a:lnSpc>
                <a:spcPts val="2067"/>
              </a:lnSpc>
            </a:pPr>
            <a:r>
              <a:rPr lang="pt-BR" sz="1400" spc="13" dirty="0">
                <a:solidFill>
                  <a:srgbClr val="000000"/>
                </a:solidFill>
                <a:latin typeface="Calibri" panose="020F0502020204030204" pitchFamily="34" charset="0"/>
                <a:ea typeface="Montserrat 1"/>
                <a:cs typeface="Montserrat 1"/>
                <a:sym typeface="Montserrat 1"/>
              </a:rPr>
              <a:t>Nesta aula, exploraremos a evolução histórica do capitalismo desde suas origens comerciais até o atual modelo de stakeholder </a:t>
            </a:r>
            <a:r>
              <a:rPr lang="pt-BR" sz="1400" spc="13" dirty="0" err="1">
                <a:solidFill>
                  <a:srgbClr val="000000"/>
                </a:solidFill>
                <a:latin typeface="Calibri" panose="020F0502020204030204" pitchFamily="34" charset="0"/>
                <a:ea typeface="Montserrat 1"/>
                <a:cs typeface="Montserrat 1"/>
                <a:sym typeface="Montserrat 1"/>
              </a:rPr>
              <a:t>capitalism</a:t>
            </a:r>
            <a:r>
              <a:rPr lang="pt-BR" sz="1400" spc="13" dirty="0">
                <a:solidFill>
                  <a:srgbClr val="000000"/>
                </a:solidFill>
                <a:latin typeface="Calibri" panose="020F0502020204030204" pitchFamily="34" charset="0"/>
                <a:ea typeface="Montserrat 1"/>
                <a:cs typeface="Montserrat 1"/>
                <a:sym typeface="Montserrat 1"/>
              </a:rPr>
              <a:t>, compreendendo como o ESG emergiu como resposta às demandas do século XXI. Analisaremos os três pilares fundamentais (Environmental, Social e Governance), examinaremos os desafios práticos de implementação em diferentes tipos de empresas e discutiremos tanto as críticas quanto os benefícios do movimento ESG, preparando vocês para uma visão equilibrada e estratégica sobre este tema que está redefinindo o mundo dos negócios.</a:t>
            </a:r>
          </a:p>
        </p:txBody>
      </p:sp>
      <p:sp>
        <p:nvSpPr>
          <p:cNvPr id="25" name="TextBox 25"/>
          <p:cNvSpPr txBox="1"/>
          <p:nvPr/>
        </p:nvSpPr>
        <p:spPr>
          <a:xfrm>
            <a:off x="7523109" y="1370919"/>
            <a:ext cx="4300147" cy="664606"/>
          </a:xfrm>
          <a:prstGeom prst="rect">
            <a:avLst/>
          </a:prstGeom>
        </p:spPr>
        <p:txBody>
          <a:bodyPr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Bold"/>
                <a:cs typeface="Montserrat 1 Bold"/>
                <a:sym typeface="Montserrat 1 Bold"/>
              </a:rPr>
              <a:t>Contextualizar a evolução do capitalismo até o ESG</a:t>
            </a:r>
          </a:p>
        </p:txBody>
      </p:sp>
      <p:sp>
        <p:nvSpPr>
          <p:cNvPr id="26" name="TextBox 26"/>
          <p:cNvSpPr txBox="1"/>
          <p:nvPr/>
        </p:nvSpPr>
        <p:spPr>
          <a:xfrm>
            <a:off x="7523109" y="2092026"/>
            <a:ext cx="4146027" cy="516423"/>
          </a:xfrm>
          <a:prstGeom prst="rect">
            <a:avLst/>
          </a:prstGeom>
        </p:spPr>
        <p:txBody>
          <a:bodyPr lIns="0" tIns="0" rIns="0" bIns="0" rtlCol="0" anchor="t">
            <a:spAutoFit/>
          </a:bodyPr>
          <a:lstStyle/>
          <a:p>
            <a:pPr>
              <a:lnSpc>
                <a:spcPts val="2067"/>
              </a:lnSpc>
            </a:pPr>
            <a:r>
              <a:rPr lang="pt-BR" sz="1333" spc="13" dirty="0">
                <a:solidFill>
                  <a:srgbClr val="FFFFFF"/>
                </a:solidFill>
                <a:latin typeface="Calibri" panose="020F0502020204030204" pitchFamily="34" charset="0"/>
                <a:ea typeface="Montserrat 1"/>
                <a:cs typeface="Montserrat 1"/>
                <a:sym typeface="Montserrat 1"/>
              </a:rPr>
              <a:t>Mostrar a transição do foco exclusivo em acionistas para a inclusão de stakeholders.</a:t>
            </a:r>
          </a:p>
        </p:txBody>
      </p:sp>
      <p:sp>
        <p:nvSpPr>
          <p:cNvPr id="27" name="TextBox 27"/>
          <p:cNvSpPr txBox="1"/>
          <p:nvPr/>
        </p:nvSpPr>
        <p:spPr>
          <a:xfrm>
            <a:off x="7523110" y="3307163"/>
            <a:ext cx="4024366" cy="664606"/>
          </a:xfrm>
          <a:prstGeom prst="rect">
            <a:avLst/>
          </a:prstGeom>
        </p:spPr>
        <p:txBody>
          <a:bodyPr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Desenvolver compreensão crítica sobre ESG</a:t>
            </a:r>
          </a:p>
        </p:txBody>
      </p:sp>
      <p:sp>
        <p:nvSpPr>
          <p:cNvPr id="28" name="TextBox 28"/>
          <p:cNvSpPr txBox="1"/>
          <p:nvPr/>
        </p:nvSpPr>
        <p:spPr>
          <a:xfrm>
            <a:off x="7523110" y="4030216"/>
            <a:ext cx="3791137" cy="516423"/>
          </a:xfrm>
          <a:prstGeom prst="rect">
            <a:avLst/>
          </a:prstGeom>
        </p:spPr>
        <p:txBody>
          <a:bodyPr lIns="0" tIns="0" rIns="0" bIns="0" rtlCol="0" anchor="t">
            <a:spAutoFit/>
          </a:bodyPr>
          <a:lstStyle/>
          <a:p>
            <a:pPr>
              <a:lnSpc>
                <a:spcPts val="2067"/>
              </a:lnSpc>
            </a:pPr>
            <a:r>
              <a:rPr lang="pt-BR" sz="1333" spc="13" dirty="0">
                <a:solidFill>
                  <a:srgbClr val="FFFFFF"/>
                </a:solidFill>
                <a:latin typeface="Calibri" panose="020F0502020204030204" pitchFamily="34" charset="0"/>
                <a:ea typeface="Montserrat 1"/>
                <a:cs typeface="Montserrat 1"/>
                <a:sym typeface="Montserrat 1"/>
              </a:rPr>
              <a:t>Apresentar argumentos favoráveis e contrários, promovendo uma visão equilibrada.</a:t>
            </a:r>
          </a:p>
        </p:txBody>
      </p:sp>
      <p:sp>
        <p:nvSpPr>
          <p:cNvPr id="29" name="TextBox 29"/>
          <p:cNvSpPr txBox="1"/>
          <p:nvPr/>
        </p:nvSpPr>
        <p:spPr>
          <a:xfrm>
            <a:off x="7523109" y="5242138"/>
            <a:ext cx="4300147" cy="664606"/>
          </a:xfrm>
          <a:prstGeom prst="rect">
            <a:avLst/>
          </a:prstGeom>
        </p:spPr>
        <p:txBody>
          <a:bodyPr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Oferecer visão estratégica da gestão de stakeholders</a:t>
            </a:r>
          </a:p>
        </p:txBody>
      </p:sp>
      <p:sp>
        <p:nvSpPr>
          <p:cNvPr id="30" name="TextBox 30"/>
          <p:cNvSpPr txBox="1"/>
          <p:nvPr/>
        </p:nvSpPr>
        <p:spPr>
          <a:xfrm>
            <a:off x="7523109" y="5965192"/>
            <a:ext cx="4146027" cy="516423"/>
          </a:xfrm>
          <a:prstGeom prst="rect">
            <a:avLst/>
          </a:prstGeom>
        </p:spPr>
        <p:txBody>
          <a:bodyPr lIns="0" tIns="0" rIns="0" bIns="0" rtlCol="0" anchor="t">
            <a:spAutoFit/>
          </a:bodyPr>
          <a:lstStyle/>
          <a:p>
            <a:pPr>
              <a:lnSpc>
                <a:spcPts val="2067"/>
              </a:lnSpc>
            </a:pPr>
            <a:r>
              <a:rPr lang="pt-BR" sz="1333" spc="13" dirty="0">
                <a:solidFill>
                  <a:srgbClr val="FFFFFF"/>
                </a:solidFill>
                <a:latin typeface="Calibri" panose="020F0502020204030204" pitchFamily="34" charset="0"/>
                <a:ea typeface="Montserrat 1"/>
                <a:cs typeface="Montserrat 1"/>
                <a:sym typeface="Montserrat 1"/>
              </a:rPr>
              <a:t>Ensinar como analisar e priorizar diferentes grupos de interesse para implementação eficaz de ESG.</a:t>
            </a:r>
          </a:p>
        </p:txBody>
      </p:sp>
      <p:sp>
        <p:nvSpPr>
          <p:cNvPr id="19" name="TextBox 23">
            <a:extLst>
              <a:ext uri="{FF2B5EF4-FFF2-40B4-BE49-F238E27FC236}">
                <a16:creationId xmlns:a16="http://schemas.microsoft.com/office/drawing/2014/main" id="{1911A2E7-FFFF-1F3F-7F40-292E8E135E7B}"/>
              </a:ext>
            </a:extLst>
          </p:cNvPr>
          <p:cNvSpPr txBox="1"/>
          <p:nvPr/>
        </p:nvSpPr>
        <p:spPr>
          <a:xfrm>
            <a:off x="895853" y="656799"/>
            <a:ext cx="4200157" cy="602729"/>
          </a:xfrm>
          <a:prstGeom prst="rect">
            <a:avLst/>
          </a:prstGeom>
        </p:spPr>
        <p:txBody>
          <a:bodyPr lIns="0" tIns="0" rIns="0" bIns="0" rtlCol="0" anchor="t">
            <a:spAutoFit/>
          </a:bodyPr>
          <a:lstStyle/>
          <a:p>
            <a:pPr>
              <a:lnSpc>
                <a:spcPts val="4714"/>
              </a:lnSpc>
            </a:pPr>
            <a:r>
              <a:rPr lang="pt-BR" sz="4533" b="1" dirty="0">
                <a:solidFill>
                  <a:srgbClr val="000000"/>
                </a:solidFill>
                <a:latin typeface="Calibri" panose="020F0502020204030204" pitchFamily="34" charset="0"/>
                <a:ea typeface="Montserrat 1 Bold"/>
                <a:cs typeface="Montserrat 1 Bold"/>
                <a:sym typeface="Montserrat 1 Bold"/>
              </a:rPr>
              <a:t>AULA 1</a:t>
            </a:r>
            <a:endParaRPr lang="pt-BR" sz="4533" dirty="0">
              <a:solidFill>
                <a:srgbClr val="000000"/>
              </a:solidFill>
              <a:latin typeface="Calibri" panose="020F0502020204030204" pitchFamily="34" charset="0"/>
              <a:ea typeface="Montserrat 1"/>
              <a:cs typeface="Montserrat 1"/>
              <a:sym typeface="Montserrat 1"/>
            </a:endParaRPr>
          </a:p>
        </p:txBody>
      </p:sp>
    </p:spTree>
    <p:extLst>
      <p:ext uri="{BB962C8B-B14F-4D97-AF65-F5344CB8AC3E}">
        <p14:creationId xmlns:p14="http://schemas.microsoft.com/office/powerpoint/2010/main" val="23180286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E308E-26D4-FDE0-3A20-BDACC64DB1F5}"/>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473AE16A-026C-01FA-5307-8927E562A08F}"/>
              </a:ext>
            </a:extLst>
          </p:cNvPr>
          <p:cNvSpPr/>
          <p:nvPr/>
        </p:nvSpPr>
        <p:spPr>
          <a:xfrm>
            <a:off x="-28739" y="-288866"/>
            <a:ext cx="4012071" cy="4112226"/>
          </a:xfrm>
          <a:custGeom>
            <a:avLst/>
            <a:gdLst/>
            <a:ahLst/>
            <a:cxnLst/>
            <a:rect l="l" t="t" r="r" b="b"/>
            <a:pathLst>
              <a:path w="6018107" h="6168339">
                <a:moveTo>
                  <a:pt x="0" y="0"/>
                </a:moveTo>
                <a:lnTo>
                  <a:pt x="6018107" y="0"/>
                </a:lnTo>
                <a:lnTo>
                  <a:pt x="6018107" y="6168339"/>
                </a:lnTo>
                <a:lnTo>
                  <a:pt x="0" y="6168339"/>
                </a:lnTo>
                <a:lnTo>
                  <a:pt x="0" y="0"/>
                </a:lnTo>
                <a:close/>
              </a:path>
            </a:pathLst>
          </a:custGeom>
          <a:blipFill>
            <a:blip r:embed="rId2"/>
            <a:stretch>
              <a:fillRect/>
            </a:stretch>
          </a:blipFill>
        </p:spPr>
        <p:txBody>
          <a:bodyPr/>
          <a:lstStyle/>
          <a:p>
            <a:endParaRPr lang="pt-BR" sz="1200" dirty="0"/>
          </a:p>
        </p:txBody>
      </p:sp>
      <p:sp>
        <p:nvSpPr>
          <p:cNvPr id="28" name="TextBox 28">
            <a:extLst>
              <a:ext uri="{FF2B5EF4-FFF2-40B4-BE49-F238E27FC236}">
                <a16:creationId xmlns:a16="http://schemas.microsoft.com/office/drawing/2014/main" id="{39D8036F-01C0-FFED-2BC6-7273F065E577}"/>
              </a:ext>
            </a:extLst>
          </p:cNvPr>
          <p:cNvSpPr txBox="1"/>
          <p:nvPr/>
        </p:nvSpPr>
        <p:spPr>
          <a:xfrm>
            <a:off x="1142976" y="1726364"/>
            <a:ext cx="9708927" cy="3138039"/>
          </a:xfrm>
          <a:prstGeom prst="rect">
            <a:avLst/>
          </a:prstGeom>
        </p:spPr>
        <p:txBody>
          <a:bodyPr wrap="square" lIns="0" tIns="0" rIns="0" bIns="0" rtlCol="0" anchor="t">
            <a:spAutoFit/>
          </a:bodyPr>
          <a:lstStyle/>
          <a:p>
            <a:pPr>
              <a:lnSpc>
                <a:spcPts val="3091"/>
              </a:lnSpc>
            </a:pPr>
            <a:r>
              <a:rPr lang="pt-BR" dirty="0">
                <a:solidFill>
                  <a:srgbClr val="171717"/>
                </a:solidFill>
                <a:latin typeface="Calibri" panose="020F0502020204030204" pitchFamily="34" charset="0"/>
                <a:ea typeface="Montserrat 1"/>
                <a:cs typeface="Montserrat 1"/>
                <a:sym typeface="Montserrat 1"/>
              </a:rPr>
              <a:t>O pilar Social do ESG não é apenas sobre fazer o bem - é sobre fazer bem feito. A diferença entre responsabilidade, generosidade e investimento social define se sua empresa será vista como obrigada, caridosa ou estratégica. O debate DEI nos ensina que boas intenções sem execução inteligente podem gerar mais divisão que união. E as novas leis de saúde mental no Brasil nos mostram que cuidar das pessoas deixou de ser opcional para se tornar obrigatório. O futuro pertence às organizações que entendem que o 'S' do ESG não é custo social, mas investimento em capital humano sustentável.“</a:t>
            </a:r>
          </a:p>
          <a:p>
            <a:pPr>
              <a:lnSpc>
                <a:spcPts val="3091"/>
              </a:lnSpc>
            </a:pPr>
            <a:endParaRPr lang="pt-BR" dirty="0">
              <a:solidFill>
                <a:srgbClr val="171717"/>
              </a:solidFill>
              <a:latin typeface="Calibri" panose="020F0502020204030204" pitchFamily="34" charset="0"/>
              <a:ea typeface="Montserrat 1"/>
              <a:cs typeface="Montserrat 1"/>
              <a:sym typeface="Montserrat 1"/>
            </a:endParaRPr>
          </a:p>
          <a:p>
            <a:pPr>
              <a:lnSpc>
                <a:spcPts val="3091"/>
              </a:lnSpc>
            </a:pPr>
            <a:r>
              <a:rPr lang="pt-BR" dirty="0">
                <a:solidFill>
                  <a:srgbClr val="171717"/>
                </a:solidFill>
                <a:latin typeface="Calibri" panose="020F0502020204030204" pitchFamily="34" charset="0"/>
                <a:ea typeface="Montserrat 1"/>
                <a:cs typeface="Montserrat 1"/>
                <a:sym typeface="Montserrat 1"/>
              </a:rPr>
              <a:t>Prof. Eduardo Pedreira</a:t>
            </a:r>
          </a:p>
        </p:txBody>
      </p:sp>
    </p:spTree>
    <p:extLst>
      <p:ext uri="{BB962C8B-B14F-4D97-AF65-F5344CB8AC3E}">
        <p14:creationId xmlns:p14="http://schemas.microsoft.com/office/powerpoint/2010/main" val="321241736"/>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096000" y="-168771"/>
            <a:ext cx="6096000" cy="7026771"/>
            <a:chOff x="0" y="-66675"/>
            <a:chExt cx="2408296" cy="2776008"/>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1A86AD"/>
            </a:solidFill>
          </p:spPr>
          <p:txBody>
            <a:bodyPr/>
            <a:lstStyle/>
            <a:p>
              <a:endParaRPr lang="pt-BR" sz="1200" dirty="0"/>
            </a:p>
          </p:txBody>
        </p:sp>
        <p:sp>
          <p:nvSpPr>
            <p:cNvPr id="5" name="TextBox 5"/>
            <p:cNvSpPr txBox="1"/>
            <p:nvPr/>
          </p:nvSpPr>
          <p:spPr>
            <a:xfrm>
              <a:off x="0" y="-66675"/>
              <a:ext cx="2408296" cy="2776008"/>
            </a:xfrm>
            <a:prstGeom prst="rect">
              <a:avLst/>
            </a:prstGeom>
          </p:spPr>
          <p:txBody>
            <a:bodyPr lIns="33867" tIns="33867" rIns="33867" bIns="33867" rtlCol="0" anchor="ctr"/>
            <a:lstStyle/>
            <a:p>
              <a:pPr algn="ctr">
                <a:lnSpc>
                  <a:spcPts val="2400"/>
                </a:lnSpc>
              </a:pPr>
              <a:endParaRPr lang="pt-BR" sz="1200" dirty="0"/>
            </a:p>
          </p:txBody>
        </p:sp>
      </p:grpSp>
      <p:sp>
        <p:nvSpPr>
          <p:cNvPr id="9" name="Freeform 9"/>
          <p:cNvSpPr/>
          <p:nvPr/>
        </p:nvSpPr>
        <p:spPr>
          <a:xfrm>
            <a:off x="6698394" y="2619335"/>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10" name="TextBox 10"/>
          <p:cNvSpPr txBox="1"/>
          <p:nvPr/>
        </p:nvSpPr>
        <p:spPr>
          <a:xfrm>
            <a:off x="6698394" y="2506708"/>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Calibri" panose="020F0502020204030204" pitchFamily="34" charset="0"/>
                <a:cs typeface="Calibri" panose="020F0502020204030204" pitchFamily="34" charset="0"/>
                <a:sym typeface="Montaser Arabic Bold"/>
              </a:rPr>
              <a:t>1</a:t>
            </a:r>
          </a:p>
        </p:txBody>
      </p:sp>
      <p:sp>
        <p:nvSpPr>
          <p:cNvPr id="17" name="AutoShape 17"/>
          <p:cNvSpPr/>
          <p:nvPr/>
        </p:nvSpPr>
        <p:spPr>
          <a:xfrm>
            <a:off x="6698394" y="3538439"/>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18" name="AutoShape 18"/>
          <p:cNvSpPr/>
          <p:nvPr/>
        </p:nvSpPr>
        <p:spPr>
          <a:xfrm>
            <a:off x="6698394" y="5091079"/>
            <a:ext cx="5124862" cy="0"/>
          </a:xfrm>
          <a:prstGeom prst="line">
            <a:avLst/>
          </a:prstGeom>
          <a:ln w="19050" cap="flat">
            <a:solidFill>
              <a:srgbClr val="FFFFFF"/>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21" name="Freeform 21"/>
          <p:cNvSpPr/>
          <p:nvPr/>
        </p:nvSpPr>
        <p:spPr>
          <a:xfrm>
            <a:off x="10364120" y="83753"/>
            <a:ext cx="1726280" cy="1918089"/>
          </a:xfrm>
          <a:custGeom>
            <a:avLst/>
            <a:gdLst/>
            <a:ahLst/>
            <a:cxnLst/>
            <a:rect l="l" t="t" r="r" b="b"/>
            <a:pathLst>
              <a:path w="2589420" h="2877133">
                <a:moveTo>
                  <a:pt x="0" y="0"/>
                </a:moveTo>
                <a:lnTo>
                  <a:pt x="2589420" y="0"/>
                </a:lnTo>
                <a:lnTo>
                  <a:pt x="2589420" y="2877133"/>
                </a:lnTo>
                <a:lnTo>
                  <a:pt x="0" y="2877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24" name="TextBox 24"/>
          <p:cNvSpPr txBox="1"/>
          <p:nvPr/>
        </p:nvSpPr>
        <p:spPr>
          <a:xfrm>
            <a:off x="874713" y="2841945"/>
            <a:ext cx="4974528" cy="2673104"/>
          </a:xfrm>
          <a:prstGeom prst="rect">
            <a:avLst/>
          </a:prstGeom>
        </p:spPr>
        <p:txBody>
          <a:bodyPr wrap="square" lIns="0" tIns="0" rIns="0" bIns="0" rtlCol="0" anchor="t">
            <a:spAutoFit/>
          </a:bodyPr>
          <a:lstStyle/>
          <a:p>
            <a:pPr>
              <a:lnSpc>
                <a:spcPts val="2067"/>
              </a:lnSpc>
            </a:pPr>
            <a:r>
              <a:rPr lang="pt-BR" sz="1400" spc="13" dirty="0">
                <a:solidFill>
                  <a:srgbClr val="000000"/>
                </a:solidFill>
                <a:latin typeface="Calibri" panose="020F0502020204030204" pitchFamily="34" charset="0"/>
                <a:ea typeface="Montserrat 1"/>
                <a:cs typeface="Montserrat 1"/>
                <a:sym typeface="Montserrat 1"/>
              </a:rPr>
              <a:t>Nesta quinta aula, exploraremos a Governança Corporativa como pilar fundamental do ESG, compreendendo desde sua definição até os diferentes tipos de estruturas empresariais. Analisaremos os quatro pilares da boa governança - transparência, equidade, prestação de contas e responsabilidade - e examinaremos as características de conselhos eficazes. Através de uma perspectiva histórica, entenderemos como a governança evoluiu desde as primeiras corporações até os desafios contemporâneos, preparando vocês para implementar práticas de governança robustas em suas organizações.</a:t>
            </a:r>
          </a:p>
        </p:txBody>
      </p:sp>
      <p:sp>
        <p:nvSpPr>
          <p:cNvPr id="25" name="TextBox 25"/>
          <p:cNvSpPr txBox="1"/>
          <p:nvPr/>
        </p:nvSpPr>
        <p:spPr>
          <a:xfrm>
            <a:off x="7523109" y="2574076"/>
            <a:ext cx="4300147" cy="664606"/>
          </a:xfrm>
          <a:prstGeom prst="rect">
            <a:avLst/>
          </a:prstGeom>
        </p:spPr>
        <p:txBody>
          <a:bodyPr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Bold"/>
                <a:cs typeface="Montserrat 1 Bold"/>
                <a:sym typeface="Montserrat 1 Bold"/>
              </a:rPr>
              <a:t>Compreender os conceitos fundamentais de Governança Corporativa</a:t>
            </a:r>
          </a:p>
        </p:txBody>
      </p:sp>
      <p:sp>
        <p:nvSpPr>
          <p:cNvPr id="27" name="TextBox 27"/>
          <p:cNvSpPr txBox="1"/>
          <p:nvPr/>
        </p:nvSpPr>
        <p:spPr>
          <a:xfrm>
            <a:off x="7523110" y="3868639"/>
            <a:ext cx="4024366" cy="664606"/>
          </a:xfrm>
          <a:prstGeom prst="rect">
            <a:avLst/>
          </a:prstGeom>
        </p:spPr>
        <p:txBody>
          <a:bodyPr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Entender a estrutura e os mecanismos de Governança Corporativa</a:t>
            </a:r>
          </a:p>
        </p:txBody>
      </p:sp>
      <p:sp>
        <p:nvSpPr>
          <p:cNvPr id="29" name="TextBox 29"/>
          <p:cNvSpPr txBox="1"/>
          <p:nvPr/>
        </p:nvSpPr>
        <p:spPr>
          <a:xfrm>
            <a:off x="7523109" y="5370480"/>
            <a:ext cx="4567291" cy="664606"/>
          </a:xfrm>
          <a:prstGeom prst="rect">
            <a:avLst/>
          </a:prstGeom>
        </p:spPr>
        <p:txBody>
          <a:bodyPr wrap="square" lIns="0" tIns="0" rIns="0" bIns="0" rtlCol="0" anchor="t">
            <a:spAutoFit/>
          </a:bodyPr>
          <a:lstStyle/>
          <a:p>
            <a:pPr>
              <a:lnSpc>
                <a:spcPts val="2686"/>
              </a:lnSpc>
            </a:pPr>
            <a:r>
              <a:rPr lang="pt-BR" sz="1733" b="1" spc="17" dirty="0">
                <a:solidFill>
                  <a:srgbClr val="FFFFFF"/>
                </a:solidFill>
                <a:latin typeface="Calibri" panose="020F0502020204030204" pitchFamily="34" charset="0"/>
                <a:ea typeface="Montserrat 1 Medium"/>
                <a:cs typeface="Montserrat 1 Medium"/>
                <a:sym typeface="Montserrat 1 Medium"/>
              </a:rPr>
              <a:t>Aplicar conceitos de Governança Corporativa na trajetória profissional</a:t>
            </a:r>
          </a:p>
        </p:txBody>
      </p:sp>
      <p:sp>
        <p:nvSpPr>
          <p:cNvPr id="6" name="Freeform 22">
            <a:extLst>
              <a:ext uri="{FF2B5EF4-FFF2-40B4-BE49-F238E27FC236}">
                <a16:creationId xmlns:a16="http://schemas.microsoft.com/office/drawing/2014/main" id="{9D3D0FD3-C3F2-9AF1-3509-E9881CC5C4C2}"/>
              </a:ext>
            </a:extLst>
          </p:cNvPr>
          <p:cNvSpPr/>
          <p:nvPr/>
        </p:nvSpPr>
        <p:spPr>
          <a:xfrm>
            <a:off x="910704" y="1495794"/>
            <a:ext cx="1944879" cy="257697"/>
          </a:xfrm>
          <a:custGeom>
            <a:avLst/>
            <a:gdLst/>
            <a:ahLst/>
            <a:cxnLst/>
            <a:rect l="l" t="t" r="r" b="b"/>
            <a:pathLst>
              <a:path w="2917319" h="386545">
                <a:moveTo>
                  <a:pt x="0" y="0"/>
                </a:moveTo>
                <a:lnTo>
                  <a:pt x="2917318" y="0"/>
                </a:lnTo>
                <a:lnTo>
                  <a:pt x="2917318" y="386545"/>
                </a:lnTo>
                <a:lnTo>
                  <a:pt x="0" y="3865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12" name="TextBox 23">
            <a:extLst>
              <a:ext uri="{FF2B5EF4-FFF2-40B4-BE49-F238E27FC236}">
                <a16:creationId xmlns:a16="http://schemas.microsoft.com/office/drawing/2014/main" id="{28242E34-B881-814D-C2A5-6DF2626C6A44}"/>
              </a:ext>
            </a:extLst>
          </p:cNvPr>
          <p:cNvSpPr txBox="1"/>
          <p:nvPr/>
        </p:nvSpPr>
        <p:spPr>
          <a:xfrm>
            <a:off x="910704" y="1989757"/>
            <a:ext cx="4200157" cy="602729"/>
          </a:xfrm>
          <a:prstGeom prst="rect">
            <a:avLst/>
          </a:prstGeom>
        </p:spPr>
        <p:txBody>
          <a:bodyPr lIns="0" tIns="0" rIns="0" bIns="0" rtlCol="0" anchor="t">
            <a:spAutoFit/>
          </a:bodyPr>
          <a:lstStyle/>
          <a:p>
            <a:pPr>
              <a:lnSpc>
                <a:spcPts val="4714"/>
              </a:lnSpc>
            </a:pPr>
            <a:r>
              <a:rPr lang="pt-BR" sz="4000" b="1" dirty="0">
                <a:solidFill>
                  <a:srgbClr val="000000"/>
                </a:solidFill>
                <a:latin typeface="Calibri" panose="020F0502020204030204" pitchFamily="34" charset="0"/>
                <a:ea typeface="Montserrat 1 Bold"/>
                <a:cs typeface="Montserrat 1 Bold"/>
                <a:sym typeface="Montserrat 1 Bold"/>
              </a:rPr>
              <a:t>O G do ESG</a:t>
            </a:r>
            <a:endParaRPr lang="pt-BR" sz="4000" dirty="0">
              <a:solidFill>
                <a:srgbClr val="000000"/>
              </a:solidFill>
              <a:latin typeface="Calibri" panose="020F0502020204030204" pitchFamily="34" charset="0"/>
              <a:ea typeface="Montserrat 1"/>
              <a:cs typeface="Montserrat 1"/>
              <a:sym typeface="Montserrat 1"/>
            </a:endParaRPr>
          </a:p>
        </p:txBody>
      </p:sp>
      <p:sp>
        <p:nvSpPr>
          <p:cNvPr id="13" name="TextBox 23">
            <a:extLst>
              <a:ext uri="{FF2B5EF4-FFF2-40B4-BE49-F238E27FC236}">
                <a16:creationId xmlns:a16="http://schemas.microsoft.com/office/drawing/2014/main" id="{D478EB4D-3AC0-F709-4F86-B8F0ADDEFA97}"/>
              </a:ext>
            </a:extLst>
          </p:cNvPr>
          <p:cNvSpPr txBox="1"/>
          <p:nvPr/>
        </p:nvSpPr>
        <p:spPr>
          <a:xfrm>
            <a:off x="895853" y="656799"/>
            <a:ext cx="4200157" cy="602729"/>
          </a:xfrm>
          <a:prstGeom prst="rect">
            <a:avLst/>
          </a:prstGeom>
        </p:spPr>
        <p:txBody>
          <a:bodyPr lIns="0" tIns="0" rIns="0" bIns="0" rtlCol="0" anchor="t">
            <a:spAutoFit/>
          </a:bodyPr>
          <a:lstStyle/>
          <a:p>
            <a:pPr>
              <a:lnSpc>
                <a:spcPts val="4714"/>
              </a:lnSpc>
            </a:pPr>
            <a:r>
              <a:rPr lang="pt-BR" sz="4533" b="1" dirty="0">
                <a:solidFill>
                  <a:srgbClr val="000000"/>
                </a:solidFill>
                <a:latin typeface="Calibri" panose="020F0502020204030204" pitchFamily="34" charset="0"/>
                <a:ea typeface="Montserrat 1 Bold"/>
                <a:cs typeface="Montserrat 1 Bold"/>
                <a:sym typeface="Montserrat 1 Bold"/>
              </a:rPr>
              <a:t>AULA 5</a:t>
            </a:r>
            <a:endParaRPr lang="pt-BR" sz="4533" dirty="0">
              <a:solidFill>
                <a:srgbClr val="000000"/>
              </a:solidFill>
              <a:latin typeface="Calibri" panose="020F0502020204030204" pitchFamily="34" charset="0"/>
              <a:ea typeface="Montserrat 1"/>
              <a:cs typeface="Montserrat 1"/>
              <a:sym typeface="Montserrat 1"/>
            </a:endParaRPr>
          </a:p>
        </p:txBody>
      </p:sp>
      <p:sp>
        <p:nvSpPr>
          <p:cNvPr id="19" name="Freeform 9">
            <a:extLst>
              <a:ext uri="{FF2B5EF4-FFF2-40B4-BE49-F238E27FC236}">
                <a16:creationId xmlns:a16="http://schemas.microsoft.com/office/drawing/2014/main" id="{B8B0BCAA-BA1C-B331-7118-8FC888716605}"/>
              </a:ext>
            </a:extLst>
          </p:cNvPr>
          <p:cNvSpPr/>
          <p:nvPr/>
        </p:nvSpPr>
        <p:spPr>
          <a:xfrm>
            <a:off x="6754215" y="4235515"/>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26" name="TextBox 10">
            <a:extLst>
              <a:ext uri="{FF2B5EF4-FFF2-40B4-BE49-F238E27FC236}">
                <a16:creationId xmlns:a16="http://schemas.microsoft.com/office/drawing/2014/main" id="{AA63EC92-5086-5FF0-C558-E30B82A92CCA}"/>
              </a:ext>
            </a:extLst>
          </p:cNvPr>
          <p:cNvSpPr txBox="1"/>
          <p:nvPr/>
        </p:nvSpPr>
        <p:spPr>
          <a:xfrm>
            <a:off x="6754215" y="4122888"/>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Calibri" panose="020F0502020204030204" pitchFamily="34" charset="0"/>
                <a:cs typeface="Calibri" panose="020F0502020204030204" pitchFamily="34" charset="0"/>
                <a:sym typeface="Montaser Arabic Bold"/>
              </a:rPr>
              <a:t>2</a:t>
            </a:r>
          </a:p>
        </p:txBody>
      </p:sp>
      <p:sp>
        <p:nvSpPr>
          <p:cNvPr id="28" name="Freeform 9">
            <a:extLst>
              <a:ext uri="{FF2B5EF4-FFF2-40B4-BE49-F238E27FC236}">
                <a16:creationId xmlns:a16="http://schemas.microsoft.com/office/drawing/2014/main" id="{3E79A4A0-E24F-53D3-8F16-250A34C2671B}"/>
              </a:ext>
            </a:extLst>
          </p:cNvPr>
          <p:cNvSpPr/>
          <p:nvPr/>
        </p:nvSpPr>
        <p:spPr>
          <a:xfrm>
            <a:off x="6754215" y="5396872"/>
            <a:ext cx="496841" cy="496841"/>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73BFE7"/>
          </a:solidFill>
        </p:spPr>
        <p:txBody>
          <a:bodyPr/>
          <a:lstStyle/>
          <a:p>
            <a:endParaRPr lang="pt-BR" sz="1200" dirty="0">
              <a:latin typeface="Calibri" panose="020F0502020204030204" pitchFamily="34" charset="0"/>
            </a:endParaRPr>
          </a:p>
        </p:txBody>
      </p:sp>
      <p:sp>
        <p:nvSpPr>
          <p:cNvPr id="30" name="TextBox 10">
            <a:extLst>
              <a:ext uri="{FF2B5EF4-FFF2-40B4-BE49-F238E27FC236}">
                <a16:creationId xmlns:a16="http://schemas.microsoft.com/office/drawing/2014/main" id="{F5AF2737-3D11-BC6E-7CF9-DC19E7DD5771}"/>
              </a:ext>
            </a:extLst>
          </p:cNvPr>
          <p:cNvSpPr txBox="1"/>
          <p:nvPr/>
        </p:nvSpPr>
        <p:spPr>
          <a:xfrm>
            <a:off x="6754215" y="5284245"/>
            <a:ext cx="496841" cy="665611"/>
          </a:xfrm>
          <a:prstGeom prst="rect">
            <a:avLst/>
          </a:prstGeom>
        </p:spPr>
        <p:txBody>
          <a:bodyPr lIns="33867" tIns="33867" rIns="33867" bIns="33867" rtlCol="0" anchor="ctr"/>
          <a:lstStyle/>
          <a:p>
            <a:pPr algn="ctr">
              <a:lnSpc>
                <a:spcPts val="2400"/>
              </a:lnSpc>
            </a:pPr>
            <a:r>
              <a:rPr lang="pt-BR" sz="1600" b="1" dirty="0">
                <a:solidFill>
                  <a:srgbClr val="FFFFFF"/>
                </a:solidFill>
                <a:latin typeface="Calibri" panose="020F0502020204030204" pitchFamily="34" charset="0"/>
                <a:ea typeface="Calibri" panose="020F0502020204030204" pitchFamily="34" charset="0"/>
                <a:cs typeface="Calibri" panose="020F0502020204030204" pitchFamily="34" charset="0"/>
                <a:sym typeface="Montaser Arabic Bold"/>
              </a:rPr>
              <a:t>3</a:t>
            </a:r>
          </a:p>
        </p:txBody>
      </p:sp>
    </p:spTree>
    <p:extLst>
      <p:ext uri="{BB962C8B-B14F-4D97-AF65-F5344CB8AC3E}">
        <p14:creationId xmlns:p14="http://schemas.microsoft.com/office/powerpoint/2010/main" val="37156023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42208" y="1055352"/>
            <a:ext cx="6070678" cy="952691"/>
            <a:chOff x="0" y="0"/>
            <a:chExt cx="4996431" cy="698500"/>
          </a:xfrm>
        </p:grpSpPr>
        <p:sp>
          <p:nvSpPr>
            <p:cNvPr id="4" name="Freeform 4"/>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p:cNvGrpSpPr/>
          <p:nvPr/>
        </p:nvGrpSpPr>
        <p:grpSpPr>
          <a:xfrm>
            <a:off x="770445" y="1017252"/>
            <a:ext cx="6707019" cy="863683"/>
            <a:chOff x="0" y="0"/>
            <a:chExt cx="5424277" cy="698500"/>
          </a:xfrm>
        </p:grpSpPr>
        <p:sp>
          <p:nvSpPr>
            <p:cNvPr id="7" name="Freeform 7"/>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9" name="Freeform 9"/>
          <p:cNvSpPr/>
          <p:nvPr/>
        </p:nvSpPr>
        <p:spPr>
          <a:xfrm>
            <a:off x="7343191" y="1304672"/>
            <a:ext cx="484880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8664"/>
            </a:stretch>
          </a:blipFill>
        </p:spPr>
        <p:txBody>
          <a:bodyPr/>
          <a:lstStyle/>
          <a:p>
            <a:endParaRPr lang="pt-BR" sz="1200" dirty="0"/>
          </a:p>
        </p:txBody>
      </p:sp>
      <p:sp>
        <p:nvSpPr>
          <p:cNvPr id="10" name="Freeform 10"/>
          <p:cNvSpPr/>
          <p:nvPr/>
        </p:nvSpPr>
        <p:spPr>
          <a:xfrm>
            <a:off x="8453006" y="4848162"/>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p:cNvGrpSpPr/>
          <p:nvPr/>
        </p:nvGrpSpPr>
        <p:grpSpPr>
          <a:xfrm>
            <a:off x="8114981" y="2038417"/>
            <a:ext cx="3981857" cy="3421909"/>
            <a:chOff x="0" y="0"/>
            <a:chExt cx="812800" cy="698500"/>
          </a:xfrm>
          <a:blipFill dpi="0" rotWithShape="1">
            <a:blip r:embed="rId6"/>
            <a:srcRect/>
            <a:stretch>
              <a:fillRect l="-35000" r="1000"/>
            </a:stretch>
          </a:blipFill>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1A86AD"/>
              </a:solidFill>
              <a:prstDash val="solid"/>
              <a:miter/>
            </a:ln>
          </p:spPr>
          <p:txBody>
            <a:bodyPr/>
            <a:lstStyle/>
            <a:p>
              <a:endParaRPr lang="pt-BR" sz="1200" dirty="0"/>
            </a:p>
          </p:txBody>
        </p:sp>
      </p:grpSp>
      <p:sp>
        <p:nvSpPr>
          <p:cNvPr id="19" name="Freeform 19"/>
          <p:cNvSpPr/>
          <p:nvPr/>
        </p:nvSpPr>
        <p:spPr>
          <a:xfrm rot="-10800000" flipH="1">
            <a:off x="6858932" y="1292379"/>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p>
        </p:txBody>
      </p:sp>
      <p:sp>
        <p:nvSpPr>
          <p:cNvPr id="25" name="TextBox 25"/>
          <p:cNvSpPr txBox="1"/>
          <p:nvPr/>
        </p:nvSpPr>
        <p:spPr>
          <a:xfrm>
            <a:off x="1402197" y="1292013"/>
            <a:ext cx="5904793" cy="359586"/>
          </a:xfrm>
          <a:prstGeom prst="rect">
            <a:avLst/>
          </a:prstGeom>
        </p:spPr>
        <p:txBody>
          <a:bodyPr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O Que é Governança Corporativa</a:t>
            </a:r>
          </a:p>
        </p:txBody>
      </p:sp>
      <p:sp>
        <p:nvSpPr>
          <p:cNvPr id="26" name="TextBox 26"/>
          <p:cNvSpPr txBox="1"/>
          <p:nvPr/>
        </p:nvSpPr>
        <p:spPr>
          <a:xfrm>
            <a:off x="1403415" y="2106775"/>
            <a:ext cx="5817377" cy="1604735"/>
          </a:xfrm>
          <a:prstGeom prst="rect">
            <a:avLst/>
          </a:prstGeom>
        </p:spPr>
        <p:txBody>
          <a:bodyPr wrap="square" lIns="0" tIns="0" rIns="0" bIns="0" rtlCol="0" anchor="t">
            <a:spAutoFit/>
          </a:bodyPr>
          <a:lstStyle/>
          <a:p>
            <a:pPr algn="l">
              <a:lnSpc>
                <a:spcPct val="150000"/>
              </a:lnSpc>
              <a:spcBef>
                <a:spcPct val="0"/>
              </a:spcBef>
            </a:pPr>
            <a:r>
              <a:rPr lang="pt-BR" sz="2400" kern="0" dirty="0">
                <a:solidFill>
                  <a:prstClr val="black"/>
                </a:solidFill>
                <a:latin typeface="Calibri" panose="020F0502020204030204" pitchFamily="34" charset="0"/>
              </a:rPr>
              <a:t>É o conjunto de </a:t>
            </a:r>
            <a:r>
              <a:rPr lang="pt-BR" sz="2400" b="1" kern="0" dirty="0">
                <a:solidFill>
                  <a:srgbClr val="018DCA"/>
                </a:solidFill>
                <a:latin typeface="Calibri" panose="020F0502020204030204" pitchFamily="34" charset="0"/>
              </a:rPr>
              <a:t>regras</a:t>
            </a:r>
            <a:r>
              <a:rPr lang="pt-BR" sz="2400" kern="0" dirty="0">
                <a:solidFill>
                  <a:prstClr val="black"/>
                </a:solidFill>
                <a:latin typeface="Calibri" panose="020F0502020204030204" pitchFamily="34" charset="0"/>
              </a:rPr>
              <a:t> que define como deve ser</a:t>
            </a:r>
            <a:r>
              <a:rPr lang="pt-BR" sz="2400" kern="0" dirty="0">
                <a:solidFill>
                  <a:srgbClr val="CC3030"/>
                </a:solidFill>
                <a:latin typeface="Calibri" panose="020F0502020204030204" pitchFamily="34" charset="0"/>
              </a:rPr>
              <a:t> </a:t>
            </a:r>
            <a:r>
              <a:rPr lang="pt-BR" sz="2400" b="1" kern="0" dirty="0">
                <a:solidFill>
                  <a:srgbClr val="018DCA"/>
                </a:solidFill>
                <a:latin typeface="Calibri" panose="020F0502020204030204" pitchFamily="34" charset="0"/>
              </a:rPr>
              <a:t>dirigida e monitorada</a:t>
            </a:r>
            <a:r>
              <a:rPr lang="pt-BR" sz="2400" kern="0" dirty="0">
                <a:solidFill>
                  <a:srgbClr val="CC3030"/>
                </a:solidFill>
                <a:latin typeface="Calibri" panose="020F0502020204030204" pitchFamily="34" charset="0"/>
              </a:rPr>
              <a:t> </a:t>
            </a:r>
            <a:r>
              <a:rPr lang="pt-BR" sz="2400" kern="0" dirty="0">
                <a:solidFill>
                  <a:prstClr val="black"/>
                </a:solidFill>
                <a:latin typeface="Calibri" panose="020F0502020204030204" pitchFamily="34" charset="0"/>
              </a:rPr>
              <a:t>uma organização seja ela pequena, média ou grande. </a:t>
            </a:r>
            <a:endParaRPr lang="pt-BR" sz="2400" dirty="0">
              <a:solidFill>
                <a:srgbClr val="000000"/>
              </a:solidFill>
              <a:latin typeface="Montserrat 1"/>
              <a:ea typeface="Montserrat 1"/>
              <a:cs typeface="Montserrat 1"/>
              <a:sym typeface="Montserrat 1"/>
            </a:endParaRPr>
          </a:p>
        </p:txBody>
      </p:sp>
    </p:spTree>
    <p:extLst>
      <p:ext uri="{BB962C8B-B14F-4D97-AF65-F5344CB8AC3E}">
        <p14:creationId xmlns:p14="http://schemas.microsoft.com/office/powerpoint/2010/main" val="2726309479"/>
      </p:ext>
    </p:extLst>
  </p:cSld>
  <p:clrMapOvr>
    <a:masterClrMapping/>
  </p:clrMapOvr>
  <p:transition>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flipV="1">
            <a:off x="914910" y="1415520"/>
            <a:ext cx="5181089" cy="0"/>
          </a:xfrm>
          <a:prstGeom prst="line">
            <a:avLst/>
          </a:prstGeom>
          <a:ln w="19050" cap="flat">
            <a:solidFill>
              <a:srgbClr val="000000"/>
            </a:solidFill>
            <a:prstDash val="solid"/>
            <a:headEnd type="none" w="sm" len="sm"/>
            <a:tailEnd type="none" w="sm" len="sm"/>
          </a:ln>
        </p:spPr>
        <p:txBody>
          <a:bodyPr/>
          <a:lstStyle/>
          <a:p>
            <a:endParaRPr lang="pt-BR" sz="975" dirty="0"/>
          </a:p>
        </p:txBody>
      </p:sp>
      <p:grpSp>
        <p:nvGrpSpPr>
          <p:cNvPr id="18" name="Group 11">
            <a:extLst>
              <a:ext uri="{FF2B5EF4-FFF2-40B4-BE49-F238E27FC236}">
                <a16:creationId xmlns:a16="http://schemas.microsoft.com/office/drawing/2014/main" id="{3CC6015D-95FC-77A6-EECC-CB31A692915B}"/>
              </a:ext>
            </a:extLst>
          </p:cNvPr>
          <p:cNvGrpSpPr/>
          <p:nvPr/>
        </p:nvGrpSpPr>
        <p:grpSpPr>
          <a:xfrm>
            <a:off x="874713" y="1634806"/>
            <a:ext cx="403683" cy="540809"/>
            <a:chOff x="0" y="-66675"/>
            <a:chExt cx="196283" cy="262958"/>
          </a:xfrm>
        </p:grpSpPr>
        <p:sp>
          <p:nvSpPr>
            <p:cNvPr id="20" name="Freeform 12">
              <a:extLst>
                <a:ext uri="{FF2B5EF4-FFF2-40B4-BE49-F238E27FC236}">
                  <a16:creationId xmlns:a16="http://schemas.microsoft.com/office/drawing/2014/main" id="{B43FE583-23B9-D0DB-74BD-E3820291B1F3}"/>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1733" b="1" dirty="0">
                  <a:solidFill>
                    <a:schemeClr val="bg1"/>
                  </a:solidFill>
                  <a:latin typeface="Calibri" panose="020F0502020204030204" pitchFamily="34" charset="0"/>
                </a:rPr>
                <a:t>1</a:t>
              </a:r>
            </a:p>
          </p:txBody>
        </p:sp>
        <p:sp>
          <p:nvSpPr>
            <p:cNvPr id="21" name="TextBox 13">
              <a:extLst>
                <a:ext uri="{FF2B5EF4-FFF2-40B4-BE49-F238E27FC236}">
                  <a16:creationId xmlns:a16="http://schemas.microsoft.com/office/drawing/2014/main" id="{8468DFAD-0E1E-DA48-AFF7-DD1541924F4D}"/>
                </a:ext>
              </a:extLst>
            </p:cNvPr>
            <p:cNvSpPr txBox="1"/>
            <p:nvPr/>
          </p:nvSpPr>
          <p:spPr>
            <a:xfrm>
              <a:off x="0" y="-66675"/>
              <a:ext cx="196283" cy="262958"/>
            </a:xfrm>
            <a:prstGeom prst="rect">
              <a:avLst/>
            </a:prstGeom>
          </p:spPr>
          <p:txBody>
            <a:bodyPr lIns="27517" tIns="27517" rIns="27517" bIns="27517" rtlCol="0" anchor="ctr"/>
            <a:lstStyle/>
            <a:p>
              <a:pPr algn="ctr">
                <a:lnSpc>
                  <a:spcPts val="1950"/>
                </a:lnSpc>
              </a:pPr>
              <a:endParaRPr lang="pt-BR" sz="975" dirty="0">
                <a:latin typeface="Calibri" panose="020F0502020204030204" pitchFamily="34" charset="0"/>
              </a:endParaRPr>
            </a:p>
          </p:txBody>
        </p:sp>
      </p:grpSp>
      <p:sp>
        <p:nvSpPr>
          <p:cNvPr id="14" name="TextBox 36">
            <a:extLst>
              <a:ext uri="{FF2B5EF4-FFF2-40B4-BE49-F238E27FC236}">
                <a16:creationId xmlns:a16="http://schemas.microsoft.com/office/drawing/2014/main" id="{928B8164-3922-C681-AD2A-862CFCF920B0}"/>
              </a:ext>
            </a:extLst>
          </p:cNvPr>
          <p:cNvSpPr txBox="1"/>
          <p:nvPr/>
        </p:nvSpPr>
        <p:spPr>
          <a:xfrm>
            <a:off x="1496233" y="1841175"/>
            <a:ext cx="3848639" cy="547842"/>
          </a:xfrm>
          <a:prstGeom prst="rect">
            <a:avLst/>
          </a:prstGeom>
        </p:spPr>
        <p:txBody>
          <a:bodyPr wrap="square" lIns="0" tIns="0" rIns="0" bIns="0" rtlCol="0" anchor="t">
            <a:spAutoFit/>
          </a:bodyPr>
          <a:lstStyle/>
          <a:p>
            <a:pPr>
              <a:lnSpc>
                <a:spcPts val="2182"/>
              </a:lnSpc>
            </a:pPr>
            <a:r>
              <a:rPr lang="pt-BR" sz="2167" b="1" spc="14" dirty="0">
                <a:solidFill>
                  <a:srgbClr val="000000"/>
                </a:solidFill>
                <a:latin typeface="Montserrat 1 Medium"/>
                <a:ea typeface="Montserrat 1 Medium"/>
                <a:cs typeface="Montserrat 1 Medium"/>
                <a:sym typeface="Montserrat 1 Medium"/>
              </a:rPr>
              <a:t>QUAL a estrutura organizacional </a:t>
            </a:r>
            <a:r>
              <a:rPr lang="pt-BR" sz="1600" b="1" spc="14" dirty="0">
                <a:solidFill>
                  <a:schemeClr val="bg1">
                    <a:lumMod val="65000"/>
                  </a:schemeClr>
                </a:solidFill>
                <a:latin typeface="Montserrat 1 Medium"/>
                <a:ea typeface="Montserrat 1 Medium"/>
                <a:cs typeface="Montserrat 1 Medium"/>
                <a:sym typeface="Montserrat 1 Medium"/>
              </a:rPr>
              <a:t>(ORGANOGRAMA)</a:t>
            </a:r>
            <a:endParaRPr lang="pt-BR" sz="2167" b="1" spc="14" dirty="0">
              <a:solidFill>
                <a:schemeClr val="bg1">
                  <a:lumMod val="65000"/>
                </a:schemeClr>
              </a:solidFill>
              <a:latin typeface="Montserrat 1 Medium"/>
              <a:ea typeface="Montserrat 1 Medium"/>
              <a:cs typeface="Montserrat 1 Medium"/>
              <a:sym typeface="Montserrat 1 Medium"/>
            </a:endParaRPr>
          </a:p>
        </p:txBody>
      </p:sp>
      <p:sp>
        <p:nvSpPr>
          <p:cNvPr id="28" name="TextBox 37">
            <a:extLst>
              <a:ext uri="{FF2B5EF4-FFF2-40B4-BE49-F238E27FC236}">
                <a16:creationId xmlns:a16="http://schemas.microsoft.com/office/drawing/2014/main" id="{F0095356-8834-C42C-AF5D-24196882FC16}"/>
              </a:ext>
            </a:extLst>
          </p:cNvPr>
          <p:cNvSpPr txBox="1"/>
          <p:nvPr/>
        </p:nvSpPr>
        <p:spPr>
          <a:xfrm>
            <a:off x="1496233" y="2472651"/>
            <a:ext cx="4599768" cy="3112583"/>
          </a:xfrm>
          <a:prstGeom prst="rect">
            <a:avLst/>
          </a:prstGeom>
        </p:spPr>
        <p:txBody>
          <a:bodyPr wrap="square" lIns="0" tIns="0" rIns="0" bIns="0" rtlCol="0" anchor="t">
            <a:spAutoFit/>
          </a:bodyPr>
          <a:lstStyle/>
          <a:p>
            <a:pPr marL="285750" indent="-285750">
              <a:lnSpc>
                <a:spcPct val="150000"/>
              </a:lnSpc>
              <a:buFont typeface="Arial" panose="020B0604020202020204" pitchFamily="34" charset="0"/>
              <a:buChar char="•"/>
            </a:pPr>
            <a:r>
              <a:rPr lang="pt-BR" sz="1517" dirty="0">
                <a:latin typeface="Calibri" panose="020F0502020204030204" pitchFamily="34" charset="0"/>
              </a:rPr>
              <a:t>Estrutura hierárquica da organização </a:t>
            </a:r>
          </a:p>
          <a:p>
            <a:pPr marL="285750" indent="-285750">
              <a:lnSpc>
                <a:spcPct val="150000"/>
              </a:lnSpc>
              <a:buFont typeface="Arial" panose="020B0604020202020204" pitchFamily="34" charset="0"/>
              <a:buChar char="•"/>
            </a:pPr>
            <a:r>
              <a:rPr lang="pt-BR" sz="1517" dirty="0">
                <a:latin typeface="Calibri" panose="020F0502020204030204" pitchFamily="34" charset="0"/>
              </a:rPr>
              <a:t>Níveis de autoridade e subordinação </a:t>
            </a:r>
          </a:p>
          <a:p>
            <a:pPr marL="285750" indent="-285750">
              <a:lnSpc>
                <a:spcPct val="150000"/>
              </a:lnSpc>
              <a:buFont typeface="Arial" panose="020B0604020202020204" pitchFamily="34" charset="0"/>
              <a:buChar char="•"/>
            </a:pPr>
            <a:r>
              <a:rPr lang="pt-BR" sz="1517" dirty="0">
                <a:latin typeface="Calibri" panose="020F0502020204030204" pitchFamily="34" charset="0"/>
              </a:rPr>
              <a:t>Relações entre diferentes órgãos (Assembleia de Acionistas → Conselho de Administração → Diretoria Executiva) </a:t>
            </a:r>
          </a:p>
          <a:p>
            <a:pPr marL="285750" indent="-285750">
              <a:lnSpc>
                <a:spcPct val="150000"/>
              </a:lnSpc>
              <a:buFont typeface="Arial" panose="020B0604020202020204" pitchFamily="34" charset="0"/>
              <a:buChar char="•"/>
            </a:pPr>
            <a:r>
              <a:rPr lang="pt-BR" sz="1517" dirty="0">
                <a:latin typeface="Calibri" panose="020F0502020204030204" pitchFamily="34" charset="0"/>
              </a:rPr>
              <a:t>Distribuição de poder entre propriedade e gestão </a:t>
            </a:r>
          </a:p>
          <a:p>
            <a:pPr marL="285750" indent="-285750">
              <a:lnSpc>
                <a:spcPct val="150000"/>
              </a:lnSpc>
              <a:buFont typeface="Arial" panose="020B0604020202020204" pitchFamily="34" charset="0"/>
              <a:buChar char="•"/>
            </a:pPr>
            <a:r>
              <a:rPr lang="pt-BR" sz="1517" dirty="0">
                <a:latin typeface="Calibri" panose="020F0502020204030204" pitchFamily="34" charset="0"/>
              </a:rPr>
              <a:t>Segregação de funções entre supervisão estratégica e execução operacional </a:t>
            </a:r>
          </a:p>
          <a:p>
            <a:pPr marL="285750" indent="-285750">
              <a:lnSpc>
                <a:spcPct val="150000"/>
              </a:lnSpc>
              <a:buFont typeface="Arial" panose="020B0604020202020204" pitchFamily="34" charset="0"/>
              <a:buChar char="•"/>
            </a:pPr>
            <a:endParaRPr lang="pt-BR" sz="1517" dirty="0">
              <a:latin typeface="Calibri" panose="020F0502020204030204" pitchFamily="34" charset="0"/>
            </a:endParaRPr>
          </a:p>
        </p:txBody>
      </p:sp>
      <p:sp>
        <p:nvSpPr>
          <p:cNvPr id="48" name="CaixaDeTexto 47">
            <a:extLst>
              <a:ext uri="{FF2B5EF4-FFF2-40B4-BE49-F238E27FC236}">
                <a16:creationId xmlns:a16="http://schemas.microsoft.com/office/drawing/2014/main" id="{065F47E8-A91D-9D89-6213-6F675828FAAE}"/>
              </a:ext>
            </a:extLst>
          </p:cNvPr>
          <p:cNvSpPr txBox="1"/>
          <p:nvPr/>
        </p:nvSpPr>
        <p:spPr>
          <a:xfrm>
            <a:off x="6927311" y="145262"/>
            <a:ext cx="4449809" cy="1077218"/>
          </a:xfrm>
          <a:prstGeom prst="rect">
            <a:avLst/>
          </a:prstGeom>
          <a:noFill/>
        </p:spPr>
        <p:txBody>
          <a:bodyPr wrap="square">
            <a:spAutoFit/>
          </a:bodyPr>
          <a:lstStyle/>
          <a:p>
            <a:r>
              <a:rPr lang="pt-BR" sz="3200" dirty="0">
                <a:latin typeface="Montserrat Black" panose="00000A00000000000000" pitchFamily="2" charset="0"/>
              </a:rPr>
              <a:t>O Que a Governança Define</a:t>
            </a:r>
          </a:p>
        </p:txBody>
      </p:sp>
      <p:grpSp>
        <p:nvGrpSpPr>
          <p:cNvPr id="5" name="Group 11">
            <a:extLst>
              <a:ext uri="{FF2B5EF4-FFF2-40B4-BE49-F238E27FC236}">
                <a16:creationId xmlns:a16="http://schemas.microsoft.com/office/drawing/2014/main" id="{050E3D5C-E192-3B2C-F235-C8EDDDCB1211}"/>
              </a:ext>
            </a:extLst>
          </p:cNvPr>
          <p:cNvGrpSpPr/>
          <p:nvPr/>
        </p:nvGrpSpPr>
        <p:grpSpPr>
          <a:xfrm>
            <a:off x="6581061" y="1639725"/>
            <a:ext cx="403683" cy="540809"/>
            <a:chOff x="0" y="-66675"/>
            <a:chExt cx="196283" cy="262958"/>
          </a:xfrm>
        </p:grpSpPr>
        <p:sp>
          <p:nvSpPr>
            <p:cNvPr id="6" name="Freeform 12">
              <a:extLst>
                <a:ext uri="{FF2B5EF4-FFF2-40B4-BE49-F238E27FC236}">
                  <a16:creationId xmlns:a16="http://schemas.microsoft.com/office/drawing/2014/main" id="{6B866DE2-7750-A02C-38E3-F44270BDF0DD}"/>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1733" b="1" dirty="0">
                  <a:solidFill>
                    <a:schemeClr val="bg1"/>
                  </a:solidFill>
                  <a:latin typeface="Calibri" panose="020F0502020204030204" pitchFamily="34" charset="0"/>
                </a:rPr>
                <a:t>2</a:t>
              </a:r>
            </a:p>
          </p:txBody>
        </p:sp>
        <p:sp>
          <p:nvSpPr>
            <p:cNvPr id="7" name="TextBox 13">
              <a:extLst>
                <a:ext uri="{FF2B5EF4-FFF2-40B4-BE49-F238E27FC236}">
                  <a16:creationId xmlns:a16="http://schemas.microsoft.com/office/drawing/2014/main" id="{20A16587-476A-D2D2-E8A4-BF10AA2204A0}"/>
                </a:ext>
              </a:extLst>
            </p:cNvPr>
            <p:cNvSpPr txBox="1"/>
            <p:nvPr/>
          </p:nvSpPr>
          <p:spPr>
            <a:xfrm>
              <a:off x="0" y="-66675"/>
              <a:ext cx="196283" cy="262958"/>
            </a:xfrm>
            <a:prstGeom prst="rect">
              <a:avLst/>
            </a:prstGeom>
          </p:spPr>
          <p:txBody>
            <a:bodyPr lIns="27517" tIns="27517" rIns="27517" bIns="27517" rtlCol="0" anchor="ctr"/>
            <a:lstStyle/>
            <a:p>
              <a:pPr algn="ctr">
                <a:lnSpc>
                  <a:spcPts val="1950"/>
                </a:lnSpc>
              </a:pPr>
              <a:endParaRPr lang="pt-BR" sz="975" dirty="0">
                <a:latin typeface="Calibri" panose="020F0502020204030204" pitchFamily="34" charset="0"/>
              </a:endParaRPr>
            </a:p>
          </p:txBody>
        </p:sp>
      </p:grpSp>
      <p:sp>
        <p:nvSpPr>
          <p:cNvPr id="8" name="TextBox 36">
            <a:extLst>
              <a:ext uri="{FF2B5EF4-FFF2-40B4-BE49-F238E27FC236}">
                <a16:creationId xmlns:a16="http://schemas.microsoft.com/office/drawing/2014/main" id="{AAAFD6FA-DBD8-464C-4604-CB2EDE03CEA2}"/>
              </a:ext>
            </a:extLst>
          </p:cNvPr>
          <p:cNvSpPr txBox="1"/>
          <p:nvPr/>
        </p:nvSpPr>
        <p:spPr>
          <a:xfrm>
            <a:off x="7202581" y="1846094"/>
            <a:ext cx="3848639" cy="547842"/>
          </a:xfrm>
          <a:prstGeom prst="rect">
            <a:avLst/>
          </a:prstGeom>
        </p:spPr>
        <p:txBody>
          <a:bodyPr wrap="square" lIns="0" tIns="0" rIns="0" bIns="0" rtlCol="0" anchor="t">
            <a:spAutoFit/>
          </a:bodyPr>
          <a:lstStyle/>
          <a:p>
            <a:pPr>
              <a:lnSpc>
                <a:spcPts val="2182"/>
              </a:lnSpc>
            </a:pPr>
            <a:r>
              <a:rPr lang="pt-BR" sz="2167" b="1" spc="14" dirty="0">
                <a:solidFill>
                  <a:srgbClr val="000000"/>
                </a:solidFill>
                <a:latin typeface="Montserrat 1 Medium"/>
                <a:ea typeface="Montserrat 1 Medium"/>
                <a:cs typeface="Montserrat 1 Medium"/>
                <a:sym typeface="Montserrat 1 Medium"/>
              </a:rPr>
              <a:t>QUEM pode decidir </a:t>
            </a:r>
          </a:p>
          <a:p>
            <a:pPr>
              <a:lnSpc>
                <a:spcPts val="2182"/>
              </a:lnSpc>
            </a:pPr>
            <a:r>
              <a:rPr lang="pt-BR" sz="1600" b="1" spc="14" dirty="0">
                <a:solidFill>
                  <a:schemeClr val="bg1">
                    <a:lumMod val="65000"/>
                  </a:schemeClr>
                </a:solidFill>
                <a:latin typeface="Montserrat 1 Medium"/>
                <a:ea typeface="Montserrat 1 Medium"/>
                <a:cs typeface="Montserrat 1 Medium"/>
                <a:sym typeface="Montserrat 1 Medium"/>
              </a:rPr>
              <a:t>(PROCESSO DECISÓRIO)</a:t>
            </a:r>
            <a:endParaRPr lang="pt-BR" sz="2167" b="1" spc="14" dirty="0">
              <a:solidFill>
                <a:schemeClr val="bg1">
                  <a:lumMod val="65000"/>
                </a:schemeClr>
              </a:solidFill>
              <a:latin typeface="Montserrat 1 Medium"/>
              <a:ea typeface="Montserrat 1 Medium"/>
              <a:cs typeface="Montserrat 1 Medium"/>
              <a:sym typeface="Montserrat 1 Medium"/>
            </a:endParaRPr>
          </a:p>
        </p:txBody>
      </p:sp>
      <p:sp>
        <p:nvSpPr>
          <p:cNvPr id="9" name="TextBox 37">
            <a:extLst>
              <a:ext uri="{FF2B5EF4-FFF2-40B4-BE49-F238E27FC236}">
                <a16:creationId xmlns:a16="http://schemas.microsoft.com/office/drawing/2014/main" id="{620F3542-4F4C-DC6B-0D66-01874A5178FB}"/>
              </a:ext>
            </a:extLst>
          </p:cNvPr>
          <p:cNvSpPr txBox="1"/>
          <p:nvPr/>
        </p:nvSpPr>
        <p:spPr>
          <a:xfrm>
            <a:off x="7202581" y="2477570"/>
            <a:ext cx="4599768" cy="1361463"/>
          </a:xfrm>
          <a:prstGeom prst="rect">
            <a:avLst/>
          </a:prstGeom>
        </p:spPr>
        <p:txBody>
          <a:bodyPr wrap="square" lIns="0" tIns="0" rIns="0" bIns="0" rtlCol="0" anchor="t">
            <a:spAutoFit/>
          </a:bodyPr>
          <a:lstStyle/>
          <a:p>
            <a:pPr marL="285750" indent="-285750">
              <a:lnSpc>
                <a:spcPct val="150000"/>
              </a:lnSpc>
              <a:buFont typeface="Arial" panose="020B0604020202020204" pitchFamily="34" charset="0"/>
              <a:buChar char="•"/>
            </a:pPr>
            <a:r>
              <a:rPr lang="pt-BR" sz="1517" dirty="0">
                <a:latin typeface="Calibri" panose="020F0502020204030204" pitchFamily="34" charset="0"/>
              </a:rPr>
              <a:t>Quem decide o quê e quando </a:t>
            </a:r>
          </a:p>
          <a:p>
            <a:pPr marL="285750" indent="-285750">
              <a:lnSpc>
                <a:spcPct val="150000"/>
              </a:lnSpc>
              <a:buFont typeface="Arial" panose="020B0604020202020204" pitchFamily="34" charset="0"/>
              <a:buChar char="•"/>
            </a:pPr>
            <a:r>
              <a:rPr lang="pt-BR" sz="1517" dirty="0">
                <a:latin typeface="Calibri" panose="020F0502020204030204" pitchFamily="34" charset="0"/>
              </a:rPr>
              <a:t>Como as decisões são tomadas (individual, colegiada, proporcional) </a:t>
            </a:r>
          </a:p>
          <a:p>
            <a:pPr marL="285750" indent="-285750">
              <a:lnSpc>
                <a:spcPct val="150000"/>
              </a:lnSpc>
              <a:buFont typeface="Arial" panose="020B0604020202020204" pitchFamily="34" charset="0"/>
              <a:buChar char="•"/>
            </a:pPr>
            <a:r>
              <a:rPr lang="pt-BR" sz="1517" dirty="0">
                <a:latin typeface="Calibri" panose="020F0502020204030204" pitchFamily="34" charset="0"/>
              </a:rPr>
              <a:t>Fluxo de aprovações e alçadas </a:t>
            </a:r>
          </a:p>
        </p:txBody>
      </p:sp>
      <p:grpSp>
        <p:nvGrpSpPr>
          <p:cNvPr id="13" name="Group 11">
            <a:extLst>
              <a:ext uri="{FF2B5EF4-FFF2-40B4-BE49-F238E27FC236}">
                <a16:creationId xmlns:a16="http://schemas.microsoft.com/office/drawing/2014/main" id="{E76B94DD-C773-D758-57A5-AFC04159E44C}"/>
              </a:ext>
            </a:extLst>
          </p:cNvPr>
          <p:cNvGrpSpPr/>
          <p:nvPr/>
        </p:nvGrpSpPr>
        <p:grpSpPr>
          <a:xfrm>
            <a:off x="6618568" y="4008116"/>
            <a:ext cx="403683" cy="540809"/>
            <a:chOff x="0" y="-66675"/>
            <a:chExt cx="196283" cy="262958"/>
          </a:xfrm>
        </p:grpSpPr>
        <p:sp>
          <p:nvSpPr>
            <p:cNvPr id="30" name="Freeform 12">
              <a:extLst>
                <a:ext uri="{FF2B5EF4-FFF2-40B4-BE49-F238E27FC236}">
                  <a16:creationId xmlns:a16="http://schemas.microsoft.com/office/drawing/2014/main" id="{8B26E006-DAB9-D414-25E8-E28DD456A548}"/>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1733" b="1" dirty="0">
                  <a:solidFill>
                    <a:schemeClr val="bg1"/>
                  </a:solidFill>
                  <a:latin typeface="Calibri" panose="020F0502020204030204" pitchFamily="34" charset="0"/>
                </a:rPr>
                <a:t>2</a:t>
              </a:r>
            </a:p>
          </p:txBody>
        </p:sp>
        <p:sp>
          <p:nvSpPr>
            <p:cNvPr id="31" name="TextBox 13">
              <a:extLst>
                <a:ext uri="{FF2B5EF4-FFF2-40B4-BE49-F238E27FC236}">
                  <a16:creationId xmlns:a16="http://schemas.microsoft.com/office/drawing/2014/main" id="{C8CE36C0-2DA1-4C6E-DBFD-55B8F9881470}"/>
                </a:ext>
              </a:extLst>
            </p:cNvPr>
            <p:cNvSpPr txBox="1"/>
            <p:nvPr/>
          </p:nvSpPr>
          <p:spPr>
            <a:xfrm>
              <a:off x="0" y="-66675"/>
              <a:ext cx="196283" cy="262958"/>
            </a:xfrm>
            <a:prstGeom prst="rect">
              <a:avLst/>
            </a:prstGeom>
          </p:spPr>
          <p:txBody>
            <a:bodyPr lIns="27517" tIns="27517" rIns="27517" bIns="27517" rtlCol="0" anchor="ctr"/>
            <a:lstStyle/>
            <a:p>
              <a:pPr algn="ctr">
                <a:lnSpc>
                  <a:spcPts val="1950"/>
                </a:lnSpc>
              </a:pPr>
              <a:endParaRPr lang="pt-BR" sz="975" dirty="0">
                <a:latin typeface="Calibri" panose="020F0502020204030204" pitchFamily="34" charset="0"/>
              </a:endParaRPr>
            </a:p>
          </p:txBody>
        </p:sp>
      </p:grpSp>
      <p:sp>
        <p:nvSpPr>
          <p:cNvPr id="32" name="TextBox 36">
            <a:extLst>
              <a:ext uri="{FF2B5EF4-FFF2-40B4-BE49-F238E27FC236}">
                <a16:creationId xmlns:a16="http://schemas.microsoft.com/office/drawing/2014/main" id="{CC884A46-1052-4D85-B5AA-D3FA20D8EBD1}"/>
              </a:ext>
            </a:extLst>
          </p:cNvPr>
          <p:cNvSpPr txBox="1"/>
          <p:nvPr/>
        </p:nvSpPr>
        <p:spPr>
          <a:xfrm>
            <a:off x="7240088" y="4214485"/>
            <a:ext cx="5173902" cy="547842"/>
          </a:xfrm>
          <a:prstGeom prst="rect">
            <a:avLst/>
          </a:prstGeom>
        </p:spPr>
        <p:txBody>
          <a:bodyPr wrap="square" lIns="0" tIns="0" rIns="0" bIns="0" rtlCol="0" anchor="t">
            <a:spAutoFit/>
          </a:bodyPr>
          <a:lstStyle/>
          <a:p>
            <a:pPr>
              <a:lnSpc>
                <a:spcPts val="2182"/>
              </a:lnSpc>
            </a:pPr>
            <a:r>
              <a:rPr lang="pt-BR" sz="2167" b="1" spc="14" dirty="0">
                <a:solidFill>
                  <a:srgbClr val="000000"/>
                </a:solidFill>
                <a:latin typeface="Montserrat 1 Medium"/>
                <a:ea typeface="Montserrat 1 Medium"/>
                <a:cs typeface="Montserrat 1 Medium"/>
                <a:sym typeface="Montserrat 1 Medium"/>
              </a:rPr>
              <a:t>COMO devem se comportar as pessoas </a:t>
            </a:r>
          </a:p>
          <a:p>
            <a:pPr>
              <a:lnSpc>
                <a:spcPts val="2182"/>
              </a:lnSpc>
            </a:pPr>
            <a:r>
              <a:rPr lang="pt-BR" sz="1600" b="1" spc="14" dirty="0">
                <a:solidFill>
                  <a:schemeClr val="bg1">
                    <a:lumMod val="65000"/>
                  </a:schemeClr>
                </a:solidFill>
                <a:latin typeface="Montserrat 1 Medium"/>
                <a:ea typeface="Montserrat 1 Medium"/>
                <a:cs typeface="Montserrat 1 Medium"/>
                <a:sym typeface="Montserrat 1 Medium"/>
              </a:rPr>
              <a:t>(CÓDIGOS DE CONDUTA E POLÍTICAS SETORIAIS)</a:t>
            </a:r>
            <a:endParaRPr lang="pt-BR" sz="2167" b="1" spc="14" dirty="0">
              <a:solidFill>
                <a:schemeClr val="bg1">
                  <a:lumMod val="65000"/>
                </a:schemeClr>
              </a:solidFill>
              <a:latin typeface="Montserrat 1 Medium"/>
              <a:ea typeface="Montserrat 1 Medium"/>
              <a:cs typeface="Montserrat 1 Medium"/>
              <a:sym typeface="Montserrat 1 Medium"/>
            </a:endParaRPr>
          </a:p>
        </p:txBody>
      </p:sp>
      <p:sp>
        <p:nvSpPr>
          <p:cNvPr id="33" name="TextBox 37">
            <a:extLst>
              <a:ext uri="{FF2B5EF4-FFF2-40B4-BE49-F238E27FC236}">
                <a16:creationId xmlns:a16="http://schemas.microsoft.com/office/drawing/2014/main" id="{01AB4F62-C1EA-1118-B54A-F6263867B72A}"/>
              </a:ext>
            </a:extLst>
          </p:cNvPr>
          <p:cNvSpPr txBox="1"/>
          <p:nvPr/>
        </p:nvSpPr>
        <p:spPr>
          <a:xfrm>
            <a:off x="7240088" y="4845961"/>
            <a:ext cx="4599768" cy="1364733"/>
          </a:xfrm>
          <a:prstGeom prst="rect">
            <a:avLst/>
          </a:prstGeom>
        </p:spPr>
        <p:txBody>
          <a:bodyPr wrap="square" lIns="0" tIns="0" rIns="0" bIns="0" rtlCol="0" anchor="t">
            <a:spAutoFit/>
          </a:bodyPr>
          <a:lstStyle/>
          <a:p>
            <a:pPr marL="285750" indent="-285750">
              <a:lnSpc>
                <a:spcPct val="150000"/>
              </a:lnSpc>
              <a:buFont typeface="Arial" panose="020B0604020202020204" pitchFamily="34" charset="0"/>
              <a:buChar char="•"/>
            </a:pPr>
            <a:r>
              <a:rPr lang="pt-BR" sz="1517" dirty="0">
                <a:latin typeface="Calibri" panose="020F0502020204030204" pitchFamily="34" charset="0"/>
              </a:rPr>
              <a:t>Políticas e normas internas de conduta </a:t>
            </a:r>
          </a:p>
          <a:p>
            <a:pPr marL="285750" indent="-285750">
              <a:lnSpc>
                <a:spcPct val="150000"/>
              </a:lnSpc>
              <a:buFont typeface="Arial" panose="020B0604020202020204" pitchFamily="34" charset="0"/>
              <a:buChar char="•"/>
            </a:pPr>
            <a:r>
              <a:rPr lang="pt-BR" sz="1517" dirty="0">
                <a:latin typeface="Calibri" panose="020F0502020204030204" pitchFamily="34" charset="0"/>
              </a:rPr>
              <a:t>Parâmetros e regras para os diversos setores </a:t>
            </a:r>
          </a:p>
          <a:p>
            <a:pPr marL="285750" indent="-285750">
              <a:lnSpc>
                <a:spcPct val="150000"/>
              </a:lnSpc>
              <a:buFont typeface="Arial" panose="020B0604020202020204" pitchFamily="34" charset="0"/>
              <a:buChar char="•"/>
            </a:pPr>
            <a:r>
              <a:rPr lang="pt-BR" sz="1517" dirty="0">
                <a:latin typeface="Calibri" panose="020F0502020204030204" pitchFamily="34" charset="0"/>
              </a:rPr>
              <a:t>Códigos de ética e compliance </a:t>
            </a:r>
          </a:p>
          <a:p>
            <a:pPr marL="285750" indent="-285750">
              <a:lnSpc>
                <a:spcPct val="150000"/>
              </a:lnSpc>
              <a:buFont typeface="Arial" panose="020B0604020202020204" pitchFamily="34" charset="0"/>
              <a:buChar char="•"/>
            </a:pPr>
            <a:r>
              <a:rPr lang="pt-BR" sz="1517" dirty="0">
                <a:latin typeface="Calibri" panose="020F0502020204030204" pitchFamily="34" charset="0"/>
              </a:rPr>
              <a:t>Diretrizes de transparência e prestação de contas </a:t>
            </a:r>
          </a:p>
        </p:txBody>
      </p:sp>
      <p:sp>
        <p:nvSpPr>
          <p:cNvPr id="40" name="AutoShape 19">
            <a:extLst>
              <a:ext uri="{FF2B5EF4-FFF2-40B4-BE49-F238E27FC236}">
                <a16:creationId xmlns:a16="http://schemas.microsoft.com/office/drawing/2014/main" id="{F637B4DC-2251-58B0-E57A-89D821DF9A13}"/>
              </a:ext>
            </a:extLst>
          </p:cNvPr>
          <p:cNvSpPr/>
          <p:nvPr/>
        </p:nvSpPr>
        <p:spPr>
          <a:xfrm flipV="1">
            <a:off x="6621260" y="1410206"/>
            <a:ext cx="5181089" cy="0"/>
          </a:xfrm>
          <a:prstGeom prst="line">
            <a:avLst/>
          </a:prstGeom>
          <a:ln w="19050" cap="flat">
            <a:solidFill>
              <a:srgbClr val="000000"/>
            </a:solidFill>
            <a:prstDash val="solid"/>
            <a:headEnd type="none" w="sm" len="sm"/>
            <a:tailEnd type="none" w="sm" len="sm"/>
          </a:ln>
        </p:spPr>
        <p:txBody>
          <a:bodyPr/>
          <a:lstStyle/>
          <a:p>
            <a:endParaRPr lang="pt-BR" sz="975" dirty="0"/>
          </a:p>
        </p:txBody>
      </p:sp>
    </p:spTree>
    <p:extLst>
      <p:ext uri="{BB962C8B-B14F-4D97-AF65-F5344CB8AC3E}">
        <p14:creationId xmlns:p14="http://schemas.microsoft.com/office/powerpoint/2010/main" val="3072167009"/>
      </p:ext>
    </p:extLst>
  </p:cSld>
  <p:clrMapOvr>
    <a:masterClrMapping/>
  </p:clrMapOvr>
  <p:transition>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F08F-EE20-3F83-AA8A-B5DF99A6453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03348A0-39FA-BACD-84DB-3907347169C4}"/>
              </a:ext>
            </a:extLst>
          </p:cNvPr>
          <p:cNvGrpSpPr/>
          <p:nvPr/>
        </p:nvGrpSpPr>
        <p:grpSpPr>
          <a:xfrm>
            <a:off x="542208" y="1055352"/>
            <a:ext cx="6070678" cy="952691"/>
            <a:chOff x="0" y="0"/>
            <a:chExt cx="4996431" cy="698500"/>
          </a:xfrm>
        </p:grpSpPr>
        <p:sp>
          <p:nvSpPr>
            <p:cNvPr id="4" name="Freeform 4">
              <a:extLst>
                <a:ext uri="{FF2B5EF4-FFF2-40B4-BE49-F238E27FC236}">
                  <a16:creationId xmlns:a16="http://schemas.microsoft.com/office/drawing/2014/main" id="{62304B47-18A9-F6A9-E249-FFC5E04BC509}"/>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a:extLst>
                <a:ext uri="{FF2B5EF4-FFF2-40B4-BE49-F238E27FC236}">
                  <a16:creationId xmlns:a16="http://schemas.microsoft.com/office/drawing/2014/main" id="{11B4060E-7E09-6DC4-62A2-21A4C5B103BE}"/>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a:extLst>
              <a:ext uri="{FF2B5EF4-FFF2-40B4-BE49-F238E27FC236}">
                <a16:creationId xmlns:a16="http://schemas.microsoft.com/office/drawing/2014/main" id="{B55C1CFD-9629-99AF-E70D-FC927FAFF287}"/>
              </a:ext>
            </a:extLst>
          </p:cNvPr>
          <p:cNvGrpSpPr/>
          <p:nvPr/>
        </p:nvGrpSpPr>
        <p:grpSpPr>
          <a:xfrm>
            <a:off x="770445" y="1017252"/>
            <a:ext cx="6707019" cy="863683"/>
            <a:chOff x="0" y="0"/>
            <a:chExt cx="5424277" cy="698500"/>
          </a:xfrm>
        </p:grpSpPr>
        <p:sp>
          <p:nvSpPr>
            <p:cNvPr id="7" name="Freeform 7">
              <a:extLst>
                <a:ext uri="{FF2B5EF4-FFF2-40B4-BE49-F238E27FC236}">
                  <a16:creationId xmlns:a16="http://schemas.microsoft.com/office/drawing/2014/main" id="{E23A8F16-8FEC-BB7F-0616-8F753FFF81C8}"/>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a:extLst>
                <a:ext uri="{FF2B5EF4-FFF2-40B4-BE49-F238E27FC236}">
                  <a16:creationId xmlns:a16="http://schemas.microsoft.com/office/drawing/2014/main" id="{D119E45F-7A6F-5EB5-27AA-B776DFFC05DD}"/>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9" name="Freeform 9">
            <a:extLst>
              <a:ext uri="{FF2B5EF4-FFF2-40B4-BE49-F238E27FC236}">
                <a16:creationId xmlns:a16="http://schemas.microsoft.com/office/drawing/2014/main" id="{1D9FABA7-2CB1-606C-B251-275CDDAE931B}"/>
              </a:ext>
            </a:extLst>
          </p:cNvPr>
          <p:cNvSpPr/>
          <p:nvPr/>
        </p:nvSpPr>
        <p:spPr>
          <a:xfrm>
            <a:off x="7479821" y="1144252"/>
            <a:ext cx="4712179"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2">
              <a:extLst>
                <a:ext uri="{96DAC541-7B7A-43D3-8B79-37D633B846F1}">
                  <asvg:svgBlip xmlns:asvg="http://schemas.microsoft.com/office/drawing/2016/SVG/main" r:embed="rId3"/>
                </a:ext>
              </a:extLst>
            </a:blip>
            <a:stretch>
              <a:fillRect r="-11814"/>
            </a:stretch>
          </a:blipFill>
        </p:spPr>
        <p:txBody>
          <a:bodyPr/>
          <a:lstStyle/>
          <a:p>
            <a:endParaRPr lang="pt-BR" sz="1200" dirty="0"/>
          </a:p>
        </p:txBody>
      </p:sp>
      <p:sp>
        <p:nvSpPr>
          <p:cNvPr id="10" name="Freeform 10">
            <a:extLst>
              <a:ext uri="{FF2B5EF4-FFF2-40B4-BE49-F238E27FC236}">
                <a16:creationId xmlns:a16="http://schemas.microsoft.com/office/drawing/2014/main" id="{582AA1E8-B20F-3501-4EDB-4A79024ADC51}"/>
              </a:ext>
            </a:extLst>
          </p:cNvPr>
          <p:cNvSpPr/>
          <p:nvPr/>
        </p:nvSpPr>
        <p:spPr>
          <a:xfrm>
            <a:off x="8453006" y="4848162"/>
            <a:ext cx="1321810" cy="1224326"/>
          </a:xfrm>
          <a:custGeom>
            <a:avLst/>
            <a:gdLst/>
            <a:ahLst/>
            <a:cxnLst/>
            <a:rect l="l" t="t" r="r" b="b"/>
            <a:pathLst>
              <a:path w="1982715" h="1836489">
                <a:moveTo>
                  <a:pt x="0" y="0"/>
                </a:moveTo>
                <a:lnTo>
                  <a:pt x="1982714" y="0"/>
                </a:lnTo>
                <a:lnTo>
                  <a:pt x="1982714" y="1836489"/>
                </a:lnTo>
                <a:lnTo>
                  <a:pt x="0" y="1836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1200" dirty="0"/>
          </a:p>
        </p:txBody>
      </p:sp>
      <p:grpSp>
        <p:nvGrpSpPr>
          <p:cNvPr id="11" name="Group 11">
            <a:extLst>
              <a:ext uri="{FF2B5EF4-FFF2-40B4-BE49-F238E27FC236}">
                <a16:creationId xmlns:a16="http://schemas.microsoft.com/office/drawing/2014/main" id="{BEC7A17A-C383-45AC-D492-70C7E61F740E}"/>
              </a:ext>
            </a:extLst>
          </p:cNvPr>
          <p:cNvGrpSpPr/>
          <p:nvPr/>
        </p:nvGrpSpPr>
        <p:grpSpPr>
          <a:xfrm>
            <a:off x="8114981" y="2038417"/>
            <a:ext cx="3981857" cy="3421909"/>
            <a:chOff x="0" y="0"/>
            <a:chExt cx="812800" cy="698500"/>
          </a:xfrm>
          <a:blipFill dpi="0" rotWithShape="1">
            <a:blip r:embed="rId6"/>
            <a:srcRect/>
            <a:stretch>
              <a:fillRect l="-35000" r="1000"/>
            </a:stretch>
          </a:blipFill>
        </p:grpSpPr>
        <p:sp>
          <p:nvSpPr>
            <p:cNvPr id="12" name="Freeform 12">
              <a:extLst>
                <a:ext uri="{FF2B5EF4-FFF2-40B4-BE49-F238E27FC236}">
                  <a16:creationId xmlns:a16="http://schemas.microsoft.com/office/drawing/2014/main" id="{95D52946-ACDB-AAD3-E4E6-6DB79D5C1A1E}"/>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1A86AD"/>
              </a:solidFill>
              <a:prstDash val="solid"/>
              <a:miter/>
            </a:ln>
          </p:spPr>
          <p:txBody>
            <a:bodyPr/>
            <a:lstStyle/>
            <a:p>
              <a:endParaRPr lang="pt-BR" sz="1200" dirty="0"/>
            </a:p>
          </p:txBody>
        </p:sp>
      </p:grpSp>
      <p:sp>
        <p:nvSpPr>
          <p:cNvPr id="19" name="Freeform 19">
            <a:extLst>
              <a:ext uri="{FF2B5EF4-FFF2-40B4-BE49-F238E27FC236}">
                <a16:creationId xmlns:a16="http://schemas.microsoft.com/office/drawing/2014/main" id="{50407017-ADC0-250F-243A-F9E0F68A7210}"/>
              </a:ext>
            </a:extLst>
          </p:cNvPr>
          <p:cNvSpPr/>
          <p:nvPr/>
        </p:nvSpPr>
        <p:spPr>
          <a:xfrm rot="-10800000" flipH="1">
            <a:off x="6858932" y="1292379"/>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p>
        </p:txBody>
      </p:sp>
      <p:sp>
        <p:nvSpPr>
          <p:cNvPr id="25" name="TextBox 25">
            <a:extLst>
              <a:ext uri="{FF2B5EF4-FFF2-40B4-BE49-F238E27FC236}">
                <a16:creationId xmlns:a16="http://schemas.microsoft.com/office/drawing/2014/main" id="{DBA27076-7ED5-E160-2610-117AB09655D6}"/>
              </a:ext>
            </a:extLst>
          </p:cNvPr>
          <p:cNvSpPr txBox="1"/>
          <p:nvPr/>
        </p:nvSpPr>
        <p:spPr>
          <a:xfrm>
            <a:off x="1402197" y="1292013"/>
            <a:ext cx="5904793" cy="359586"/>
          </a:xfrm>
          <a:prstGeom prst="rect">
            <a:avLst/>
          </a:prstGeom>
        </p:spPr>
        <p:txBody>
          <a:bodyPr lIns="0" tIns="0" rIns="0" bIns="0" rtlCol="0" anchor="t">
            <a:spAutoFit/>
          </a:bodyPr>
          <a:lstStyle/>
          <a:p>
            <a:pPr>
              <a:lnSpc>
                <a:spcPts val="2773"/>
              </a:lnSpc>
            </a:pPr>
            <a:r>
              <a:rPr lang="pt-BR" sz="2650" b="1" dirty="0">
                <a:solidFill>
                  <a:srgbClr val="FFFFFF"/>
                </a:solidFill>
                <a:latin typeface="Montserrat 1 Bold"/>
              </a:rPr>
              <a:t>A Gestão executa: </a:t>
            </a:r>
          </a:p>
        </p:txBody>
      </p:sp>
      <p:sp>
        <p:nvSpPr>
          <p:cNvPr id="26" name="TextBox 26">
            <a:extLst>
              <a:ext uri="{FF2B5EF4-FFF2-40B4-BE49-F238E27FC236}">
                <a16:creationId xmlns:a16="http://schemas.microsoft.com/office/drawing/2014/main" id="{4635BE92-8CC1-0D7B-F92E-C7D0B16D5EF3}"/>
              </a:ext>
            </a:extLst>
          </p:cNvPr>
          <p:cNvSpPr txBox="1"/>
          <p:nvPr/>
        </p:nvSpPr>
        <p:spPr>
          <a:xfrm>
            <a:off x="911775" y="2339216"/>
            <a:ext cx="6921142" cy="3261534"/>
          </a:xfrm>
          <a:prstGeom prst="rect">
            <a:avLst/>
          </a:prstGeom>
        </p:spPr>
        <p:txBody>
          <a:bodyPr wrap="square" lIns="0" tIns="0" rIns="0" bIns="0" rtlCol="0" anchor="t">
            <a:spAutoFit/>
          </a:bodyPr>
          <a:lstStyle/>
          <a:p>
            <a:pPr>
              <a:lnSpc>
                <a:spcPct val="150000"/>
              </a:lnSpc>
            </a:pPr>
            <a:r>
              <a:rPr lang="pt-BR" sz="2400" kern="0" dirty="0">
                <a:solidFill>
                  <a:prstClr val="black"/>
                </a:solidFill>
                <a:latin typeface="Calibri" panose="020F0502020204030204" pitchFamily="34" charset="0"/>
              </a:rPr>
              <a:t>A </a:t>
            </a:r>
            <a:r>
              <a:rPr lang="pt-BR" sz="2400" b="1" kern="0" dirty="0">
                <a:solidFill>
                  <a:prstClr val="black"/>
                </a:solidFill>
                <a:latin typeface="Calibri" panose="020F0502020204030204" pitchFamily="34" charset="0"/>
              </a:rPr>
              <a:t>governança </a:t>
            </a:r>
            <a:r>
              <a:rPr lang="pt-BR" sz="2400" kern="0" dirty="0">
                <a:solidFill>
                  <a:prstClr val="black"/>
                </a:solidFill>
                <a:latin typeface="Calibri" panose="020F0502020204030204" pitchFamily="34" charset="0"/>
              </a:rPr>
              <a:t>são as </a:t>
            </a:r>
            <a:r>
              <a:rPr lang="pt-BR" sz="2400" b="1" kern="0" dirty="0">
                <a:solidFill>
                  <a:prstClr val="black"/>
                </a:solidFill>
                <a:latin typeface="Calibri" panose="020F0502020204030204" pitchFamily="34" charset="0"/>
              </a:rPr>
              <a:t>regras, </a:t>
            </a:r>
            <a:r>
              <a:rPr lang="pt-BR" sz="2400" kern="0" dirty="0">
                <a:solidFill>
                  <a:prstClr val="black"/>
                </a:solidFill>
                <a:latin typeface="Calibri" panose="020F0502020204030204" pitchFamily="34" charset="0"/>
              </a:rPr>
              <a:t>a gestão é a </a:t>
            </a:r>
            <a:r>
              <a:rPr lang="pt-BR" sz="2400" b="1" kern="0" dirty="0">
                <a:solidFill>
                  <a:prstClr val="black"/>
                </a:solidFill>
                <a:latin typeface="Calibri" panose="020F0502020204030204" pitchFamily="34" charset="0"/>
              </a:rPr>
              <a:t>mobilização </a:t>
            </a:r>
            <a:r>
              <a:rPr lang="pt-BR" sz="2400" kern="0" dirty="0">
                <a:solidFill>
                  <a:prstClr val="black"/>
                </a:solidFill>
                <a:latin typeface="Calibri" panose="020F0502020204030204" pitchFamily="34" charset="0"/>
              </a:rPr>
              <a:t>de pessoas, processos e projetos para alcançar resultados, </a:t>
            </a:r>
            <a:r>
              <a:rPr lang="pt-BR" sz="2400" b="1" kern="0" dirty="0">
                <a:solidFill>
                  <a:prstClr val="black"/>
                </a:solidFill>
                <a:latin typeface="Calibri" panose="020F0502020204030204" pitchFamily="34" charset="0"/>
              </a:rPr>
              <a:t>DENTRO </a:t>
            </a:r>
            <a:r>
              <a:rPr lang="pt-BR" sz="2400" kern="0" dirty="0">
                <a:solidFill>
                  <a:prstClr val="black"/>
                </a:solidFill>
                <a:latin typeface="Calibri" panose="020F0502020204030204" pitchFamily="34" charset="0"/>
              </a:rPr>
              <a:t>das regras estabelecidas, </a:t>
            </a:r>
            <a:r>
              <a:rPr lang="pt-BR" sz="2400" b="1" kern="0" dirty="0">
                <a:solidFill>
                  <a:prstClr val="black"/>
                </a:solidFill>
                <a:latin typeface="Calibri" panose="020F0502020204030204" pitchFamily="34" charset="0"/>
              </a:rPr>
              <a:t>SEGUINDO </a:t>
            </a:r>
            <a:r>
              <a:rPr lang="pt-BR" sz="2400" kern="0" dirty="0">
                <a:solidFill>
                  <a:prstClr val="black"/>
                </a:solidFill>
                <a:latin typeface="Calibri" panose="020F0502020204030204" pitchFamily="34" charset="0"/>
              </a:rPr>
              <a:t>os procedimentos definidos, </a:t>
            </a:r>
            <a:endParaRPr lang="pt-BR" sz="2400" dirty="0"/>
          </a:p>
          <a:p>
            <a:pPr>
              <a:lnSpc>
                <a:spcPct val="150000"/>
              </a:lnSpc>
            </a:pPr>
            <a:r>
              <a:rPr lang="pt-BR" sz="2400" b="1" kern="0" dirty="0">
                <a:solidFill>
                  <a:srgbClr val="000000"/>
                </a:solidFill>
                <a:latin typeface="Calibri" panose="020F0502020204030204" pitchFamily="34" charset="0"/>
              </a:rPr>
              <a:t>RESPEITANDO </a:t>
            </a:r>
            <a:r>
              <a:rPr lang="pt-BR" sz="2400" kern="0" dirty="0">
                <a:solidFill>
                  <a:srgbClr val="000000"/>
                </a:solidFill>
                <a:latin typeface="Calibri" panose="020F0502020204030204" pitchFamily="34" charset="0"/>
              </a:rPr>
              <a:t>os </a:t>
            </a:r>
            <a:r>
              <a:rPr lang="pt-BR" sz="2400" kern="0" dirty="0">
                <a:solidFill>
                  <a:prstClr val="black"/>
                </a:solidFill>
                <a:latin typeface="Calibri" panose="020F0502020204030204" pitchFamily="34" charset="0"/>
              </a:rPr>
              <a:t>limites</a:t>
            </a:r>
            <a:r>
              <a:rPr lang="pt-BR" sz="2400" kern="0" dirty="0">
                <a:solidFill>
                  <a:srgbClr val="000000"/>
                </a:solidFill>
                <a:latin typeface="Calibri" panose="020F0502020204030204" pitchFamily="34" charset="0"/>
              </a:rPr>
              <a:t> de autoridade</a:t>
            </a:r>
            <a:endParaRPr lang="pt-BR" sz="2400" dirty="0"/>
          </a:p>
          <a:p>
            <a:pPr>
              <a:lnSpc>
                <a:spcPct val="150000"/>
              </a:lnSpc>
            </a:pPr>
            <a:endParaRPr lang="pt-BR" sz="2400" kern="0" dirty="0">
              <a:latin typeface="Calibri" panose="020F0502020204030204" pitchFamily="34" charset="0"/>
            </a:endParaRPr>
          </a:p>
        </p:txBody>
      </p:sp>
    </p:spTree>
    <p:extLst>
      <p:ext uri="{BB962C8B-B14F-4D97-AF65-F5344CB8AC3E}">
        <p14:creationId xmlns:p14="http://schemas.microsoft.com/office/powerpoint/2010/main" val="311329737"/>
      </p:ext>
    </p:extLst>
  </p:cSld>
  <p:clrMapOvr>
    <a:masterClrMapping/>
  </p:clrMapOvr>
  <p:transition>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C104-35A1-360D-824D-5EE25110DEBE}"/>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3C1EAC32-4AB0-418F-E4A5-D8DBD9AEB8CB}"/>
              </a:ext>
            </a:extLst>
          </p:cNvPr>
          <p:cNvSpPr/>
          <p:nvPr/>
        </p:nvSpPr>
        <p:spPr>
          <a:xfrm rot="-10800000">
            <a:off x="3170493" y="928389"/>
            <a:ext cx="0" cy="336000"/>
          </a:xfrm>
          <a:prstGeom prst="rect">
            <a:avLst/>
          </a:prstGeom>
          <a:solidFill>
            <a:srgbClr val="171717">
              <a:alpha val="29804"/>
            </a:srgbClr>
          </a:solidFill>
        </p:spPr>
        <p:txBody>
          <a:bodyPr/>
          <a:lstStyle/>
          <a:p>
            <a:endParaRPr lang="pt-BR" sz="1200" dirty="0"/>
          </a:p>
        </p:txBody>
      </p:sp>
      <p:sp>
        <p:nvSpPr>
          <p:cNvPr id="28" name="CaixaDeTexto 27">
            <a:extLst>
              <a:ext uri="{FF2B5EF4-FFF2-40B4-BE49-F238E27FC236}">
                <a16:creationId xmlns:a16="http://schemas.microsoft.com/office/drawing/2014/main" id="{7C217701-DC71-2E50-920F-05BB56AF507D}"/>
              </a:ext>
            </a:extLst>
          </p:cNvPr>
          <p:cNvSpPr txBox="1"/>
          <p:nvPr/>
        </p:nvSpPr>
        <p:spPr>
          <a:xfrm>
            <a:off x="697334" y="275548"/>
            <a:ext cx="6684579" cy="276999"/>
          </a:xfrm>
          <a:prstGeom prst="rect">
            <a:avLst/>
          </a:prstGeom>
          <a:noFill/>
        </p:spPr>
        <p:txBody>
          <a:bodyPr wrap="square">
            <a:spAutoFit/>
          </a:bodyPr>
          <a:lstStyle/>
          <a:p>
            <a:pPr algn="ctr"/>
            <a:r>
              <a:rPr lang="pt-BR" sz="1200" dirty="0">
                <a:solidFill>
                  <a:schemeClr val="bg1"/>
                </a:solidFill>
                <a:latin typeface="Calibri" panose="020F0502020204030204" pitchFamily="34" charset="0"/>
                <a:cs typeface="Calibri" panose="020F0502020204030204" pitchFamily="34" charset="0"/>
              </a:rPr>
              <a:t>Valores Éticos</a:t>
            </a:r>
          </a:p>
        </p:txBody>
      </p:sp>
      <p:grpSp>
        <p:nvGrpSpPr>
          <p:cNvPr id="29" name="Agrupar 28">
            <a:extLst>
              <a:ext uri="{FF2B5EF4-FFF2-40B4-BE49-F238E27FC236}">
                <a16:creationId xmlns:a16="http://schemas.microsoft.com/office/drawing/2014/main" id="{71CDAB9B-19E4-6333-F97B-371FFBD51B2A}"/>
              </a:ext>
            </a:extLst>
          </p:cNvPr>
          <p:cNvGrpSpPr/>
          <p:nvPr/>
        </p:nvGrpSpPr>
        <p:grpSpPr>
          <a:xfrm>
            <a:off x="1060696" y="174098"/>
            <a:ext cx="5269101" cy="514762"/>
            <a:chOff x="1591043" y="-316366"/>
            <a:chExt cx="7903651" cy="772143"/>
          </a:xfrm>
        </p:grpSpPr>
        <p:grpSp>
          <p:nvGrpSpPr>
            <p:cNvPr id="31" name="Group 9">
              <a:extLst>
                <a:ext uri="{FF2B5EF4-FFF2-40B4-BE49-F238E27FC236}">
                  <a16:creationId xmlns:a16="http://schemas.microsoft.com/office/drawing/2014/main" id="{F40CC522-F9D8-CCB8-54E4-C79EF493A88A}"/>
                </a:ext>
              </a:extLst>
            </p:cNvPr>
            <p:cNvGrpSpPr/>
            <p:nvPr/>
          </p:nvGrpSpPr>
          <p:grpSpPr>
            <a:xfrm>
              <a:off x="1591043" y="-207422"/>
              <a:ext cx="7903651" cy="573614"/>
              <a:chOff x="0" y="0"/>
              <a:chExt cx="9624410" cy="698500"/>
            </a:xfrm>
          </p:grpSpPr>
          <p:sp>
            <p:nvSpPr>
              <p:cNvPr id="35" name="Freeform 10">
                <a:extLst>
                  <a:ext uri="{FF2B5EF4-FFF2-40B4-BE49-F238E27FC236}">
                    <a16:creationId xmlns:a16="http://schemas.microsoft.com/office/drawing/2014/main" id="{E60CCFFE-01B1-1922-1499-6AEBA9CB6997}"/>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36" name="TextBox 11">
                <a:extLst>
                  <a:ext uri="{FF2B5EF4-FFF2-40B4-BE49-F238E27FC236}">
                    <a16:creationId xmlns:a16="http://schemas.microsoft.com/office/drawing/2014/main" id="{7D347EB6-3C35-9668-6524-36322D2848C1}"/>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32" name="Group 12">
              <a:extLst>
                <a:ext uri="{FF2B5EF4-FFF2-40B4-BE49-F238E27FC236}">
                  <a16:creationId xmlns:a16="http://schemas.microsoft.com/office/drawing/2014/main" id="{B938DA41-4B77-F146-A1D8-9D73E1FFFF4B}"/>
                </a:ext>
              </a:extLst>
            </p:cNvPr>
            <p:cNvGrpSpPr/>
            <p:nvPr/>
          </p:nvGrpSpPr>
          <p:grpSpPr>
            <a:xfrm>
              <a:off x="3407983" y="-316366"/>
              <a:ext cx="5321601" cy="772143"/>
              <a:chOff x="0" y="0"/>
              <a:chExt cx="4814056" cy="698500"/>
            </a:xfrm>
          </p:grpSpPr>
          <p:sp>
            <p:nvSpPr>
              <p:cNvPr id="33" name="Freeform 13">
                <a:extLst>
                  <a:ext uri="{FF2B5EF4-FFF2-40B4-BE49-F238E27FC236}">
                    <a16:creationId xmlns:a16="http://schemas.microsoft.com/office/drawing/2014/main" id="{BAD05593-4292-1E40-581D-0D1A631233AB}"/>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Montserrat Black" panose="00000A00000000000000" pitchFamily="2" charset="0"/>
                    <a:cs typeface="Calibri" panose="020F0502020204030204" pitchFamily="34" charset="0"/>
                  </a:rPr>
                  <a:t>Onde está a Governança?</a:t>
                </a:r>
              </a:p>
            </p:txBody>
          </p:sp>
          <p:sp>
            <p:nvSpPr>
              <p:cNvPr id="34" name="TextBox 14">
                <a:extLst>
                  <a:ext uri="{FF2B5EF4-FFF2-40B4-BE49-F238E27FC236}">
                    <a16:creationId xmlns:a16="http://schemas.microsoft.com/office/drawing/2014/main" id="{07C156DD-DD78-B2D7-82BB-E9544CAFA1AC}"/>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sp>
        <p:nvSpPr>
          <p:cNvPr id="2" name="TextBox 2">
            <a:extLst>
              <a:ext uri="{FF2B5EF4-FFF2-40B4-BE49-F238E27FC236}">
                <a16:creationId xmlns:a16="http://schemas.microsoft.com/office/drawing/2014/main" id="{8B1E403D-A23F-B0C0-C413-63600A27EB4B}"/>
              </a:ext>
            </a:extLst>
          </p:cNvPr>
          <p:cNvSpPr txBox="1"/>
          <p:nvPr/>
        </p:nvSpPr>
        <p:spPr>
          <a:xfrm>
            <a:off x="8213510" y="1864989"/>
            <a:ext cx="1366080" cy="646331"/>
          </a:xfrm>
          <a:prstGeom prst="rect">
            <a:avLst/>
          </a:prstGeom>
          <a:noFill/>
        </p:spPr>
        <p:txBody>
          <a:bodyPr wrap="none" rtlCol="0">
            <a:spAutoFit/>
          </a:bodyPr>
          <a:lstStyle/>
          <a:p>
            <a:pPr fontAlgn="base">
              <a:spcBef>
                <a:spcPct val="0"/>
              </a:spcBef>
              <a:spcAft>
                <a:spcPct val="0"/>
              </a:spcAft>
              <a:defRPr/>
            </a:pPr>
            <a:r>
              <a:rPr lang="pt-BR" b="1" dirty="0">
                <a:solidFill>
                  <a:srgbClr val="1F497D"/>
                </a:solidFill>
                <a:latin typeface="Calibri" panose="020F0502020204030204" pitchFamily="34" charset="0"/>
                <a:ea typeface="Roboto" charset="0"/>
                <a:cs typeface="Roboto" charset="0"/>
              </a:rPr>
              <a:t>MICRO </a:t>
            </a:r>
          </a:p>
          <a:p>
            <a:pPr fontAlgn="base">
              <a:spcBef>
                <a:spcPct val="0"/>
              </a:spcBef>
              <a:spcAft>
                <a:spcPct val="0"/>
              </a:spcAft>
              <a:defRPr/>
            </a:pPr>
            <a:r>
              <a:rPr lang="pt-BR" b="1" dirty="0">
                <a:solidFill>
                  <a:srgbClr val="1F497D"/>
                </a:solidFill>
                <a:latin typeface="Calibri" panose="020F0502020204030204" pitchFamily="34" charset="0"/>
                <a:ea typeface="Roboto" charset="0"/>
                <a:cs typeface="Roboto" charset="0"/>
              </a:rPr>
              <a:t>LEGISLAÇÃO</a:t>
            </a:r>
          </a:p>
        </p:txBody>
      </p:sp>
      <p:sp>
        <p:nvSpPr>
          <p:cNvPr id="9" name="TextBox 33">
            <a:extLst>
              <a:ext uri="{FF2B5EF4-FFF2-40B4-BE49-F238E27FC236}">
                <a16:creationId xmlns:a16="http://schemas.microsoft.com/office/drawing/2014/main" id="{FC9E2E2B-0983-420F-4AA1-3F0F190D2D29}"/>
              </a:ext>
            </a:extLst>
          </p:cNvPr>
          <p:cNvSpPr txBox="1"/>
          <p:nvPr/>
        </p:nvSpPr>
        <p:spPr>
          <a:xfrm>
            <a:off x="8221609" y="2452902"/>
            <a:ext cx="2919357" cy="789319"/>
          </a:xfrm>
          <a:prstGeom prst="rect">
            <a:avLst/>
          </a:prstGeom>
          <a:noFill/>
        </p:spPr>
        <p:txBody>
          <a:bodyPr wrap="square" rtlCol="0">
            <a:spAutoFit/>
          </a:bodyPr>
          <a:lstStyle/>
          <a:p>
            <a:pPr>
              <a:lnSpc>
                <a:spcPct val="150000"/>
              </a:lnSpc>
              <a:defRPr/>
            </a:pPr>
            <a:r>
              <a:rPr lang="pt-BR" sz="1600" dirty="0">
                <a:solidFill>
                  <a:prstClr val="black"/>
                </a:solidFill>
                <a:latin typeface="Calibri" panose="020F0502020204030204" pitchFamily="34" charset="0"/>
                <a:ea typeface="Lato Light" charset="0"/>
                <a:cs typeface="Lato Light" charset="0"/>
              </a:rPr>
              <a:t>Contrato social  (Ltda.) ou </a:t>
            </a:r>
          </a:p>
          <a:p>
            <a:pPr>
              <a:lnSpc>
                <a:spcPct val="150000"/>
              </a:lnSpc>
              <a:defRPr/>
            </a:pPr>
            <a:r>
              <a:rPr lang="pt-BR" sz="1600" dirty="0">
                <a:solidFill>
                  <a:prstClr val="black"/>
                </a:solidFill>
                <a:latin typeface="Calibri" panose="020F0502020204030204" pitchFamily="34" charset="0"/>
                <a:ea typeface="Lato Light" charset="0"/>
                <a:cs typeface="Lato Light" charset="0"/>
              </a:rPr>
              <a:t>Estatuto social (S.A.) </a:t>
            </a:r>
          </a:p>
        </p:txBody>
      </p:sp>
      <p:sp>
        <p:nvSpPr>
          <p:cNvPr id="10" name="TextBox 37">
            <a:extLst>
              <a:ext uri="{FF2B5EF4-FFF2-40B4-BE49-F238E27FC236}">
                <a16:creationId xmlns:a16="http://schemas.microsoft.com/office/drawing/2014/main" id="{AD27EC63-6B29-F940-FA82-0EC0BF635CCE}"/>
              </a:ext>
            </a:extLst>
          </p:cNvPr>
          <p:cNvSpPr txBox="1"/>
          <p:nvPr/>
        </p:nvSpPr>
        <p:spPr>
          <a:xfrm>
            <a:off x="1976321" y="1864989"/>
            <a:ext cx="1356846" cy="646331"/>
          </a:xfrm>
          <a:prstGeom prst="rect">
            <a:avLst/>
          </a:prstGeom>
          <a:noFill/>
        </p:spPr>
        <p:txBody>
          <a:bodyPr wrap="none" rtlCol="0">
            <a:spAutoFit/>
          </a:bodyPr>
          <a:lstStyle/>
          <a:p>
            <a:pPr algn="r" fontAlgn="base">
              <a:spcBef>
                <a:spcPct val="0"/>
              </a:spcBef>
              <a:spcAft>
                <a:spcPct val="0"/>
              </a:spcAft>
              <a:defRPr/>
            </a:pPr>
            <a:r>
              <a:rPr lang="pt-BR" b="1" dirty="0">
                <a:solidFill>
                  <a:srgbClr val="1F497D"/>
                </a:solidFill>
                <a:latin typeface="Calibri" panose="020F0502020204030204" pitchFamily="34" charset="0"/>
                <a:ea typeface="Roboto" charset="0"/>
                <a:cs typeface="Roboto" charset="0"/>
              </a:rPr>
              <a:t>MACRO </a:t>
            </a:r>
          </a:p>
          <a:p>
            <a:pPr algn="r" fontAlgn="base">
              <a:spcBef>
                <a:spcPct val="0"/>
              </a:spcBef>
              <a:spcAft>
                <a:spcPct val="0"/>
              </a:spcAft>
              <a:defRPr/>
            </a:pPr>
            <a:r>
              <a:rPr lang="pt-BR" b="1" dirty="0">
                <a:solidFill>
                  <a:srgbClr val="1F497D"/>
                </a:solidFill>
                <a:latin typeface="Calibri" panose="020F0502020204030204" pitchFamily="34" charset="0"/>
                <a:ea typeface="Roboto" charset="0"/>
                <a:cs typeface="Roboto" charset="0"/>
              </a:rPr>
              <a:t>LEGISLAÇÃO</a:t>
            </a:r>
          </a:p>
        </p:txBody>
      </p:sp>
      <p:sp>
        <p:nvSpPr>
          <p:cNvPr id="11" name="TextBox 38">
            <a:extLst>
              <a:ext uri="{FF2B5EF4-FFF2-40B4-BE49-F238E27FC236}">
                <a16:creationId xmlns:a16="http://schemas.microsoft.com/office/drawing/2014/main" id="{BA414F15-44F1-C07E-7DE6-0E4CF670FC0C}"/>
              </a:ext>
            </a:extLst>
          </p:cNvPr>
          <p:cNvSpPr txBox="1"/>
          <p:nvPr/>
        </p:nvSpPr>
        <p:spPr>
          <a:xfrm>
            <a:off x="405711" y="2483531"/>
            <a:ext cx="2886177" cy="1158651"/>
          </a:xfrm>
          <a:prstGeom prst="rect">
            <a:avLst/>
          </a:prstGeom>
          <a:noFill/>
        </p:spPr>
        <p:txBody>
          <a:bodyPr wrap="square" rtlCol="0">
            <a:spAutoFit/>
          </a:bodyPr>
          <a:lstStyle/>
          <a:p>
            <a:pPr algn="r" fontAlgn="base">
              <a:lnSpc>
                <a:spcPct val="150000"/>
              </a:lnSpc>
              <a:spcBef>
                <a:spcPct val="0"/>
              </a:spcBef>
              <a:spcAft>
                <a:spcPct val="0"/>
              </a:spcAft>
              <a:defRPr/>
            </a:pPr>
            <a:r>
              <a:rPr lang="pt-BR" sz="1600" dirty="0">
                <a:solidFill>
                  <a:prstClr val="black"/>
                </a:solidFill>
                <a:latin typeface="Calibri" panose="020F0502020204030204" pitchFamily="34" charset="0"/>
                <a:ea typeface="Lato Light" charset="0"/>
                <a:cs typeface="Lato Light" charset="0"/>
              </a:rPr>
              <a:t>Código Civil (Ltda.) </a:t>
            </a:r>
          </a:p>
          <a:p>
            <a:pPr algn="r" fontAlgn="base">
              <a:lnSpc>
                <a:spcPct val="150000"/>
              </a:lnSpc>
              <a:spcBef>
                <a:spcPct val="0"/>
              </a:spcBef>
              <a:spcAft>
                <a:spcPct val="0"/>
              </a:spcAft>
              <a:defRPr/>
            </a:pPr>
            <a:r>
              <a:rPr lang="pt-BR" sz="1600" dirty="0">
                <a:solidFill>
                  <a:prstClr val="black"/>
                </a:solidFill>
                <a:latin typeface="Calibri" panose="020F0502020204030204" pitchFamily="34" charset="0"/>
                <a:ea typeface="Lato Light" charset="0"/>
                <a:cs typeface="Lato Light" charset="0"/>
              </a:rPr>
              <a:t>Lei das S.A. </a:t>
            </a:r>
          </a:p>
          <a:p>
            <a:pPr algn="r" fontAlgn="base">
              <a:lnSpc>
                <a:spcPct val="150000"/>
              </a:lnSpc>
              <a:spcBef>
                <a:spcPct val="0"/>
              </a:spcBef>
              <a:spcAft>
                <a:spcPct val="0"/>
              </a:spcAft>
              <a:defRPr/>
            </a:pPr>
            <a:r>
              <a:rPr lang="pt-BR" sz="1600" dirty="0">
                <a:solidFill>
                  <a:prstClr val="black"/>
                </a:solidFill>
                <a:latin typeface="Calibri" panose="020F0502020204030204" pitchFamily="34" charset="0"/>
                <a:ea typeface="Lato Light" charset="0"/>
                <a:cs typeface="Lato Light" charset="0"/>
              </a:rPr>
              <a:t>CLT, tributário, ambiental </a:t>
            </a:r>
          </a:p>
        </p:txBody>
      </p:sp>
      <p:sp>
        <p:nvSpPr>
          <p:cNvPr id="12" name="TextBox 43">
            <a:extLst>
              <a:ext uri="{FF2B5EF4-FFF2-40B4-BE49-F238E27FC236}">
                <a16:creationId xmlns:a16="http://schemas.microsoft.com/office/drawing/2014/main" id="{EED459DB-AF88-9A0C-57A0-EAE00485BB7A}"/>
              </a:ext>
            </a:extLst>
          </p:cNvPr>
          <p:cNvSpPr txBox="1"/>
          <p:nvPr/>
        </p:nvSpPr>
        <p:spPr>
          <a:xfrm>
            <a:off x="4643294" y="4873384"/>
            <a:ext cx="2273378" cy="369332"/>
          </a:xfrm>
          <a:prstGeom prst="rect">
            <a:avLst/>
          </a:prstGeom>
          <a:noFill/>
        </p:spPr>
        <p:txBody>
          <a:bodyPr wrap="none" rtlCol="0">
            <a:spAutoFit/>
          </a:bodyPr>
          <a:lstStyle/>
          <a:p>
            <a:pPr algn="ctr" fontAlgn="base">
              <a:spcBef>
                <a:spcPct val="0"/>
              </a:spcBef>
              <a:spcAft>
                <a:spcPct val="0"/>
              </a:spcAft>
              <a:defRPr/>
            </a:pPr>
            <a:r>
              <a:rPr lang="pt-BR" b="1" dirty="0">
                <a:solidFill>
                  <a:srgbClr val="1F497D"/>
                </a:solidFill>
                <a:latin typeface="Calibri" panose="020F0502020204030204" pitchFamily="34" charset="0"/>
                <a:ea typeface="Roboto" charset="0"/>
                <a:cs typeface="Roboto" charset="0"/>
              </a:rPr>
              <a:t>POLÍTICAS E NORMAS</a:t>
            </a:r>
          </a:p>
        </p:txBody>
      </p:sp>
      <p:sp>
        <p:nvSpPr>
          <p:cNvPr id="13" name="TextBox 44">
            <a:extLst>
              <a:ext uri="{FF2B5EF4-FFF2-40B4-BE49-F238E27FC236}">
                <a16:creationId xmlns:a16="http://schemas.microsoft.com/office/drawing/2014/main" id="{2E9F622C-A445-BFC2-EE18-28883F3EA40D}"/>
              </a:ext>
            </a:extLst>
          </p:cNvPr>
          <p:cNvSpPr txBox="1"/>
          <p:nvPr/>
        </p:nvSpPr>
        <p:spPr>
          <a:xfrm>
            <a:off x="4099065" y="5258031"/>
            <a:ext cx="3272849" cy="1158651"/>
          </a:xfrm>
          <a:prstGeom prst="rect">
            <a:avLst/>
          </a:prstGeom>
          <a:noFill/>
        </p:spPr>
        <p:txBody>
          <a:bodyPr wrap="square" rtlCol="0">
            <a:spAutoFit/>
          </a:bodyPr>
          <a:lstStyle/>
          <a:p>
            <a:pPr algn="ctr" fontAlgn="base">
              <a:lnSpc>
                <a:spcPct val="150000"/>
              </a:lnSpc>
              <a:spcBef>
                <a:spcPct val="0"/>
              </a:spcBef>
              <a:spcAft>
                <a:spcPct val="0"/>
              </a:spcAft>
              <a:defRPr/>
            </a:pPr>
            <a:r>
              <a:rPr lang="pt-BR" sz="1600" dirty="0">
                <a:solidFill>
                  <a:prstClr val="black"/>
                </a:solidFill>
                <a:latin typeface="Calibri" panose="020F0502020204030204" pitchFamily="34" charset="0"/>
                <a:ea typeface="Lato Light" charset="0"/>
                <a:cs typeface="Lato Light" charset="0"/>
              </a:rPr>
              <a:t>Código de ética </a:t>
            </a:r>
          </a:p>
          <a:p>
            <a:pPr algn="ctr" fontAlgn="base">
              <a:lnSpc>
                <a:spcPct val="150000"/>
              </a:lnSpc>
              <a:spcBef>
                <a:spcPct val="0"/>
              </a:spcBef>
              <a:spcAft>
                <a:spcPct val="0"/>
              </a:spcAft>
              <a:defRPr/>
            </a:pPr>
            <a:r>
              <a:rPr lang="pt-BR" sz="1600" dirty="0">
                <a:solidFill>
                  <a:prstClr val="black"/>
                </a:solidFill>
                <a:latin typeface="Calibri" panose="020F0502020204030204" pitchFamily="34" charset="0"/>
                <a:ea typeface="Lato Light" charset="0"/>
                <a:cs typeface="Lato Light" charset="0"/>
              </a:rPr>
              <a:t>Políticas setoriais</a:t>
            </a:r>
          </a:p>
          <a:p>
            <a:pPr algn="ctr" fontAlgn="base">
              <a:lnSpc>
                <a:spcPct val="150000"/>
              </a:lnSpc>
              <a:spcBef>
                <a:spcPct val="0"/>
              </a:spcBef>
              <a:spcAft>
                <a:spcPct val="0"/>
              </a:spcAft>
              <a:defRPr/>
            </a:pPr>
            <a:r>
              <a:rPr lang="pt-BR" sz="1600" dirty="0">
                <a:solidFill>
                  <a:prstClr val="black"/>
                </a:solidFill>
                <a:latin typeface="Calibri" panose="020F0502020204030204" pitchFamily="34" charset="0"/>
                <a:ea typeface="Lato Light" charset="0"/>
                <a:cs typeface="Lato Light" charset="0"/>
              </a:rPr>
              <a:t>Procedimentos operacionais </a:t>
            </a:r>
          </a:p>
        </p:txBody>
      </p:sp>
      <p:grpSp>
        <p:nvGrpSpPr>
          <p:cNvPr id="14" name="Group 8">
            <a:extLst>
              <a:ext uri="{FF2B5EF4-FFF2-40B4-BE49-F238E27FC236}">
                <a16:creationId xmlns:a16="http://schemas.microsoft.com/office/drawing/2014/main" id="{E876E287-C272-CACD-2C3F-5D9C162B8655}"/>
              </a:ext>
            </a:extLst>
          </p:cNvPr>
          <p:cNvGrpSpPr/>
          <p:nvPr/>
        </p:nvGrpSpPr>
        <p:grpSpPr>
          <a:xfrm>
            <a:off x="4962021" y="2507651"/>
            <a:ext cx="1633668" cy="1639433"/>
            <a:chOff x="9830728" y="3064358"/>
            <a:chExt cx="4745611" cy="4762358"/>
          </a:xfrm>
        </p:grpSpPr>
        <p:sp>
          <p:nvSpPr>
            <p:cNvPr id="15" name="Freeform 94">
              <a:extLst>
                <a:ext uri="{FF2B5EF4-FFF2-40B4-BE49-F238E27FC236}">
                  <a16:creationId xmlns:a16="http://schemas.microsoft.com/office/drawing/2014/main" id="{1403811D-1C84-76A7-E7FB-8D8ACEA5B48D}"/>
                </a:ext>
              </a:extLst>
            </p:cNvPr>
            <p:cNvSpPr>
              <a:spLocks noChangeArrowheads="1"/>
            </p:cNvSpPr>
            <p:nvPr/>
          </p:nvSpPr>
          <p:spPr bwMode="auto">
            <a:xfrm>
              <a:off x="9830728" y="3064358"/>
              <a:ext cx="4745611" cy="4762358"/>
            </a:xfrm>
            <a:prstGeom prst="ellipse">
              <a:avLst/>
            </a:prstGeom>
            <a:solidFill>
              <a:schemeClr val="accent1">
                <a:alpha val="80000"/>
              </a:schemeClr>
            </a:solidFill>
            <a:ln>
              <a:noFill/>
            </a:ln>
            <a:effectLst/>
          </p:spPr>
          <p:txBody>
            <a:bodyPr wrap="none" anchor="ctr"/>
            <a:lstStyle/>
            <a:p>
              <a:pPr fontAlgn="base">
                <a:spcBef>
                  <a:spcPct val="0"/>
                </a:spcBef>
                <a:spcAft>
                  <a:spcPct val="0"/>
                </a:spcAft>
                <a:defRPr/>
              </a:pPr>
              <a:endParaRPr lang="pt-BR" sz="8800" b="1" dirty="0">
                <a:solidFill>
                  <a:prstClr val="black"/>
                </a:solidFill>
                <a:latin typeface="Calibri" panose="020F0502020204030204" pitchFamily="34" charset="0"/>
                <a:cs typeface="Arial" panose="020B0604020202020204" pitchFamily="34" charset="0"/>
              </a:endParaRPr>
            </a:p>
          </p:txBody>
        </p:sp>
        <p:sp>
          <p:nvSpPr>
            <p:cNvPr id="18" name="Shape 2783">
              <a:extLst>
                <a:ext uri="{FF2B5EF4-FFF2-40B4-BE49-F238E27FC236}">
                  <a16:creationId xmlns:a16="http://schemas.microsoft.com/office/drawing/2014/main" id="{35B40713-C48E-C986-C02E-B20D5BC15A52}"/>
                </a:ext>
              </a:extLst>
            </p:cNvPr>
            <p:cNvSpPr/>
            <p:nvPr/>
          </p:nvSpPr>
          <p:spPr>
            <a:xfrm>
              <a:off x="11563200" y="4905224"/>
              <a:ext cx="1251250" cy="108062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4287" tIns="14287" rIns="14287" bIns="14287" anchor="ctr"/>
            <a:lstStyle/>
            <a:p>
              <a:pPr defTabSz="171438" fontAlgn="base">
                <a:spcBef>
                  <a:spcPct val="0"/>
                </a:spcBef>
                <a:spcAft>
                  <a:spcPct val="0"/>
                </a:spcAf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pt-BR" sz="1400" b="1" dirty="0">
                <a:solidFill>
                  <a:srgbClr val="FFFFFF"/>
                </a:solidFill>
                <a:effectLst>
                  <a:outerShdw blurRad="38100" dist="12700" dir="5400000" rotWithShape="0">
                    <a:srgbClr val="000000">
                      <a:alpha val="50000"/>
                    </a:srgbClr>
                  </a:outerShdw>
                </a:effectLst>
                <a:latin typeface="Calibri" panose="020F0502020204030204" pitchFamily="34" charset="0"/>
                <a:ea typeface="Roboto Bold" charset="0"/>
                <a:cs typeface="Roboto Bold" charset="0"/>
                <a:sym typeface="Gill Sans"/>
              </a:endParaRPr>
            </a:p>
          </p:txBody>
        </p:sp>
      </p:grpSp>
      <p:sp>
        <p:nvSpPr>
          <p:cNvPr id="26" name="Freeform 86">
            <a:extLst>
              <a:ext uri="{FF2B5EF4-FFF2-40B4-BE49-F238E27FC236}">
                <a16:creationId xmlns:a16="http://schemas.microsoft.com/office/drawing/2014/main" id="{331C24C4-A773-986B-E3FA-686DBD4B521C}"/>
              </a:ext>
            </a:extLst>
          </p:cNvPr>
          <p:cNvSpPr>
            <a:spLocks noChangeArrowheads="1"/>
          </p:cNvSpPr>
          <p:nvPr/>
        </p:nvSpPr>
        <p:spPr bwMode="auto">
          <a:xfrm>
            <a:off x="4262435" y="1467462"/>
            <a:ext cx="1639327" cy="1639433"/>
          </a:xfrm>
          <a:prstGeom prst="ellipse">
            <a:avLst/>
          </a:prstGeom>
          <a:solidFill>
            <a:srgbClr val="1A86AD">
              <a:alpha val="80000"/>
            </a:srgbClr>
          </a:solidFill>
          <a:ln>
            <a:noFill/>
          </a:ln>
          <a:effectLst/>
        </p:spPr>
        <p:txBody>
          <a:bodyPr wrap="none" anchor="ctr"/>
          <a:lstStyle/>
          <a:p>
            <a:pPr fontAlgn="base">
              <a:spcBef>
                <a:spcPct val="0"/>
              </a:spcBef>
              <a:spcAft>
                <a:spcPct val="0"/>
              </a:spcAft>
              <a:defRPr/>
            </a:pPr>
            <a:endParaRPr lang="pt-BR" sz="8800" b="1" dirty="0">
              <a:solidFill>
                <a:prstClr val="black"/>
              </a:solidFill>
              <a:latin typeface="Calibri" panose="020F0502020204030204" pitchFamily="34" charset="0"/>
              <a:cs typeface="Arial" panose="020B0604020202020204" pitchFamily="34" charset="0"/>
            </a:endParaRPr>
          </a:p>
        </p:txBody>
      </p:sp>
      <p:sp>
        <p:nvSpPr>
          <p:cNvPr id="27" name="Freeform 102">
            <a:extLst>
              <a:ext uri="{FF2B5EF4-FFF2-40B4-BE49-F238E27FC236}">
                <a16:creationId xmlns:a16="http://schemas.microsoft.com/office/drawing/2014/main" id="{41D94507-7F01-C32A-72CF-F6054C64DEF8}"/>
              </a:ext>
            </a:extLst>
          </p:cNvPr>
          <p:cNvSpPr>
            <a:spLocks noChangeArrowheads="1"/>
          </p:cNvSpPr>
          <p:nvPr/>
        </p:nvSpPr>
        <p:spPr bwMode="auto">
          <a:xfrm>
            <a:off x="5655949" y="1467462"/>
            <a:ext cx="1639327" cy="1639433"/>
          </a:xfrm>
          <a:prstGeom prst="ellipse">
            <a:avLst/>
          </a:prstGeom>
          <a:solidFill>
            <a:srgbClr val="73BFE7">
              <a:alpha val="80000"/>
            </a:srgbClr>
          </a:solidFill>
          <a:ln>
            <a:noFill/>
          </a:ln>
          <a:effectLst/>
        </p:spPr>
        <p:txBody>
          <a:bodyPr wrap="none" anchor="ctr"/>
          <a:lstStyle/>
          <a:p>
            <a:pPr fontAlgn="base">
              <a:spcBef>
                <a:spcPct val="0"/>
              </a:spcBef>
              <a:spcAft>
                <a:spcPct val="0"/>
              </a:spcAft>
              <a:defRPr/>
            </a:pPr>
            <a:endParaRPr lang="pt-BR" sz="8800" b="1" dirty="0">
              <a:solidFill>
                <a:prstClr val="black"/>
              </a:solidFill>
              <a:latin typeface="Calibri" panose="020F0502020204030204" pitchFamily="34" charset="0"/>
              <a:cs typeface="Arial" panose="020B0604020202020204" pitchFamily="34" charset="0"/>
            </a:endParaRPr>
          </a:p>
        </p:txBody>
      </p:sp>
      <p:cxnSp>
        <p:nvCxnSpPr>
          <p:cNvPr id="37" name="Straight Connector 11">
            <a:extLst>
              <a:ext uri="{FF2B5EF4-FFF2-40B4-BE49-F238E27FC236}">
                <a16:creationId xmlns:a16="http://schemas.microsoft.com/office/drawing/2014/main" id="{1696AC8B-5966-F722-3372-35F2E82C8CC3}"/>
              </a:ext>
            </a:extLst>
          </p:cNvPr>
          <p:cNvCxnSpPr/>
          <p:nvPr/>
        </p:nvCxnSpPr>
        <p:spPr>
          <a:xfrm flipH="1">
            <a:off x="7309508" y="2274727"/>
            <a:ext cx="864000" cy="0"/>
          </a:xfrm>
          <a:prstGeom prst="line">
            <a:avLst/>
          </a:prstGeom>
          <a:ln w="635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56">
            <a:extLst>
              <a:ext uri="{FF2B5EF4-FFF2-40B4-BE49-F238E27FC236}">
                <a16:creationId xmlns:a16="http://schemas.microsoft.com/office/drawing/2014/main" id="{AE9ACC2E-C2EE-30CE-5FA7-820DFBD6FF4C}"/>
              </a:ext>
            </a:extLst>
          </p:cNvPr>
          <p:cNvCxnSpPr/>
          <p:nvPr/>
        </p:nvCxnSpPr>
        <p:spPr>
          <a:xfrm>
            <a:off x="3325065" y="2274727"/>
            <a:ext cx="864000" cy="0"/>
          </a:xfrm>
          <a:prstGeom prst="line">
            <a:avLst/>
          </a:prstGeom>
          <a:ln w="635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59">
            <a:extLst>
              <a:ext uri="{FF2B5EF4-FFF2-40B4-BE49-F238E27FC236}">
                <a16:creationId xmlns:a16="http://schemas.microsoft.com/office/drawing/2014/main" id="{18D1DF30-8965-DAF0-4D76-35C0D02E0F1C}"/>
              </a:ext>
            </a:extLst>
          </p:cNvPr>
          <p:cNvCxnSpPr/>
          <p:nvPr/>
        </p:nvCxnSpPr>
        <p:spPr>
          <a:xfrm flipV="1">
            <a:off x="5773791" y="4197404"/>
            <a:ext cx="0" cy="643915"/>
          </a:xfrm>
          <a:prstGeom prst="line">
            <a:avLst/>
          </a:prstGeom>
          <a:ln w="635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Freeform: Shape 10111">
            <a:extLst>
              <a:ext uri="{FF2B5EF4-FFF2-40B4-BE49-F238E27FC236}">
                <a16:creationId xmlns:a16="http://schemas.microsoft.com/office/drawing/2014/main" id="{009B82C3-2BCE-0E86-A007-C6963F587109}"/>
              </a:ext>
            </a:extLst>
          </p:cNvPr>
          <p:cNvSpPr/>
          <p:nvPr/>
        </p:nvSpPr>
        <p:spPr>
          <a:xfrm>
            <a:off x="4737714" y="1871762"/>
            <a:ext cx="735884" cy="617507"/>
          </a:xfrm>
          <a:custGeom>
            <a:avLst/>
            <a:gdLst/>
            <a:ahLst/>
            <a:cxnLst>
              <a:cxn ang="3cd4">
                <a:pos x="hc" y="t"/>
              </a:cxn>
              <a:cxn ang="cd2">
                <a:pos x="l" y="vc"/>
              </a:cxn>
              <a:cxn ang="cd4">
                <a:pos x="hc" y="b"/>
              </a:cxn>
              <a:cxn ang="0">
                <a:pos x="r" y="vc"/>
              </a:cxn>
            </a:cxnLst>
            <a:rect l="l" t="t" r="r" b="b"/>
            <a:pathLst>
              <a:path w="309" h="278">
                <a:moveTo>
                  <a:pt x="302" y="197"/>
                </a:moveTo>
                <a:lnTo>
                  <a:pt x="269" y="197"/>
                </a:lnTo>
                <a:lnTo>
                  <a:pt x="269" y="157"/>
                </a:lnTo>
                <a:cubicBezTo>
                  <a:pt x="269" y="147"/>
                  <a:pt x="262" y="139"/>
                  <a:pt x="252" y="139"/>
                </a:cubicBezTo>
                <a:lnTo>
                  <a:pt x="159" y="139"/>
                </a:lnTo>
                <a:lnTo>
                  <a:pt x="159" y="81"/>
                </a:lnTo>
                <a:lnTo>
                  <a:pt x="191" y="81"/>
                </a:lnTo>
                <a:cubicBezTo>
                  <a:pt x="195" y="81"/>
                  <a:pt x="198" y="78"/>
                  <a:pt x="198" y="74"/>
                </a:cubicBezTo>
                <a:lnTo>
                  <a:pt x="198" y="7"/>
                </a:lnTo>
                <a:cubicBezTo>
                  <a:pt x="198" y="3"/>
                  <a:pt x="195" y="0"/>
                  <a:pt x="191" y="0"/>
                </a:cubicBezTo>
                <a:lnTo>
                  <a:pt x="118" y="0"/>
                </a:lnTo>
                <a:cubicBezTo>
                  <a:pt x="114" y="0"/>
                  <a:pt x="111" y="3"/>
                  <a:pt x="111" y="7"/>
                </a:cubicBezTo>
                <a:lnTo>
                  <a:pt x="111" y="74"/>
                </a:lnTo>
                <a:cubicBezTo>
                  <a:pt x="111" y="78"/>
                  <a:pt x="114" y="81"/>
                  <a:pt x="118" y="81"/>
                </a:cubicBezTo>
                <a:lnTo>
                  <a:pt x="150" y="81"/>
                </a:lnTo>
                <a:lnTo>
                  <a:pt x="150" y="139"/>
                </a:lnTo>
                <a:lnTo>
                  <a:pt x="56" y="139"/>
                </a:lnTo>
                <a:cubicBezTo>
                  <a:pt x="47" y="139"/>
                  <a:pt x="39" y="147"/>
                  <a:pt x="39" y="157"/>
                </a:cubicBezTo>
                <a:lnTo>
                  <a:pt x="39" y="197"/>
                </a:lnTo>
                <a:lnTo>
                  <a:pt x="7" y="197"/>
                </a:lnTo>
                <a:cubicBezTo>
                  <a:pt x="3" y="197"/>
                  <a:pt x="0" y="200"/>
                  <a:pt x="0" y="203"/>
                </a:cubicBezTo>
                <a:lnTo>
                  <a:pt x="0" y="271"/>
                </a:lnTo>
                <a:cubicBezTo>
                  <a:pt x="0" y="275"/>
                  <a:pt x="3" y="278"/>
                  <a:pt x="7" y="278"/>
                </a:cubicBezTo>
                <a:lnTo>
                  <a:pt x="81" y="278"/>
                </a:lnTo>
                <a:cubicBezTo>
                  <a:pt x="84" y="278"/>
                  <a:pt x="88" y="275"/>
                  <a:pt x="88" y="271"/>
                </a:cubicBezTo>
                <a:lnTo>
                  <a:pt x="88" y="203"/>
                </a:lnTo>
                <a:cubicBezTo>
                  <a:pt x="88" y="200"/>
                  <a:pt x="84" y="197"/>
                  <a:pt x="81" y="197"/>
                </a:cubicBezTo>
                <a:lnTo>
                  <a:pt x="49" y="197"/>
                </a:lnTo>
                <a:lnTo>
                  <a:pt x="49" y="157"/>
                </a:lnTo>
                <a:cubicBezTo>
                  <a:pt x="49" y="152"/>
                  <a:pt x="52" y="149"/>
                  <a:pt x="56" y="149"/>
                </a:cubicBezTo>
                <a:lnTo>
                  <a:pt x="150" y="149"/>
                </a:lnTo>
                <a:lnTo>
                  <a:pt x="150" y="197"/>
                </a:lnTo>
                <a:lnTo>
                  <a:pt x="118" y="197"/>
                </a:lnTo>
                <a:cubicBezTo>
                  <a:pt x="114" y="197"/>
                  <a:pt x="111" y="200"/>
                  <a:pt x="111" y="203"/>
                </a:cubicBezTo>
                <a:lnTo>
                  <a:pt x="111" y="271"/>
                </a:lnTo>
                <a:cubicBezTo>
                  <a:pt x="111" y="275"/>
                  <a:pt x="114" y="278"/>
                  <a:pt x="118" y="278"/>
                </a:cubicBezTo>
                <a:lnTo>
                  <a:pt x="191" y="278"/>
                </a:lnTo>
                <a:cubicBezTo>
                  <a:pt x="195" y="278"/>
                  <a:pt x="198" y="275"/>
                  <a:pt x="198" y="271"/>
                </a:cubicBezTo>
                <a:lnTo>
                  <a:pt x="198" y="203"/>
                </a:lnTo>
                <a:cubicBezTo>
                  <a:pt x="198" y="200"/>
                  <a:pt x="195" y="197"/>
                  <a:pt x="191" y="197"/>
                </a:cubicBezTo>
                <a:lnTo>
                  <a:pt x="159" y="197"/>
                </a:lnTo>
                <a:lnTo>
                  <a:pt x="159" y="149"/>
                </a:lnTo>
                <a:lnTo>
                  <a:pt x="252" y="149"/>
                </a:lnTo>
                <a:cubicBezTo>
                  <a:pt x="257" y="149"/>
                  <a:pt x="260" y="152"/>
                  <a:pt x="260" y="157"/>
                </a:cubicBezTo>
                <a:lnTo>
                  <a:pt x="260" y="197"/>
                </a:lnTo>
                <a:lnTo>
                  <a:pt x="228" y="197"/>
                </a:lnTo>
                <a:cubicBezTo>
                  <a:pt x="224" y="197"/>
                  <a:pt x="221" y="200"/>
                  <a:pt x="221" y="203"/>
                </a:cubicBezTo>
                <a:lnTo>
                  <a:pt x="221" y="271"/>
                </a:lnTo>
                <a:cubicBezTo>
                  <a:pt x="221" y="275"/>
                  <a:pt x="224" y="278"/>
                  <a:pt x="228" y="278"/>
                </a:cubicBezTo>
                <a:lnTo>
                  <a:pt x="302" y="278"/>
                </a:lnTo>
                <a:cubicBezTo>
                  <a:pt x="305" y="278"/>
                  <a:pt x="309" y="275"/>
                  <a:pt x="309" y="271"/>
                </a:cubicBezTo>
                <a:lnTo>
                  <a:pt x="309" y="203"/>
                </a:lnTo>
                <a:cubicBezTo>
                  <a:pt x="309" y="200"/>
                  <a:pt x="305" y="197"/>
                  <a:pt x="302" y="197"/>
                </a:cubicBezTo>
                <a:close/>
              </a:path>
            </a:pathLst>
          </a:custGeom>
          <a:solidFill>
            <a:srgbClr val="F2F2F2"/>
          </a:solidFill>
          <a:ln cap="flat">
            <a:noFill/>
            <a:prstDash val="solid"/>
          </a:ln>
        </p:spPr>
        <p:txBody>
          <a:bodyPr vert="horz" wrap="none" lIns="33759" tIns="16879" rIns="33759" bIns="16879" anchor="ctr" anchorCtr="1" compatLnSpc="0"/>
          <a:lstStyle/>
          <a:p>
            <a:pPr fontAlgn="base" hangingPunct="0">
              <a:defRPr/>
            </a:pPr>
            <a:endParaRPr lang="en-US" sz="900" dirty="0">
              <a:solidFill>
                <a:prstClr val="black"/>
              </a:solidFill>
              <a:latin typeface="Calibri" panose="020F0502020204030204" pitchFamily="34" charset="0"/>
              <a:ea typeface="Arial Unicode MS" pitchFamily="2"/>
              <a:cs typeface="Arial Unicode MS" pitchFamily="2"/>
            </a:endParaRPr>
          </a:p>
        </p:txBody>
      </p:sp>
      <p:pic>
        <p:nvPicPr>
          <p:cNvPr id="42" name="Gráfico 41" descr="Rede social">
            <a:extLst>
              <a:ext uri="{FF2B5EF4-FFF2-40B4-BE49-F238E27FC236}">
                <a16:creationId xmlns:a16="http://schemas.microsoft.com/office/drawing/2014/main" id="{3AEAB12E-375B-5562-6F00-150CB371B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1437" y="1794045"/>
            <a:ext cx="864000" cy="864000"/>
          </a:xfrm>
          <a:prstGeom prst="rect">
            <a:avLst/>
          </a:prstGeom>
        </p:spPr>
      </p:pic>
    </p:spTree>
    <p:extLst>
      <p:ext uri="{BB962C8B-B14F-4D97-AF65-F5344CB8AC3E}">
        <p14:creationId xmlns:p14="http://schemas.microsoft.com/office/powerpoint/2010/main" val="784160367"/>
      </p:ext>
    </p:extLst>
  </p:cSld>
  <p:clrMapOvr>
    <a:masterClrMapping/>
  </p:clrMapOvr>
  <p:transition>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flipV="1">
            <a:off x="822512" y="1172985"/>
            <a:ext cx="5070288" cy="6163"/>
          </a:xfrm>
          <a:prstGeom prst="line">
            <a:avLst/>
          </a:prstGeom>
          <a:ln w="19050" cap="flat">
            <a:solidFill>
              <a:srgbClr val="000000"/>
            </a:solidFill>
            <a:prstDash val="solid"/>
            <a:headEnd type="none" w="sm" len="sm"/>
            <a:tailEnd type="none" w="sm" len="sm"/>
          </a:ln>
        </p:spPr>
        <p:txBody>
          <a:bodyPr/>
          <a:lstStyle/>
          <a:p>
            <a:endParaRPr lang="pt-BR" sz="1200" dirty="0"/>
          </a:p>
        </p:txBody>
      </p:sp>
      <p:sp>
        <p:nvSpPr>
          <p:cNvPr id="26" name="Freeform 26"/>
          <p:cNvSpPr/>
          <p:nvPr/>
        </p:nvSpPr>
        <p:spPr>
          <a:xfrm rot="10800000">
            <a:off x="9464843" y="3529521"/>
            <a:ext cx="2730995" cy="71280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sz="1200" dirty="0"/>
          </a:p>
        </p:txBody>
      </p:sp>
      <p:sp>
        <p:nvSpPr>
          <p:cNvPr id="36" name="TextBox 36"/>
          <p:cNvSpPr txBox="1"/>
          <p:nvPr/>
        </p:nvSpPr>
        <p:spPr>
          <a:xfrm>
            <a:off x="822513" y="1538558"/>
            <a:ext cx="4736787"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PEQUENA</a:t>
            </a:r>
            <a:r>
              <a:rPr lang="pt-BR" sz="2667" b="1" spc="17" dirty="0" err="1">
                <a:solidFill>
                  <a:srgbClr val="000000"/>
                </a:solidFill>
                <a:latin typeface="Montserrat 1 Medium"/>
                <a:ea typeface="Montserrat 1 Medium"/>
                <a:cs typeface="Montserrat 1 Medium"/>
                <a:sym typeface="Montserrat 1 Medium"/>
              </a:rPr>
              <a:t>S</a:t>
            </a:r>
            <a:r>
              <a:rPr lang="pt-BR" sz="2667" b="1" spc="17" dirty="0">
                <a:solidFill>
                  <a:srgbClr val="000000"/>
                </a:solidFill>
                <a:latin typeface="Montserrat 1 Medium"/>
                <a:ea typeface="Montserrat 1 Medium"/>
                <a:cs typeface="Montserrat 1 Medium"/>
                <a:sym typeface="Montserrat 1 Medium"/>
              </a:rPr>
              <a:t> EMPRESAS</a:t>
            </a:r>
          </a:p>
        </p:txBody>
      </p:sp>
      <p:sp>
        <p:nvSpPr>
          <p:cNvPr id="37" name="TextBox 37"/>
          <p:cNvSpPr txBox="1"/>
          <p:nvPr/>
        </p:nvSpPr>
        <p:spPr>
          <a:xfrm>
            <a:off x="1533255" y="2090643"/>
            <a:ext cx="4562745" cy="4261551"/>
          </a:xfrm>
          <a:prstGeom prst="rect">
            <a:avLst/>
          </a:prstGeom>
        </p:spPr>
        <p:txBody>
          <a:bodyPr wrap="square" lIns="0" tIns="0" rIns="0" bIns="0" rtlCol="0" anchor="t">
            <a:spAutoFit/>
          </a:bodyPr>
          <a:lstStyle/>
          <a:p>
            <a:pPr>
              <a:lnSpc>
                <a:spcPct val="150000"/>
              </a:lnSpc>
            </a:pPr>
            <a:r>
              <a:rPr lang="pt-BR" sz="1867" b="1" dirty="0">
                <a:latin typeface="Calibri" panose="020F0502020204030204" pitchFamily="34" charset="0"/>
              </a:rPr>
              <a:t>(EI): </a:t>
            </a:r>
            <a:r>
              <a:rPr lang="pt-BR" sz="1867" dirty="0">
                <a:latin typeface="Calibri" panose="020F0502020204030204" pitchFamily="34" charset="0"/>
              </a:rPr>
              <a:t>Um único proprietário Responsabilidade ilimitada (não há separação entre bens pessoais e da empresa)</a:t>
            </a:r>
          </a:p>
          <a:p>
            <a:pPr>
              <a:lnSpc>
                <a:spcPct val="150000"/>
              </a:lnSpc>
            </a:pPr>
            <a:endParaRPr lang="pt-BR" sz="1867" spc="13" dirty="0">
              <a:solidFill>
                <a:srgbClr val="000000"/>
              </a:solidFill>
              <a:latin typeface="Calibri" panose="020F0502020204030204" pitchFamily="34" charset="0"/>
              <a:ea typeface="Montserrat 1"/>
              <a:cs typeface="Montserrat 1"/>
              <a:sym typeface="Montserrat 1"/>
            </a:endParaRPr>
          </a:p>
          <a:p>
            <a:pPr>
              <a:lnSpc>
                <a:spcPct val="150000"/>
              </a:lnSpc>
            </a:pPr>
            <a:r>
              <a:rPr lang="pt-BR" sz="1867" b="1" spc="13" dirty="0">
                <a:solidFill>
                  <a:srgbClr val="000000"/>
                </a:solidFill>
                <a:latin typeface="Calibri" panose="020F0502020204030204" pitchFamily="34" charset="0"/>
                <a:ea typeface="Montserrat 1"/>
                <a:cs typeface="Montserrat 1"/>
                <a:sym typeface="Montserrat 1"/>
              </a:rPr>
              <a:t>(MEI): </a:t>
            </a:r>
            <a:r>
              <a:rPr lang="pt-BR" sz="1867" spc="13" dirty="0">
                <a:solidFill>
                  <a:srgbClr val="000000"/>
                </a:solidFill>
                <a:latin typeface="Calibri" panose="020F0502020204030204" pitchFamily="34" charset="0"/>
                <a:ea typeface="Montserrat 1"/>
                <a:cs typeface="Montserrat 1"/>
                <a:sym typeface="Montserrat 1"/>
              </a:rPr>
              <a:t>Forma simplificada de EI com faturamento anual limitado</a:t>
            </a:r>
          </a:p>
          <a:p>
            <a:pPr>
              <a:lnSpc>
                <a:spcPct val="150000"/>
              </a:lnSpc>
            </a:pPr>
            <a:r>
              <a:rPr lang="pt-BR" sz="1867" spc="13" dirty="0">
                <a:solidFill>
                  <a:srgbClr val="000000"/>
                </a:solidFill>
                <a:latin typeface="Calibri" panose="020F0502020204030204" pitchFamily="34" charset="0"/>
                <a:ea typeface="Montserrat 1"/>
                <a:cs typeface="Montserrat 1"/>
                <a:sym typeface="Montserrat 1"/>
              </a:rPr>
              <a:t>Baixa carga tributária e processos simplificados</a:t>
            </a:r>
          </a:p>
          <a:p>
            <a:pPr>
              <a:lnSpc>
                <a:spcPct val="150000"/>
              </a:lnSpc>
            </a:pPr>
            <a:r>
              <a:rPr lang="pt-BR" sz="1867" spc="13" dirty="0">
                <a:solidFill>
                  <a:srgbClr val="000000"/>
                </a:solidFill>
                <a:latin typeface="Calibri" panose="020F0502020204030204" pitchFamily="34" charset="0"/>
                <a:ea typeface="Montserrat 1"/>
                <a:cs typeface="Montserrat 1"/>
                <a:sym typeface="Montserrat 1"/>
              </a:rPr>
              <a:t>Pode ter no máximo um empregado</a:t>
            </a:r>
          </a:p>
          <a:p>
            <a:pPr>
              <a:lnSpc>
                <a:spcPct val="150000"/>
              </a:lnSpc>
            </a:pPr>
            <a:endParaRPr lang="pt-BR" sz="1867" spc="13" dirty="0">
              <a:solidFill>
                <a:srgbClr val="000000"/>
              </a:solidFill>
              <a:latin typeface="Calibri" panose="020F0502020204030204" pitchFamily="34" charset="0"/>
              <a:ea typeface="Montserrat 1"/>
              <a:cs typeface="Montserrat 1"/>
              <a:sym typeface="Montserrat 1"/>
            </a:endParaRPr>
          </a:p>
        </p:txBody>
      </p:sp>
      <p:grpSp>
        <p:nvGrpSpPr>
          <p:cNvPr id="3" name="Agrupar 2">
            <a:extLst>
              <a:ext uri="{FF2B5EF4-FFF2-40B4-BE49-F238E27FC236}">
                <a16:creationId xmlns:a16="http://schemas.microsoft.com/office/drawing/2014/main" id="{D66293B3-4128-FF4F-404D-62AF73B1A976}"/>
              </a:ext>
            </a:extLst>
          </p:cNvPr>
          <p:cNvGrpSpPr/>
          <p:nvPr/>
        </p:nvGrpSpPr>
        <p:grpSpPr>
          <a:xfrm>
            <a:off x="6450806" y="269766"/>
            <a:ext cx="5725152" cy="514762"/>
            <a:chOff x="1591043" y="-316366"/>
            <a:chExt cx="7903651" cy="772143"/>
          </a:xfrm>
        </p:grpSpPr>
        <p:grpSp>
          <p:nvGrpSpPr>
            <p:cNvPr id="4" name="Group 9">
              <a:extLst>
                <a:ext uri="{FF2B5EF4-FFF2-40B4-BE49-F238E27FC236}">
                  <a16:creationId xmlns:a16="http://schemas.microsoft.com/office/drawing/2014/main" id="{CF8CFB45-7790-216D-1900-2532F9538C57}"/>
                </a:ext>
              </a:extLst>
            </p:cNvPr>
            <p:cNvGrpSpPr/>
            <p:nvPr/>
          </p:nvGrpSpPr>
          <p:grpSpPr>
            <a:xfrm>
              <a:off x="1591043" y="-207422"/>
              <a:ext cx="7903651" cy="573614"/>
              <a:chOff x="0" y="0"/>
              <a:chExt cx="9624410" cy="698500"/>
            </a:xfrm>
          </p:grpSpPr>
          <p:sp>
            <p:nvSpPr>
              <p:cNvPr id="8" name="Freeform 10">
                <a:extLst>
                  <a:ext uri="{FF2B5EF4-FFF2-40B4-BE49-F238E27FC236}">
                    <a16:creationId xmlns:a16="http://schemas.microsoft.com/office/drawing/2014/main" id="{75FDDE39-75AE-9F1A-411F-B1D3D67BB531}"/>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9" name="TextBox 11">
                <a:extLst>
                  <a:ext uri="{FF2B5EF4-FFF2-40B4-BE49-F238E27FC236}">
                    <a16:creationId xmlns:a16="http://schemas.microsoft.com/office/drawing/2014/main" id="{A34E783F-24B3-D780-9ADC-E58E640AF7C3}"/>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5" name="Group 12">
              <a:extLst>
                <a:ext uri="{FF2B5EF4-FFF2-40B4-BE49-F238E27FC236}">
                  <a16:creationId xmlns:a16="http://schemas.microsoft.com/office/drawing/2014/main" id="{7A1162FE-C0DC-F058-A10D-E764A05054E1}"/>
                </a:ext>
              </a:extLst>
            </p:cNvPr>
            <p:cNvGrpSpPr/>
            <p:nvPr/>
          </p:nvGrpSpPr>
          <p:grpSpPr>
            <a:xfrm>
              <a:off x="3407983" y="-316366"/>
              <a:ext cx="5321601" cy="772143"/>
              <a:chOff x="0" y="0"/>
              <a:chExt cx="4814056" cy="698500"/>
            </a:xfrm>
          </p:grpSpPr>
          <p:sp>
            <p:nvSpPr>
              <p:cNvPr id="6" name="Freeform 13">
                <a:extLst>
                  <a:ext uri="{FF2B5EF4-FFF2-40B4-BE49-F238E27FC236}">
                    <a16:creationId xmlns:a16="http://schemas.microsoft.com/office/drawing/2014/main" id="{6E9431F3-6C25-4BDC-6F86-722EC2BDEBD9}"/>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Tipos de Empresa</a:t>
                </a:r>
              </a:p>
            </p:txBody>
          </p:sp>
          <p:sp>
            <p:nvSpPr>
              <p:cNvPr id="7" name="TextBox 14">
                <a:extLst>
                  <a:ext uri="{FF2B5EF4-FFF2-40B4-BE49-F238E27FC236}">
                    <a16:creationId xmlns:a16="http://schemas.microsoft.com/office/drawing/2014/main" id="{61B1D9C0-7B21-DF4E-7409-F0E5E49861B2}"/>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sp>
        <p:nvSpPr>
          <p:cNvPr id="11" name="TextBox 37">
            <a:extLst>
              <a:ext uri="{FF2B5EF4-FFF2-40B4-BE49-F238E27FC236}">
                <a16:creationId xmlns:a16="http://schemas.microsoft.com/office/drawing/2014/main" id="{4733A6F3-B183-E556-8F38-7846663DBF2F}"/>
              </a:ext>
            </a:extLst>
          </p:cNvPr>
          <p:cNvSpPr txBox="1"/>
          <p:nvPr/>
        </p:nvSpPr>
        <p:spPr>
          <a:xfrm>
            <a:off x="7092462" y="2074660"/>
            <a:ext cx="4983796" cy="1247649"/>
          </a:xfrm>
          <a:prstGeom prst="rect">
            <a:avLst/>
          </a:prstGeom>
        </p:spPr>
        <p:txBody>
          <a:bodyPr wrap="square" lIns="0" tIns="0" rIns="0" bIns="0" rtlCol="0" anchor="t">
            <a:spAutoFit/>
          </a:bodyPr>
          <a:lstStyle/>
          <a:p>
            <a:pPr>
              <a:lnSpc>
                <a:spcPct val="150000"/>
              </a:lnSpc>
            </a:pPr>
            <a:r>
              <a:rPr lang="pt-BR" sz="1867" b="1" dirty="0">
                <a:latin typeface="Calibri" panose="020F0502020204030204" pitchFamily="34" charset="0"/>
              </a:rPr>
              <a:t>Sociedade Limitada (Ltda.): </a:t>
            </a:r>
          </a:p>
          <a:p>
            <a:pPr>
              <a:lnSpc>
                <a:spcPct val="150000"/>
              </a:lnSpc>
            </a:pPr>
            <a:r>
              <a:rPr lang="pt-BR" sz="1867" dirty="0">
                <a:latin typeface="Calibri" panose="020F0502020204030204" pitchFamily="34" charset="0"/>
              </a:rPr>
              <a:t>Dois ou mais sócios</a:t>
            </a:r>
          </a:p>
          <a:p>
            <a:pPr>
              <a:lnSpc>
                <a:spcPct val="150000"/>
              </a:lnSpc>
            </a:pPr>
            <a:r>
              <a:rPr lang="pt-BR" sz="1867" dirty="0">
                <a:latin typeface="Calibri" panose="020F0502020204030204" pitchFamily="34" charset="0"/>
              </a:rPr>
              <a:t>com responsabilidade limitada ao capital social</a:t>
            </a:r>
            <a:endParaRPr lang="pt-BR" sz="1867" spc="13" dirty="0">
              <a:solidFill>
                <a:srgbClr val="000000"/>
              </a:solidFill>
              <a:latin typeface="Calibri" panose="020F0502020204030204" pitchFamily="34" charset="0"/>
              <a:sym typeface="Montserrat 1"/>
            </a:endParaRPr>
          </a:p>
        </p:txBody>
      </p:sp>
      <p:sp>
        <p:nvSpPr>
          <p:cNvPr id="13" name="TextBox 37">
            <a:extLst>
              <a:ext uri="{FF2B5EF4-FFF2-40B4-BE49-F238E27FC236}">
                <a16:creationId xmlns:a16="http://schemas.microsoft.com/office/drawing/2014/main" id="{B38CC673-CE8C-8075-7A58-7880860D042E}"/>
              </a:ext>
            </a:extLst>
          </p:cNvPr>
          <p:cNvSpPr txBox="1"/>
          <p:nvPr/>
        </p:nvSpPr>
        <p:spPr>
          <a:xfrm>
            <a:off x="7112000" y="4928127"/>
            <a:ext cx="4983796" cy="1248547"/>
          </a:xfrm>
          <a:prstGeom prst="rect">
            <a:avLst/>
          </a:prstGeom>
        </p:spPr>
        <p:txBody>
          <a:bodyPr wrap="square" lIns="0" tIns="0" rIns="0" bIns="0" rtlCol="0" anchor="t">
            <a:spAutoFit/>
          </a:bodyPr>
          <a:lstStyle/>
          <a:p>
            <a:pPr>
              <a:lnSpc>
                <a:spcPct val="150000"/>
              </a:lnSpc>
            </a:pPr>
            <a:r>
              <a:rPr lang="pt-BR" sz="1867" b="1" dirty="0">
                <a:latin typeface="Calibri" panose="020F0502020204030204" pitchFamily="34" charset="0"/>
              </a:rPr>
              <a:t>Sociedade Anônima (Ltda.): </a:t>
            </a:r>
          </a:p>
          <a:p>
            <a:pPr>
              <a:lnSpc>
                <a:spcPct val="150000"/>
              </a:lnSpc>
            </a:pPr>
            <a:r>
              <a:rPr lang="pt-BR" sz="1867" dirty="0">
                <a:latin typeface="Calibri" panose="020F0502020204030204" pitchFamily="34" charset="0"/>
              </a:rPr>
              <a:t>Pode ser de capital aberto (negociada em bolsa) ou fechado e tem uma estrutura mais complexa</a:t>
            </a:r>
          </a:p>
        </p:txBody>
      </p:sp>
      <p:sp>
        <p:nvSpPr>
          <p:cNvPr id="15" name="AutoShape 19">
            <a:extLst>
              <a:ext uri="{FF2B5EF4-FFF2-40B4-BE49-F238E27FC236}">
                <a16:creationId xmlns:a16="http://schemas.microsoft.com/office/drawing/2014/main" id="{2B2D96AC-07C8-371A-0F99-A769541C6F8D}"/>
              </a:ext>
            </a:extLst>
          </p:cNvPr>
          <p:cNvSpPr/>
          <p:nvPr/>
        </p:nvSpPr>
        <p:spPr>
          <a:xfrm flipV="1">
            <a:off x="6299200" y="1169903"/>
            <a:ext cx="5070288" cy="6163"/>
          </a:xfrm>
          <a:prstGeom prst="line">
            <a:avLst/>
          </a:prstGeom>
          <a:ln w="19050" cap="flat">
            <a:solidFill>
              <a:srgbClr val="000000"/>
            </a:solidFill>
            <a:prstDash val="solid"/>
            <a:headEnd type="none" w="sm" len="sm"/>
            <a:tailEnd type="none" w="sm" len="sm"/>
          </a:ln>
        </p:spPr>
        <p:txBody>
          <a:bodyPr/>
          <a:lstStyle/>
          <a:p>
            <a:endParaRPr lang="pt-BR" sz="1200" dirty="0"/>
          </a:p>
        </p:txBody>
      </p:sp>
      <p:grpSp>
        <p:nvGrpSpPr>
          <p:cNvPr id="18" name="Group 11">
            <a:extLst>
              <a:ext uri="{FF2B5EF4-FFF2-40B4-BE49-F238E27FC236}">
                <a16:creationId xmlns:a16="http://schemas.microsoft.com/office/drawing/2014/main" id="{3CC6015D-95FC-77A6-EECC-CB31A692915B}"/>
              </a:ext>
            </a:extLst>
          </p:cNvPr>
          <p:cNvGrpSpPr/>
          <p:nvPr/>
        </p:nvGrpSpPr>
        <p:grpSpPr>
          <a:xfrm>
            <a:off x="787224" y="1950589"/>
            <a:ext cx="496841" cy="665611"/>
            <a:chOff x="0" y="-66675"/>
            <a:chExt cx="196283" cy="262958"/>
          </a:xfrm>
        </p:grpSpPr>
        <p:sp>
          <p:nvSpPr>
            <p:cNvPr id="20" name="Freeform 12">
              <a:extLst>
                <a:ext uri="{FF2B5EF4-FFF2-40B4-BE49-F238E27FC236}">
                  <a16:creationId xmlns:a16="http://schemas.microsoft.com/office/drawing/2014/main" id="{B43FE583-23B9-D0DB-74BD-E3820291B1F3}"/>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1</a:t>
              </a:r>
            </a:p>
          </p:txBody>
        </p:sp>
        <p:sp>
          <p:nvSpPr>
            <p:cNvPr id="21" name="TextBox 13">
              <a:extLst>
                <a:ext uri="{FF2B5EF4-FFF2-40B4-BE49-F238E27FC236}">
                  <a16:creationId xmlns:a16="http://schemas.microsoft.com/office/drawing/2014/main" id="{8468DFAD-0E1E-DA48-AFF7-DD1541924F4D}"/>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22" name="Group 11">
            <a:extLst>
              <a:ext uri="{FF2B5EF4-FFF2-40B4-BE49-F238E27FC236}">
                <a16:creationId xmlns:a16="http://schemas.microsoft.com/office/drawing/2014/main" id="{D0457540-401C-EAE7-1B4B-397FA5BFCEA0}"/>
              </a:ext>
            </a:extLst>
          </p:cNvPr>
          <p:cNvGrpSpPr/>
          <p:nvPr/>
        </p:nvGrpSpPr>
        <p:grpSpPr>
          <a:xfrm>
            <a:off x="787224" y="4038601"/>
            <a:ext cx="496841" cy="665611"/>
            <a:chOff x="0" y="-66675"/>
            <a:chExt cx="196283" cy="262958"/>
          </a:xfrm>
        </p:grpSpPr>
        <p:sp>
          <p:nvSpPr>
            <p:cNvPr id="23" name="Freeform 12">
              <a:extLst>
                <a:ext uri="{FF2B5EF4-FFF2-40B4-BE49-F238E27FC236}">
                  <a16:creationId xmlns:a16="http://schemas.microsoft.com/office/drawing/2014/main" id="{0025F4F3-8788-BF60-2349-4441D3D28342}"/>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2</a:t>
              </a:r>
            </a:p>
          </p:txBody>
        </p:sp>
        <p:sp>
          <p:nvSpPr>
            <p:cNvPr id="24" name="TextBox 13">
              <a:extLst>
                <a:ext uri="{FF2B5EF4-FFF2-40B4-BE49-F238E27FC236}">
                  <a16:creationId xmlns:a16="http://schemas.microsoft.com/office/drawing/2014/main" id="{2F2C85EB-3259-C084-CE38-45C10DA952F6}"/>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25" name="Group 11">
            <a:extLst>
              <a:ext uri="{FF2B5EF4-FFF2-40B4-BE49-F238E27FC236}">
                <a16:creationId xmlns:a16="http://schemas.microsoft.com/office/drawing/2014/main" id="{231B6C2D-F5EB-911F-AA6D-97FA9E29B935}"/>
              </a:ext>
            </a:extLst>
          </p:cNvPr>
          <p:cNvGrpSpPr/>
          <p:nvPr/>
        </p:nvGrpSpPr>
        <p:grpSpPr>
          <a:xfrm>
            <a:off x="6345190" y="1950589"/>
            <a:ext cx="496841" cy="665611"/>
            <a:chOff x="0" y="-66675"/>
            <a:chExt cx="196283" cy="262958"/>
          </a:xfrm>
        </p:grpSpPr>
        <p:sp>
          <p:nvSpPr>
            <p:cNvPr id="27" name="Freeform 12">
              <a:extLst>
                <a:ext uri="{FF2B5EF4-FFF2-40B4-BE49-F238E27FC236}">
                  <a16:creationId xmlns:a16="http://schemas.microsoft.com/office/drawing/2014/main" id="{5971CEB8-4041-E99E-3B95-E22A9AC6834B}"/>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3</a:t>
              </a:r>
            </a:p>
          </p:txBody>
        </p:sp>
        <p:sp>
          <p:nvSpPr>
            <p:cNvPr id="29" name="TextBox 13">
              <a:extLst>
                <a:ext uri="{FF2B5EF4-FFF2-40B4-BE49-F238E27FC236}">
                  <a16:creationId xmlns:a16="http://schemas.microsoft.com/office/drawing/2014/main" id="{2BC271F1-4C63-C3F2-DB22-8290C5B31093}"/>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grpSp>
        <p:nvGrpSpPr>
          <p:cNvPr id="30" name="Group 11">
            <a:extLst>
              <a:ext uri="{FF2B5EF4-FFF2-40B4-BE49-F238E27FC236}">
                <a16:creationId xmlns:a16="http://schemas.microsoft.com/office/drawing/2014/main" id="{63B83BDA-0023-70B3-ECBB-75B74128C5E9}"/>
              </a:ext>
            </a:extLst>
          </p:cNvPr>
          <p:cNvGrpSpPr/>
          <p:nvPr/>
        </p:nvGrpSpPr>
        <p:grpSpPr>
          <a:xfrm>
            <a:off x="6345190" y="4744589"/>
            <a:ext cx="496841" cy="665611"/>
            <a:chOff x="0" y="-66675"/>
            <a:chExt cx="196283" cy="262958"/>
          </a:xfrm>
        </p:grpSpPr>
        <p:sp>
          <p:nvSpPr>
            <p:cNvPr id="31" name="Freeform 12">
              <a:extLst>
                <a:ext uri="{FF2B5EF4-FFF2-40B4-BE49-F238E27FC236}">
                  <a16:creationId xmlns:a16="http://schemas.microsoft.com/office/drawing/2014/main" id="{FA3E89C3-34DB-9509-DCFB-6BD63F054448}"/>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4</a:t>
              </a:r>
            </a:p>
          </p:txBody>
        </p:sp>
        <p:sp>
          <p:nvSpPr>
            <p:cNvPr id="38" name="TextBox 13">
              <a:extLst>
                <a:ext uri="{FF2B5EF4-FFF2-40B4-BE49-F238E27FC236}">
                  <a16:creationId xmlns:a16="http://schemas.microsoft.com/office/drawing/2014/main" id="{2070AA23-4077-8F41-F1BC-538E2E0BE294}"/>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40" name="TextBox 36">
            <a:extLst>
              <a:ext uri="{FF2B5EF4-FFF2-40B4-BE49-F238E27FC236}">
                <a16:creationId xmlns:a16="http://schemas.microsoft.com/office/drawing/2014/main" id="{6979B51E-C219-D9B4-0F31-13AF04FC7AD6}"/>
              </a:ext>
            </a:extLst>
          </p:cNvPr>
          <p:cNvSpPr txBox="1"/>
          <p:nvPr/>
        </p:nvSpPr>
        <p:spPr>
          <a:xfrm>
            <a:off x="6369511" y="1538558"/>
            <a:ext cx="4736787"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MÉDIAS EMPRESAS</a:t>
            </a:r>
          </a:p>
        </p:txBody>
      </p:sp>
      <p:sp>
        <p:nvSpPr>
          <p:cNvPr id="41" name="TextBox 36">
            <a:extLst>
              <a:ext uri="{FF2B5EF4-FFF2-40B4-BE49-F238E27FC236}">
                <a16:creationId xmlns:a16="http://schemas.microsoft.com/office/drawing/2014/main" id="{3AB7D326-9FC0-7A7A-89F3-C9D19934FD32}"/>
              </a:ext>
            </a:extLst>
          </p:cNvPr>
          <p:cNvSpPr txBox="1"/>
          <p:nvPr/>
        </p:nvSpPr>
        <p:spPr>
          <a:xfrm>
            <a:off x="6388413" y="4263905"/>
            <a:ext cx="4736787" cy="349968"/>
          </a:xfrm>
          <a:prstGeom prst="rect">
            <a:avLst/>
          </a:prstGeom>
        </p:spPr>
        <p:txBody>
          <a:bodyPr wrap="square" lIns="0" tIns="0" rIns="0" bIns="0" rtlCol="0" anchor="t">
            <a:spAutoFit/>
          </a:bodyPr>
          <a:lstStyle/>
          <a:p>
            <a:pPr>
              <a:lnSpc>
                <a:spcPts val="2686"/>
              </a:lnSpc>
            </a:pPr>
            <a:r>
              <a:rPr lang="pt-BR" sz="2667" b="1" spc="17" dirty="0">
                <a:solidFill>
                  <a:srgbClr val="000000"/>
                </a:solidFill>
                <a:latin typeface="Montserrat 1 Medium"/>
                <a:ea typeface="Montserrat 1 Medium"/>
                <a:cs typeface="Montserrat 1 Medium"/>
                <a:sym typeface="Montserrat 1 Medium"/>
              </a:rPr>
              <a:t>GRANDES  EMPRESAS</a:t>
            </a:r>
          </a:p>
        </p:txBody>
      </p:sp>
    </p:spTree>
    <p:extLst>
      <p:ext uri="{BB962C8B-B14F-4D97-AF65-F5344CB8AC3E}">
        <p14:creationId xmlns:p14="http://schemas.microsoft.com/office/powerpoint/2010/main" val="1072458921"/>
      </p:ext>
    </p:extLst>
  </p:cSld>
  <p:clrMapOvr>
    <a:masterClrMapping/>
  </p:clrMapOvr>
  <p:transition>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9FC70-7F1C-3EB4-8EAA-8CD3E49049F0}"/>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85076E33-C50F-4AB4-9DF1-F734DFF653C2}"/>
              </a:ext>
            </a:extLst>
          </p:cNvPr>
          <p:cNvSpPr/>
          <p:nvPr/>
        </p:nvSpPr>
        <p:spPr>
          <a:xfrm rot="-10800000">
            <a:off x="4295715" y="1110821"/>
            <a:ext cx="0" cy="336000"/>
          </a:xfrm>
          <a:prstGeom prst="rect">
            <a:avLst/>
          </a:prstGeom>
          <a:solidFill>
            <a:srgbClr val="171717">
              <a:alpha val="29804"/>
            </a:srgbClr>
          </a:solidFill>
        </p:spPr>
        <p:txBody>
          <a:bodyPr/>
          <a:lstStyle/>
          <a:p>
            <a:endParaRPr lang="pt-BR" sz="1200" dirty="0"/>
          </a:p>
        </p:txBody>
      </p:sp>
      <p:sp>
        <p:nvSpPr>
          <p:cNvPr id="28" name="Text Placeholder 33">
            <a:extLst>
              <a:ext uri="{FF2B5EF4-FFF2-40B4-BE49-F238E27FC236}">
                <a16:creationId xmlns:a16="http://schemas.microsoft.com/office/drawing/2014/main" id="{6F607F95-A47E-B061-253E-995F18C3F895}"/>
              </a:ext>
            </a:extLst>
          </p:cNvPr>
          <p:cNvSpPr txBox="1">
            <a:spLocks/>
          </p:cNvSpPr>
          <p:nvPr/>
        </p:nvSpPr>
        <p:spPr>
          <a:xfrm>
            <a:off x="9047039" y="25225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01</a:t>
            </a:r>
            <a:endParaRPr lang="pt-BR" sz="3300" dirty="0">
              <a:solidFill>
                <a:schemeClr val="bg1"/>
              </a:solidFill>
              <a:latin typeface="Montserrat 1" panose="020B0604020202020204" charset="0"/>
              <a:cs typeface="Roboto Regular"/>
            </a:endParaRPr>
          </a:p>
        </p:txBody>
      </p:sp>
      <p:sp>
        <p:nvSpPr>
          <p:cNvPr id="31" name="Text Placeholder 33">
            <a:extLst>
              <a:ext uri="{FF2B5EF4-FFF2-40B4-BE49-F238E27FC236}">
                <a16:creationId xmlns:a16="http://schemas.microsoft.com/office/drawing/2014/main" id="{34FFE3D1-173A-0498-454E-7D7F5E9F2A70}"/>
              </a:ext>
            </a:extLst>
          </p:cNvPr>
          <p:cNvSpPr txBox="1">
            <a:spLocks/>
          </p:cNvSpPr>
          <p:nvPr/>
        </p:nvSpPr>
        <p:spPr>
          <a:xfrm>
            <a:off x="10362098" y="1999263"/>
            <a:ext cx="522820" cy="508915"/>
          </a:xfrm>
          <a:prstGeom prst="rect">
            <a:avLst/>
          </a:prstGeom>
        </p:spPr>
        <p:txBody>
          <a:bodyPr wrap="square"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pt-BR" sz="3300" b="1" dirty="0">
                <a:solidFill>
                  <a:schemeClr val="bg1"/>
                </a:solidFill>
                <a:latin typeface="Montserrat 1" panose="020B0604020202020204" charset="0"/>
                <a:cs typeface="Roboto Regular"/>
              </a:rPr>
              <a:t>02</a:t>
            </a:r>
            <a:endParaRPr lang="pt-BR" sz="3300" dirty="0">
              <a:solidFill>
                <a:schemeClr val="bg1"/>
              </a:solidFill>
              <a:latin typeface="Montserrat 1" panose="020B0604020202020204" charset="0"/>
              <a:cs typeface="Roboto Regular"/>
            </a:endParaRPr>
          </a:p>
        </p:txBody>
      </p:sp>
      <p:sp>
        <p:nvSpPr>
          <p:cNvPr id="46" name="Freeform 26">
            <a:extLst>
              <a:ext uri="{FF2B5EF4-FFF2-40B4-BE49-F238E27FC236}">
                <a16:creationId xmlns:a16="http://schemas.microsoft.com/office/drawing/2014/main" id="{48C6F0AE-08CB-AD73-E137-639DE65EB687}"/>
              </a:ext>
            </a:extLst>
          </p:cNvPr>
          <p:cNvSpPr/>
          <p:nvPr/>
        </p:nvSpPr>
        <p:spPr>
          <a:xfrm rot="-10800000" flipH="1">
            <a:off x="1070628" y="814149"/>
            <a:ext cx="1523769" cy="588556"/>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sz="1200" dirty="0"/>
          </a:p>
        </p:txBody>
      </p:sp>
      <p:sp>
        <p:nvSpPr>
          <p:cNvPr id="54" name="Freeform 9">
            <a:extLst>
              <a:ext uri="{FF2B5EF4-FFF2-40B4-BE49-F238E27FC236}">
                <a16:creationId xmlns:a16="http://schemas.microsoft.com/office/drawing/2014/main" id="{80A06996-EAA1-B553-B134-5DF4EA809AB9}"/>
              </a:ext>
            </a:extLst>
          </p:cNvPr>
          <p:cNvSpPr/>
          <p:nvPr/>
        </p:nvSpPr>
        <p:spPr>
          <a:xfrm>
            <a:off x="6923107" y="385520"/>
            <a:ext cx="5268893"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sz="1200" dirty="0"/>
          </a:p>
        </p:txBody>
      </p:sp>
      <p:grpSp>
        <p:nvGrpSpPr>
          <p:cNvPr id="30" name="Agrupar 29">
            <a:extLst>
              <a:ext uri="{FF2B5EF4-FFF2-40B4-BE49-F238E27FC236}">
                <a16:creationId xmlns:a16="http://schemas.microsoft.com/office/drawing/2014/main" id="{BAD395C3-F2B3-08CC-681F-AED7AC3588D2}"/>
              </a:ext>
            </a:extLst>
          </p:cNvPr>
          <p:cNvGrpSpPr/>
          <p:nvPr/>
        </p:nvGrpSpPr>
        <p:grpSpPr>
          <a:xfrm>
            <a:off x="1060696" y="142014"/>
            <a:ext cx="5269101" cy="514762"/>
            <a:chOff x="1591043" y="-316366"/>
            <a:chExt cx="7903651" cy="772143"/>
          </a:xfrm>
        </p:grpSpPr>
        <p:grpSp>
          <p:nvGrpSpPr>
            <p:cNvPr id="32" name="Group 9">
              <a:extLst>
                <a:ext uri="{FF2B5EF4-FFF2-40B4-BE49-F238E27FC236}">
                  <a16:creationId xmlns:a16="http://schemas.microsoft.com/office/drawing/2014/main" id="{47BBAB5C-3C9A-528E-EAC8-DBCDAE505F64}"/>
                </a:ext>
              </a:extLst>
            </p:cNvPr>
            <p:cNvGrpSpPr/>
            <p:nvPr/>
          </p:nvGrpSpPr>
          <p:grpSpPr>
            <a:xfrm>
              <a:off x="1591043" y="-207422"/>
              <a:ext cx="7903651" cy="573614"/>
              <a:chOff x="0" y="0"/>
              <a:chExt cx="9624410" cy="698500"/>
            </a:xfrm>
          </p:grpSpPr>
          <p:sp>
            <p:nvSpPr>
              <p:cNvPr id="36" name="Freeform 10">
                <a:extLst>
                  <a:ext uri="{FF2B5EF4-FFF2-40B4-BE49-F238E27FC236}">
                    <a16:creationId xmlns:a16="http://schemas.microsoft.com/office/drawing/2014/main" id="{2AE69EC3-DD94-FCD3-BE8D-FB163967CCC3}"/>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37" name="TextBox 11">
                <a:extLst>
                  <a:ext uri="{FF2B5EF4-FFF2-40B4-BE49-F238E27FC236}">
                    <a16:creationId xmlns:a16="http://schemas.microsoft.com/office/drawing/2014/main" id="{7D2A20B3-27A8-D5DF-89AB-D637BC833A7A}"/>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33" name="Group 12">
              <a:extLst>
                <a:ext uri="{FF2B5EF4-FFF2-40B4-BE49-F238E27FC236}">
                  <a16:creationId xmlns:a16="http://schemas.microsoft.com/office/drawing/2014/main" id="{746661D9-4484-203D-FD17-6729AC7485EC}"/>
                </a:ext>
              </a:extLst>
            </p:cNvPr>
            <p:cNvGrpSpPr/>
            <p:nvPr/>
          </p:nvGrpSpPr>
          <p:grpSpPr>
            <a:xfrm>
              <a:off x="3407983" y="-316366"/>
              <a:ext cx="5321601" cy="772143"/>
              <a:chOff x="0" y="0"/>
              <a:chExt cx="4814056" cy="698500"/>
            </a:xfrm>
          </p:grpSpPr>
          <p:sp>
            <p:nvSpPr>
              <p:cNvPr id="34" name="Freeform 13">
                <a:extLst>
                  <a:ext uri="{FF2B5EF4-FFF2-40B4-BE49-F238E27FC236}">
                    <a16:creationId xmlns:a16="http://schemas.microsoft.com/office/drawing/2014/main" id="{3D7DF7EF-BCDE-2579-4068-EE4E5684E645}"/>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Complexidade de uma </a:t>
                </a:r>
                <a:r>
                  <a:rPr lang="pt-BR" sz="1600" dirty="0" err="1">
                    <a:solidFill>
                      <a:schemeClr val="bg1"/>
                    </a:solidFill>
                    <a:latin typeface="Calibri" panose="020F0502020204030204" pitchFamily="34" charset="0"/>
                    <a:cs typeface="Calibri" panose="020F0502020204030204" pitchFamily="34" charset="0"/>
                  </a:rPr>
                  <a:t>S</a:t>
                </a:r>
                <a:r>
                  <a:rPr lang="pt-BR" sz="1600" dirty="0">
                    <a:solidFill>
                      <a:schemeClr val="bg1"/>
                    </a:solidFill>
                    <a:latin typeface="Calibri" panose="020F0502020204030204" pitchFamily="34" charset="0"/>
                    <a:cs typeface="Calibri" panose="020F0502020204030204" pitchFamily="34" charset="0"/>
                  </a:rPr>
                  <a:t>.A.</a:t>
                </a:r>
              </a:p>
            </p:txBody>
          </p:sp>
          <p:sp>
            <p:nvSpPr>
              <p:cNvPr id="35" name="TextBox 14">
                <a:extLst>
                  <a:ext uri="{FF2B5EF4-FFF2-40B4-BE49-F238E27FC236}">
                    <a16:creationId xmlns:a16="http://schemas.microsoft.com/office/drawing/2014/main" id="{0705CE93-472B-5C6C-FB2B-A2B05A0FF564}"/>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sp>
        <p:nvSpPr>
          <p:cNvPr id="2" name="Oval 84">
            <a:extLst>
              <a:ext uri="{FF2B5EF4-FFF2-40B4-BE49-F238E27FC236}">
                <a16:creationId xmlns:a16="http://schemas.microsoft.com/office/drawing/2014/main" id="{7DEDA774-D5A6-2D8C-859C-8D833648CC2B}"/>
              </a:ext>
            </a:extLst>
          </p:cNvPr>
          <p:cNvSpPr/>
          <p:nvPr/>
        </p:nvSpPr>
        <p:spPr>
          <a:xfrm>
            <a:off x="1149291" y="3709994"/>
            <a:ext cx="268426" cy="268426"/>
          </a:xfrm>
          <a:prstGeom prst="ellipse">
            <a:avLst/>
          </a:prstGeom>
          <a:solidFill>
            <a:srgbClr val="018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srgbClr val="FFFFFF"/>
              </a:solidFill>
              <a:latin typeface="Calibri" panose="020F0502020204030204" pitchFamily="34" charset="0"/>
            </a:endParaRPr>
          </a:p>
        </p:txBody>
      </p:sp>
      <p:grpSp>
        <p:nvGrpSpPr>
          <p:cNvPr id="9" name="Group 85">
            <a:extLst>
              <a:ext uri="{FF2B5EF4-FFF2-40B4-BE49-F238E27FC236}">
                <a16:creationId xmlns:a16="http://schemas.microsoft.com/office/drawing/2014/main" id="{DA69F516-8664-56B5-4C1A-AB21DAC77022}"/>
              </a:ext>
            </a:extLst>
          </p:cNvPr>
          <p:cNvGrpSpPr/>
          <p:nvPr/>
        </p:nvGrpSpPr>
        <p:grpSpPr>
          <a:xfrm>
            <a:off x="1244034" y="3836564"/>
            <a:ext cx="112401" cy="59850"/>
            <a:chOff x="3082436" y="1989275"/>
            <a:chExt cx="3644331" cy="1940468"/>
          </a:xfrm>
          <a:solidFill>
            <a:schemeClr val="bg1"/>
          </a:solidFill>
        </p:grpSpPr>
        <p:sp>
          <p:nvSpPr>
            <p:cNvPr id="10" name="Rectangle 86">
              <a:extLst>
                <a:ext uri="{FF2B5EF4-FFF2-40B4-BE49-F238E27FC236}">
                  <a16:creationId xmlns:a16="http://schemas.microsoft.com/office/drawing/2014/main" id="{B8B52A7B-5F2F-F2ED-028C-5C0B9BAA4FC7}"/>
                </a:ext>
              </a:extLst>
            </p:cNvPr>
            <p:cNvSpPr/>
            <p:nvPr/>
          </p:nvSpPr>
          <p:spPr>
            <a:xfrm rot="2700000">
              <a:off x="2403909" y="2667802"/>
              <a:ext cx="1940468" cy="5834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prstClr val="black"/>
                </a:solidFill>
                <a:latin typeface="Calibri" panose="020F0502020204030204" pitchFamily="34" charset="0"/>
                <a:ea typeface="Montserrat Light" charset="0"/>
                <a:cs typeface="Montserrat Light" charset="0"/>
              </a:endParaRPr>
            </a:p>
          </p:txBody>
        </p:sp>
        <p:sp>
          <p:nvSpPr>
            <p:cNvPr id="11" name="Rectangle 87">
              <a:extLst>
                <a:ext uri="{FF2B5EF4-FFF2-40B4-BE49-F238E27FC236}">
                  <a16:creationId xmlns:a16="http://schemas.microsoft.com/office/drawing/2014/main" id="{2AB462B9-DF2A-7F4A-C4BF-47DE4C2623F1}"/>
                </a:ext>
              </a:extLst>
            </p:cNvPr>
            <p:cNvSpPr/>
            <p:nvPr/>
          </p:nvSpPr>
          <p:spPr>
            <a:xfrm rot="18900000">
              <a:off x="3116669" y="2074002"/>
              <a:ext cx="3610098" cy="5875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prstClr val="black"/>
                </a:solidFill>
                <a:latin typeface="Calibri" panose="020F0502020204030204" pitchFamily="34" charset="0"/>
                <a:ea typeface="Montserrat Light" charset="0"/>
                <a:cs typeface="Montserrat Light" charset="0"/>
              </a:endParaRPr>
            </a:p>
          </p:txBody>
        </p:sp>
      </p:grpSp>
      <p:sp>
        <p:nvSpPr>
          <p:cNvPr id="12" name="Oval 84">
            <a:extLst>
              <a:ext uri="{FF2B5EF4-FFF2-40B4-BE49-F238E27FC236}">
                <a16:creationId xmlns:a16="http://schemas.microsoft.com/office/drawing/2014/main" id="{F2DE64DA-A21D-8B89-FE0D-D54B48987590}"/>
              </a:ext>
            </a:extLst>
          </p:cNvPr>
          <p:cNvSpPr/>
          <p:nvPr/>
        </p:nvSpPr>
        <p:spPr>
          <a:xfrm>
            <a:off x="1149291" y="2743512"/>
            <a:ext cx="268426" cy="268426"/>
          </a:xfrm>
          <a:prstGeom prst="ellipse">
            <a:avLst/>
          </a:prstGeom>
          <a:solidFill>
            <a:srgbClr val="018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srgbClr val="FFFFFF"/>
              </a:solidFill>
              <a:latin typeface="Calibri" panose="020F0502020204030204" pitchFamily="34" charset="0"/>
            </a:endParaRPr>
          </a:p>
        </p:txBody>
      </p:sp>
      <p:grpSp>
        <p:nvGrpSpPr>
          <p:cNvPr id="13" name="Group 85">
            <a:extLst>
              <a:ext uri="{FF2B5EF4-FFF2-40B4-BE49-F238E27FC236}">
                <a16:creationId xmlns:a16="http://schemas.microsoft.com/office/drawing/2014/main" id="{C91E38C3-2D2E-69B0-0EDD-6ACC845374B6}"/>
              </a:ext>
            </a:extLst>
          </p:cNvPr>
          <p:cNvGrpSpPr/>
          <p:nvPr/>
        </p:nvGrpSpPr>
        <p:grpSpPr>
          <a:xfrm>
            <a:off x="1244034" y="2870081"/>
            <a:ext cx="112401" cy="59850"/>
            <a:chOff x="3082436" y="1989275"/>
            <a:chExt cx="3644331" cy="1940468"/>
          </a:xfrm>
          <a:solidFill>
            <a:schemeClr val="bg1"/>
          </a:solidFill>
        </p:grpSpPr>
        <p:sp>
          <p:nvSpPr>
            <p:cNvPr id="14" name="Rectangle 86">
              <a:extLst>
                <a:ext uri="{FF2B5EF4-FFF2-40B4-BE49-F238E27FC236}">
                  <a16:creationId xmlns:a16="http://schemas.microsoft.com/office/drawing/2014/main" id="{74B063E7-31C1-2A7D-A6E1-914AFE7CE362}"/>
                </a:ext>
              </a:extLst>
            </p:cNvPr>
            <p:cNvSpPr/>
            <p:nvPr/>
          </p:nvSpPr>
          <p:spPr>
            <a:xfrm rot="2700000">
              <a:off x="2403909" y="2667802"/>
              <a:ext cx="1940468" cy="5834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prstClr val="black"/>
                </a:solidFill>
                <a:latin typeface="Calibri" panose="020F0502020204030204" pitchFamily="34" charset="0"/>
                <a:ea typeface="Montserrat Light" charset="0"/>
                <a:cs typeface="Montserrat Light" charset="0"/>
              </a:endParaRPr>
            </a:p>
          </p:txBody>
        </p:sp>
        <p:sp>
          <p:nvSpPr>
            <p:cNvPr id="18" name="Rectangle 87">
              <a:extLst>
                <a:ext uri="{FF2B5EF4-FFF2-40B4-BE49-F238E27FC236}">
                  <a16:creationId xmlns:a16="http://schemas.microsoft.com/office/drawing/2014/main" id="{306FDF42-299E-98DF-2AD3-8B750FF9441B}"/>
                </a:ext>
              </a:extLst>
            </p:cNvPr>
            <p:cNvSpPr/>
            <p:nvPr/>
          </p:nvSpPr>
          <p:spPr>
            <a:xfrm rot="18900000">
              <a:off x="3116669" y="2074002"/>
              <a:ext cx="3610098" cy="5875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prstClr val="black"/>
                </a:solidFill>
                <a:latin typeface="Calibri" panose="020F0502020204030204" pitchFamily="34" charset="0"/>
                <a:ea typeface="Montserrat Light" charset="0"/>
                <a:cs typeface="Montserrat Light" charset="0"/>
              </a:endParaRPr>
            </a:p>
          </p:txBody>
        </p:sp>
      </p:grpSp>
      <p:grpSp>
        <p:nvGrpSpPr>
          <p:cNvPr id="19" name="Group 83">
            <a:extLst>
              <a:ext uri="{FF2B5EF4-FFF2-40B4-BE49-F238E27FC236}">
                <a16:creationId xmlns:a16="http://schemas.microsoft.com/office/drawing/2014/main" id="{C059FECD-D4FE-3BED-7453-19A2E9CE73A3}"/>
              </a:ext>
            </a:extLst>
          </p:cNvPr>
          <p:cNvGrpSpPr/>
          <p:nvPr/>
        </p:nvGrpSpPr>
        <p:grpSpPr>
          <a:xfrm>
            <a:off x="1159352" y="1902641"/>
            <a:ext cx="268426" cy="268426"/>
            <a:chOff x="2328163" y="5982296"/>
            <a:chExt cx="715617" cy="715617"/>
          </a:xfrm>
        </p:grpSpPr>
        <p:sp>
          <p:nvSpPr>
            <p:cNvPr id="23" name="Oval 84">
              <a:extLst>
                <a:ext uri="{FF2B5EF4-FFF2-40B4-BE49-F238E27FC236}">
                  <a16:creationId xmlns:a16="http://schemas.microsoft.com/office/drawing/2014/main" id="{F52923A3-E993-E477-BEA1-6FA7CA9D957E}"/>
                </a:ext>
              </a:extLst>
            </p:cNvPr>
            <p:cNvSpPr/>
            <p:nvPr/>
          </p:nvSpPr>
          <p:spPr>
            <a:xfrm>
              <a:off x="2328163" y="5982296"/>
              <a:ext cx="715617" cy="7156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srgbClr val="FFFFFF"/>
                </a:solidFill>
                <a:latin typeface="Calibri" panose="020F0502020204030204" pitchFamily="34" charset="0"/>
              </a:endParaRPr>
            </a:p>
          </p:txBody>
        </p:sp>
        <p:grpSp>
          <p:nvGrpSpPr>
            <p:cNvPr id="26" name="Group 85">
              <a:extLst>
                <a:ext uri="{FF2B5EF4-FFF2-40B4-BE49-F238E27FC236}">
                  <a16:creationId xmlns:a16="http://schemas.microsoft.com/office/drawing/2014/main" id="{3966594D-DCE5-3AF0-807F-8D8CA063C9C5}"/>
                </a:ext>
              </a:extLst>
            </p:cNvPr>
            <p:cNvGrpSpPr/>
            <p:nvPr/>
          </p:nvGrpSpPr>
          <p:grpSpPr>
            <a:xfrm>
              <a:off x="2580746" y="6319727"/>
              <a:ext cx="299660" cy="159558"/>
              <a:chOff x="3082436" y="1989275"/>
              <a:chExt cx="3644331" cy="1940468"/>
            </a:xfrm>
            <a:solidFill>
              <a:schemeClr val="bg1"/>
            </a:solidFill>
          </p:grpSpPr>
          <p:sp>
            <p:nvSpPr>
              <p:cNvPr id="27" name="Rectangle 86">
                <a:extLst>
                  <a:ext uri="{FF2B5EF4-FFF2-40B4-BE49-F238E27FC236}">
                    <a16:creationId xmlns:a16="http://schemas.microsoft.com/office/drawing/2014/main" id="{6E6ABF9C-F726-2E82-E1DF-D115F5EAAFAF}"/>
                  </a:ext>
                </a:extLst>
              </p:cNvPr>
              <p:cNvSpPr/>
              <p:nvPr/>
            </p:nvSpPr>
            <p:spPr>
              <a:xfrm rot="2700000">
                <a:off x="2403909" y="2667802"/>
                <a:ext cx="1940468" cy="5834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prstClr val="black"/>
                  </a:solidFill>
                  <a:latin typeface="Calibri" panose="020F0502020204030204" pitchFamily="34" charset="0"/>
                  <a:ea typeface="Montserrat Light" charset="0"/>
                  <a:cs typeface="Montserrat Light" charset="0"/>
                </a:endParaRPr>
              </a:p>
            </p:txBody>
          </p:sp>
          <p:sp>
            <p:nvSpPr>
              <p:cNvPr id="29" name="Rectangle 87">
                <a:extLst>
                  <a:ext uri="{FF2B5EF4-FFF2-40B4-BE49-F238E27FC236}">
                    <a16:creationId xmlns:a16="http://schemas.microsoft.com/office/drawing/2014/main" id="{8007A1F8-353F-5665-C478-73AE47C8E903}"/>
                  </a:ext>
                </a:extLst>
              </p:cNvPr>
              <p:cNvSpPr/>
              <p:nvPr/>
            </p:nvSpPr>
            <p:spPr>
              <a:xfrm rot="18900000">
                <a:off x="3116669" y="2074002"/>
                <a:ext cx="3610098" cy="5875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prstClr val="black"/>
                  </a:solidFill>
                  <a:latin typeface="Calibri" panose="020F0502020204030204" pitchFamily="34" charset="0"/>
                  <a:ea typeface="Montserrat Light" charset="0"/>
                  <a:cs typeface="Montserrat Light" charset="0"/>
                </a:endParaRPr>
              </a:p>
            </p:txBody>
          </p:sp>
        </p:grpSp>
      </p:grpSp>
      <p:sp>
        <p:nvSpPr>
          <p:cNvPr id="38" name="TextBox 55">
            <a:extLst>
              <a:ext uri="{FF2B5EF4-FFF2-40B4-BE49-F238E27FC236}">
                <a16:creationId xmlns:a16="http://schemas.microsoft.com/office/drawing/2014/main" id="{9D5575EB-A48A-8568-FA99-6AC3079083ED}"/>
              </a:ext>
            </a:extLst>
          </p:cNvPr>
          <p:cNvSpPr txBox="1"/>
          <p:nvPr/>
        </p:nvSpPr>
        <p:spPr>
          <a:xfrm>
            <a:off x="1487701" y="1871018"/>
            <a:ext cx="3255527" cy="379656"/>
          </a:xfrm>
          <a:prstGeom prst="rect">
            <a:avLst/>
          </a:prstGeom>
          <a:noFill/>
        </p:spPr>
        <p:txBody>
          <a:bodyPr wrap="square" rtlCol="0">
            <a:spAutoFit/>
          </a:bodyPr>
          <a:lstStyle/>
          <a:p>
            <a:pPr fontAlgn="base">
              <a:spcBef>
                <a:spcPct val="0"/>
              </a:spcBef>
              <a:spcAft>
                <a:spcPct val="0"/>
              </a:spcAft>
              <a:defRPr/>
            </a:pPr>
            <a:r>
              <a:rPr lang="pt-BR" sz="1867" b="1" dirty="0">
                <a:solidFill>
                  <a:srgbClr val="018DCA"/>
                </a:solidFill>
                <a:latin typeface="Calibri" panose="020F0502020204030204" pitchFamily="34" charset="0"/>
                <a:ea typeface="Roboto" charset="0"/>
                <a:cs typeface="Roboto" charset="0"/>
              </a:rPr>
              <a:t>PROPIETÁRIOS</a:t>
            </a:r>
          </a:p>
        </p:txBody>
      </p:sp>
      <p:sp>
        <p:nvSpPr>
          <p:cNvPr id="41" name="TextBox 51">
            <a:extLst>
              <a:ext uri="{FF2B5EF4-FFF2-40B4-BE49-F238E27FC236}">
                <a16:creationId xmlns:a16="http://schemas.microsoft.com/office/drawing/2014/main" id="{3042E362-52CC-D0AA-5FFA-BF1A69FB9A56}"/>
              </a:ext>
            </a:extLst>
          </p:cNvPr>
          <p:cNvSpPr txBox="1"/>
          <p:nvPr/>
        </p:nvSpPr>
        <p:spPr>
          <a:xfrm>
            <a:off x="1489767" y="2181267"/>
            <a:ext cx="6901751" cy="419987"/>
          </a:xfrm>
          <a:prstGeom prst="rect">
            <a:avLst/>
          </a:prstGeom>
          <a:noFill/>
        </p:spPr>
        <p:txBody>
          <a:bodyPr wrap="square" rtlCol="0">
            <a:spAutoFit/>
          </a:bodyPr>
          <a:lstStyle/>
          <a:p>
            <a:pPr fontAlgn="base">
              <a:lnSpc>
                <a:spcPct val="150000"/>
              </a:lnSpc>
              <a:spcBef>
                <a:spcPct val="0"/>
              </a:spcBef>
              <a:spcAft>
                <a:spcPct val="0"/>
              </a:spcAft>
              <a:defRPr/>
            </a:pPr>
            <a:r>
              <a:rPr lang="pt-BR" sz="1600" dirty="0">
                <a:solidFill>
                  <a:srgbClr val="1F497D"/>
                </a:solidFill>
                <a:latin typeface="Calibri" panose="020F0502020204030204" pitchFamily="34" charset="0"/>
                <a:ea typeface="Lato Light" charset="0"/>
                <a:cs typeface="Lato Light" charset="0"/>
              </a:rPr>
              <a:t>O número de proprietários e suas diversas proporções</a:t>
            </a:r>
            <a:endParaRPr lang="pt-BR" sz="1333" dirty="0">
              <a:solidFill>
                <a:srgbClr val="1F497D"/>
              </a:solidFill>
              <a:latin typeface="Calibri" panose="020F0502020204030204" pitchFamily="34" charset="0"/>
              <a:ea typeface="Lato Light" charset="0"/>
              <a:cs typeface="Lato Light" charset="0"/>
            </a:endParaRPr>
          </a:p>
        </p:txBody>
      </p:sp>
      <p:sp>
        <p:nvSpPr>
          <p:cNvPr id="55" name="TextBox 49">
            <a:extLst>
              <a:ext uri="{FF2B5EF4-FFF2-40B4-BE49-F238E27FC236}">
                <a16:creationId xmlns:a16="http://schemas.microsoft.com/office/drawing/2014/main" id="{A72EC5CD-5310-F836-A298-FADAF64D5CE6}"/>
              </a:ext>
            </a:extLst>
          </p:cNvPr>
          <p:cNvSpPr txBox="1"/>
          <p:nvPr/>
        </p:nvSpPr>
        <p:spPr>
          <a:xfrm>
            <a:off x="1476792" y="4078762"/>
            <a:ext cx="6434789" cy="310341"/>
          </a:xfrm>
          <a:prstGeom prst="rect">
            <a:avLst/>
          </a:prstGeom>
          <a:noFill/>
        </p:spPr>
        <p:txBody>
          <a:bodyPr wrap="square" rtlCol="0">
            <a:spAutoFit/>
          </a:bodyPr>
          <a:lstStyle/>
          <a:p>
            <a:pPr fontAlgn="base">
              <a:lnSpc>
                <a:spcPts val="1665"/>
              </a:lnSpc>
              <a:spcBef>
                <a:spcPct val="0"/>
              </a:spcBef>
              <a:spcAft>
                <a:spcPct val="0"/>
              </a:spcAft>
              <a:defRPr/>
            </a:pPr>
            <a:r>
              <a:rPr lang="pt-BR" sz="1600" dirty="0">
                <a:solidFill>
                  <a:srgbClr val="1F497D"/>
                </a:solidFill>
                <a:latin typeface="Calibri" panose="020F0502020204030204" pitchFamily="34" charset="0"/>
                <a:ea typeface="Lato Light" charset="0"/>
                <a:cs typeface="Lato Light" charset="0"/>
              </a:rPr>
              <a:t>Sua importância financeira para a economia nacional e global</a:t>
            </a:r>
          </a:p>
        </p:txBody>
      </p:sp>
      <p:sp>
        <p:nvSpPr>
          <p:cNvPr id="56" name="TextBox 50">
            <a:extLst>
              <a:ext uri="{FF2B5EF4-FFF2-40B4-BE49-F238E27FC236}">
                <a16:creationId xmlns:a16="http://schemas.microsoft.com/office/drawing/2014/main" id="{3D555C3E-784E-772F-DF29-0D8B07A01294}"/>
              </a:ext>
            </a:extLst>
          </p:cNvPr>
          <p:cNvSpPr txBox="1"/>
          <p:nvPr/>
        </p:nvSpPr>
        <p:spPr>
          <a:xfrm>
            <a:off x="1519299" y="5026324"/>
            <a:ext cx="6632307" cy="310341"/>
          </a:xfrm>
          <a:prstGeom prst="rect">
            <a:avLst/>
          </a:prstGeom>
          <a:noFill/>
        </p:spPr>
        <p:txBody>
          <a:bodyPr wrap="square" rtlCol="0">
            <a:spAutoFit/>
          </a:bodyPr>
          <a:lstStyle/>
          <a:p>
            <a:pPr fontAlgn="base">
              <a:lnSpc>
                <a:spcPts val="1665"/>
              </a:lnSpc>
              <a:spcBef>
                <a:spcPct val="0"/>
              </a:spcBef>
              <a:spcAft>
                <a:spcPct val="0"/>
              </a:spcAft>
              <a:defRPr/>
            </a:pPr>
            <a:r>
              <a:rPr lang="pt-BR" sz="1600" dirty="0">
                <a:solidFill>
                  <a:srgbClr val="1F497D"/>
                </a:solidFill>
                <a:latin typeface="Calibri" panose="020F0502020204030204" pitchFamily="34" charset="0"/>
                <a:ea typeface="Lato Light" charset="0"/>
                <a:cs typeface="Lato Light" charset="0"/>
              </a:rPr>
              <a:t>Sua estruturação interna com suas camadas de poder e decisão</a:t>
            </a:r>
          </a:p>
        </p:txBody>
      </p:sp>
      <p:sp>
        <p:nvSpPr>
          <p:cNvPr id="57" name="TextBox 54">
            <a:extLst>
              <a:ext uri="{FF2B5EF4-FFF2-40B4-BE49-F238E27FC236}">
                <a16:creationId xmlns:a16="http://schemas.microsoft.com/office/drawing/2014/main" id="{7A3A2202-DEFC-53DA-B002-D3A96222A37D}"/>
              </a:ext>
            </a:extLst>
          </p:cNvPr>
          <p:cNvSpPr txBox="1"/>
          <p:nvPr/>
        </p:nvSpPr>
        <p:spPr>
          <a:xfrm>
            <a:off x="1523024" y="4621807"/>
            <a:ext cx="1850559" cy="379656"/>
          </a:xfrm>
          <a:prstGeom prst="rect">
            <a:avLst/>
          </a:prstGeom>
          <a:noFill/>
        </p:spPr>
        <p:txBody>
          <a:bodyPr wrap="square" rtlCol="0">
            <a:spAutoFit/>
          </a:bodyPr>
          <a:lstStyle/>
          <a:p>
            <a:pPr fontAlgn="base">
              <a:spcBef>
                <a:spcPct val="0"/>
              </a:spcBef>
              <a:spcAft>
                <a:spcPct val="0"/>
              </a:spcAft>
              <a:defRPr/>
            </a:pPr>
            <a:r>
              <a:rPr lang="pt-BR" sz="1867" b="1" dirty="0">
                <a:solidFill>
                  <a:srgbClr val="018DCA"/>
                </a:solidFill>
                <a:latin typeface="Calibri" panose="020F0502020204030204" pitchFamily="34" charset="0"/>
                <a:ea typeface="Roboto" charset="0"/>
                <a:cs typeface="Roboto" charset="0"/>
              </a:rPr>
              <a:t>ESTRUTURA</a:t>
            </a:r>
          </a:p>
        </p:txBody>
      </p:sp>
      <p:sp>
        <p:nvSpPr>
          <p:cNvPr id="58" name="TextBox 55">
            <a:extLst>
              <a:ext uri="{FF2B5EF4-FFF2-40B4-BE49-F238E27FC236}">
                <a16:creationId xmlns:a16="http://schemas.microsoft.com/office/drawing/2014/main" id="{B71C695D-2B9A-F040-E14A-8569787DCC52}"/>
              </a:ext>
            </a:extLst>
          </p:cNvPr>
          <p:cNvSpPr txBox="1"/>
          <p:nvPr/>
        </p:nvSpPr>
        <p:spPr>
          <a:xfrm>
            <a:off x="1488804" y="3665566"/>
            <a:ext cx="2469585" cy="379656"/>
          </a:xfrm>
          <a:prstGeom prst="rect">
            <a:avLst/>
          </a:prstGeom>
          <a:noFill/>
        </p:spPr>
        <p:txBody>
          <a:bodyPr wrap="square" rtlCol="0">
            <a:spAutoFit/>
          </a:bodyPr>
          <a:lstStyle/>
          <a:p>
            <a:pPr fontAlgn="base">
              <a:spcBef>
                <a:spcPct val="0"/>
              </a:spcBef>
              <a:spcAft>
                <a:spcPct val="0"/>
              </a:spcAft>
              <a:defRPr/>
            </a:pPr>
            <a:r>
              <a:rPr lang="pt-BR" sz="1867" b="1" dirty="0">
                <a:solidFill>
                  <a:srgbClr val="018DCA"/>
                </a:solidFill>
                <a:latin typeface="Calibri" panose="020F0502020204030204" pitchFamily="34" charset="0"/>
                <a:ea typeface="Roboto" charset="0"/>
                <a:cs typeface="Roboto" charset="0"/>
              </a:rPr>
              <a:t>FATURAMENTO</a:t>
            </a:r>
          </a:p>
        </p:txBody>
      </p:sp>
      <p:sp>
        <p:nvSpPr>
          <p:cNvPr id="59" name="TextBox 49">
            <a:extLst>
              <a:ext uri="{FF2B5EF4-FFF2-40B4-BE49-F238E27FC236}">
                <a16:creationId xmlns:a16="http://schemas.microsoft.com/office/drawing/2014/main" id="{2B972B14-BAF1-CF71-408D-45FCFB404472}"/>
              </a:ext>
            </a:extLst>
          </p:cNvPr>
          <p:cNvSpPr txBox="1"/>
          <p:nvPr/>
        </p:nvSpPr>
        <p:spPr>
          <a:xfrm>
            <a:off x="1513726" y="3118655"/>
            <a:ext cx="6637880" cy="310341"/>
          </a:xfrm>
          <a:prstGeom prst="rect">
            <a:avLst/>
          </a:prstGeom>
          <a:noFill/>
        </p:spPr>
        <p:txBody>
          <a:bodyPr wrap="square" rtlCol="0">
            <a:spAutoFit/>
          </a:bodyPr>
          <a:lstStyle/>
          <a:p>
            <a:pPr fontAlgn="base">
              <a:lnSpc>
                <a:spcPts val="1665"/>
              </a:lnSpc>
              <a:spcBef>
                <a:spcPct val="0"/>
              </a:spcBef>
              <a:spcAft>
                <a:spcPct val="0"/>
              </a:spcAft>
              <a:defRPr/>
            </a:pPr>
            <a:r>
              <a:rPr lang="pt-BR" sz="1600" dirty="0">
                <a:solidFill>
                  <a:srgbClr val="1F497D"/>
                </a:solidFill>
                <a:latin typeface="Calibri" panose="020F0502020204030204" pitchFamily="34" charset="0"/>
                <a:ea typeface="Lato Light" charset="0"/>
                <a:cs typeface="Lato Light" charset="0"/>
              </a:rPr>
              <a:t>Seu impacto sobre um número muito grande de </a:t>
            </a:r>
            <a:r>
              <a:rPr lang="pt-BR" sz="1600" i="1" dirty="0">
                <a:solidFill>
                  <a:srgbClr val="1F497D"/>
                </a:solidFill>
                <a:latin typeface="Calibri" panose="020F0502020204030204" pitchFamily="34" charset="0"/>
                <a:ea typeface="Lato Light" charset="0"/>
                <a:cs typeface="Lato Light" charset="0"/>
              </a:rPr>
              <a:t>Stakeholders</a:t>
            </a:r>
          </a:p>
        </p:txBody>
      </p:sp>
      <p:sp>
        <p:nvSpPr>
          <p:cNvPr id="60" name="TextBox 55">
            <a:extLst>
              <a:ext uri="{FF2B5EF4-FFF2-40B4-BE49-F238E27FC236}">
                <a16:creationId xmlns:a16="http://schemas.microsoft.com/office/drawing/2014/main" id="{435FF28B-3D5E-50F6-3995-E519D36460C0}"/>
              </a:ext>
            </a:extLst>
          </p:cNvPr>
          <p:cNvSpPr txBox="1"/>
          <p:nvPr/>
        </p:nvSpPr>
        <p:spPr>
          <a:xfrm>
            <a:off x="1491671" y="2738079"/>
            <a:ext cx="3442127" cy="379656"/>
          </a:xfrm>
          <a:prstGeom prst="rect">
            <a:avLst/>
          </a:prstGeom>
          <a:noFill/>
        </p:spPr>
        <p:txBody>
          <a:bodyPr wrap="square" rtlCol="0">
            <a:spAutoFit/>
          </a:bodyPr>
          <a:lstStyle/>
          <a:p>
            <a:pPr fontAlgn="base">
              <a:spcBef>
                <a:spcPct val="0"/>
              </a:spcBef>
              <a:spcAft>
                <a:spcPct val="0"/>
              </a:spcAft>
              <a:defRPr/>
            </a:pPr>
            <a:r>
              <a:rPr lang="pt-BR" sz="1867" b="1" dirty="0">
                <a:solidFill>
                  <a:srgbClr val="018DCA"/>
                </a:solidFill>
                <a:latin typeface="Calibri" panose="020F0502020204030204" pitchFamily="34" charset="0"/>
                <a:ea typeface="Roboto" charset="0"/>
                <a:cs typeface="Roboto" charset="0"/>
              </a:rPr>
              <a:t>STAKEHOLDERS</a:t>
            </a:r>
          </a:p>
        </p:txBody>
      </p:sp>
      <p:sp>
        <p:nvSpPr>
          <p:cNvPr id="64" name="Oval 84">
            <a:extLst>
              <a:ext uri="{FF2B5EF4-FFF2-40B4-BE49-F238E27FC236}">
                <a16:creationId xmlns:a16="http://schemas.microsoft.com/office/drawing/2014/main" id="{3EABE7B4-8171-E617-FB41-81E10ABE84CC}"/>
              </a:ext>
            </a:extLst>
          </p:cNvPr>
          <p:cNvSpPr/>
          <p:nvPr/>
        </p:nvSpPr>
        <p:spPr>
          <a:xfrm>
            <a:off x="1184283" y="4670101"/>
            <a:ext cx="268426" cy="268426"/>
          </a:xfrm>
          <a:prstGeom prst="ellipse">
            <a:avLst/>
          </a:prstGeom>
          <a:solidFill>
            <a:srgbClr val="018D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srgbClr val="FFFFFF"/>
              </a:solidFill>
              <a:latin typeface="Calibri" panose="020F0502020204030204" pitchFamily="34" charset="0"/>
            </a:endParaRPr>
          </a:p>
        </p:txBody>
      </p:sp>
      <p:grpSp>
        <p:nvGrpSpPr>
          <p:cNvPr id="65" name="Group 85">
            <a:extLst>
              <a:ext uri="{FF2B5EF4-FFF2-40B4-BE49-F238E27FC236}">
                <a16:creationId xmlns:a16="http://schemas.microsoft.com/office/drawing/2014/main" id="{0618822C-A244-C038-5128-CFE315BD8B28}"/>
              </a:ext>
            </a:extLst>
          </p:cNvPr>
          <p:cNvGrpSpPr/>
          <p:nvPr/>
        </p:nvGrpSpPr>
        <p:grpSpPr>
          <a:xfrm>
            <a:off x="1279026" y="4796670"/>
            <a:ext cx="112401" cy="59850"/>
            <a:chOff x="3082436" y="1989275"/>
            <a:chExt cx="3644331" cy="1940468"/>
          </a:xfrm>
          <a:solidFill>
            <a:schemeClr val="bg1"/>
          </a:solidFill>
        </p:grpSpPr>
        <p:sp>
          <p:nvSpPr>
            <p:cNvPr id="66" name="Rectangle 86">
              <a:extLst>
                <a:ext uri="{FF2B5EF4-FFF2-40B4-BE49-F238E27FC236}">
                  <a16:creationId xmlns:a16="http://schemas.microsoft.com/office/drawing/2014/main" id="{41761A2A-8600-1D7E-A071-5BA63029C623}"/>
                </a:ext>
              </a:extLst>
            </p:cNvPr>
            <p:cNvSpPr/>
            <p:nvPr/>
          </p:nvSpPr>
          <p:spPr>
            <a:xfrm rot="2700000">
              <a:off x="2403909" y="2667802"/>
              <a:ext cx="1940468" cy="5834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prstClr val="black"/>
                </a:solidFill>
                <a:latin typeface="Calibri" panose="020F0502020204030204" pitchFamily="34" charset="0"/>
                <a:ea typeface="Montserrat Light" charset="0"/>
                <a:cs typeface="Montserrat Light" charset="0"/>
              </a:endParaRPr>
            </a:p>
          </p:txBody>
        </p:sp>
        <p:sp>
          <p:nvSpPr>
            <p:cNvPr id="67" name="Rectangle 87">
              <a:extLst>
                <a:ext uri="{FF2B5EF4-FFF2-40B4-BE49-F238E27FC236}">
                  <a16:creationId xmlns:a16="http://schemas.microsoft.com/office/drawing/2014/main" id="{D0EDBDAB-FFB8-B4E3-FACF-B9C43D26C7CB}"/>
                </a:ext>
              </a:extLst>
            </p:cNvPr>
            <p:cNvSpPr/>
            <p:nvPr/>
          </p:nvSpPr>
          <p:spPr>
            <a:xfrm rot="18900000">
              <a:off x="3116669" y="2074002"/>
              <a:ext cx="3610098" cy="5875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600" dirty="0">
                <a:solidFill>
                  <a:prstClr val="black"/>
                </a:solidFill>
                <a:latin typeface="Calibri" panose="020F0502020204030204" pitchFamily="34" charset="0"/>
                <a:ea typeface="Montserrat Light" charset="0"/>
                <a:cs typeface="Montserrat Light" charset="0"/>
              </a:endParaRPr>
            </a:p>
          </p:txBody>
        </p:sp>
      </p:grpSp>
    </p:spTree>
    <p:extLst>
      <p:ext uri="{BB962C8B-B14F-4D97-AF65-F5344CB8AC3E}">
        <p14:creationId xmlns:p14="http://schemas.microsoft.com/office/powerpoint/2010/main" val="2709297165"/>
      </p:ext>
    </p:extLst>
  </p:cSld>
  <p:clrMapOvr>
    <a:masterClrMapping/>
  </p:clrMapOvr>
  <p:transition>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6FF5-01DC-8780-9397-D9138BEC8D9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9BD48CB-0882-2BF6-D6AD-B67116D02BEB}"/>
              </a:ext>
            </a:extLst>
          </p:cNvPr>
          <p:cNvGrpSpPr/>
          <p:nvPr/>
        </p:nvGrpSpPr>
        <p:grpSpPr>
          <a:xfrm>
            <a:off x="1073317" y="301458"/>
            <a:ext cx="5977047" cy="952691"/>
            <a:chOff x="0" y="0"/>
            <a:chExt cx="4996431" cy="698500"/>
          </a:xfrm>
        </p:grpSpPr>
        <p:sp>
          <p:nvSpPr>
            <p:cNvPr id="4" name="Freeform 4">
              <a:extLst>
                <a:ext uri="{FF2B5EF4-FFF2-40B4-BE49-F238E27FC236}">
                  <a16:creationId xmlns:a16="http://schemas.microsoft.com/office/drawing/2014/main" id="{49F57CD1-C720-75F6-7D2B-4F73EFA5A235}"/>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1200" dirty="0"/>
            </a:p>
          </p:txBody>
        </p:sp>
        <p:sp>
          <p:nvSpPr>
            <p:cNvPr id="5" name="TextBox 5">
              <a:extLst>
                <a:ext uri="{FF2B5EF4-FFF2-40B4-BE49-F238E27FC236}">
                  <a16:creationId xmlns:a16="http://schemas.microsoft.com/office/drawing/2014/main" id="{8BBA5666-9902-3706-A3C0-FC72F1B7F62D}"/>
                </a:ext>
              </a:extLst>
            </p:cNvPr>
            <p:cNvSpPr txBox="1"/>
            <p:nvPr/>
          </p:nvSpPr>
          <p:spPr>
            <a:xfrm>
              <a:off x="114300" y="-66675"/>
              <a:ext cx="4767831" cy="765175"/>
            </a:xfrm>
            <a:prstGeom prst="rect">
              <a:avLst/>
            </a:prstGeom>
          </p:spPr>
          <p:txBody>
            <a:bodyPr lIns="33867" tIns="33867" rIns="33867" bIns="33867" rtlCol="0" anchor="ctr"/>
            <a:lstStyle/>
            <a:p>
              <a:pPr algn="ctr">
                <a:lnSpc>
                  <a:spcPts val="2400"/>
                </a:lnSpc>
              </a:pPr>
              <a:endParaRPr lang="pt-BR" sz="1200" dirty="0"/>
            </a:p>
          </p:txBody>
        </p:sp>
      </p:grpSp>
      <p:grpSp>
        <p:nvGrpSpPr>
          <p:cNvPr id="6" name="Group 6">
            <a:extLst>
              <a:ext uri="{FF2B5EF4-FFF2-40B4-BE49-F238E27FC236}">
                <a16:creationId xmlns:a16="http://schemas.microsoft.com/office/drawing/2014/main" id="{190F3CE2-A721-4A7A-643A-EB50F530F5BA}"/>
              </a:ext>
            </a:extLst>
          </p:cNvPr>
          <p:cNvGrpSpPr/>
          <p:nvPr/>
        </p:nvGrpSpPr>
        <p:grpSpPr>
          <a:xfrm>
            <a:off x="1256050" y="263358"/>
            <a:ext cx="7792502" cy="863683"/>
            <a:chOff x="0" y="0"/>
            <a:chExt cx="5424277" cy="698500"/>
          </a:xfrm>
        </p:grpSpPr>
        <p:sp>
          <p:nvSpPr>
            <p:cNvPr id="7" name="Freeform 7">
              <a:extLst>
                <a:ext uri="{FF2B5EF4-FFF2-40B4-BE49-F238E27FC236}">
                  <a16:creationId xmlns:a16="http://schemas.microsoft.com/office/drawing/2014/main" id="{C0B570A7-8124-76CE-D593-AB908CCE6DD2}"/>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1200" dirty="0"/>
            </a:p>
          </p:txBody>
        </p:sp>
        <p:sp>
          <p:nvSpPr>
            <p:cNvPr id="8" name="TextBox 8">
              <a:extLst>
                <a:ext uri="{FF2B5EF4-FFF2-40B4-BE49-F238E27FC236}">
                  <a16:creationId xmlns:a16="http://schemas.microsoft.com/office/drawing/2014/main" id="{68E5593A-CA7C-0472-1998-5C5543CA4ECE}"/>
                </a:ext>
              </a:extLst>
            </p:cNvPr>
            <p:cNvSpPr txBox="1"/>
            <p:nvPr/>
          </p:nvSpPr>
          <p:spPr>
            <a:xfrm>
              <a:off x="114300" y="-66675"/>
              <a:ext cx="5195677" cy="765175"/>
            </a:xfrm>
            <a:prstGeom prst="rect">
              <a:avLst/>
            </a:prstGeom>
          </p:spPr>
          <p:txBody>
            <a:bodyPr lIns="33867" tIns="33867" rIns="33867" bIns="33867" rtlCol="0" anchor="ctr"/>
            <a:lstStyle/>
            <a:p>
              <a:pPr algn="ctr">
                <a:lnSpc>
                  <a:spcPts val="2400"/>
                </a:lnSpc>
              </a:pPr>
              <a:endParaRPr lang="pt-BR" sz="1200" dirty="0"/>
            </a:p>
          </p:txBody>
        </p:sp>
      </p:grpSp>
      <p:sp>
        <p:nvSpPr>
          <p:cNvPr id="33" name="TextBox 33">
            <a:extLst>
              <a:ext uri="{FF2B5EF4-FFF2-40B4-BE49-F238E27FC236}">
                <a16:creationId xmlns:a16="http://schemas.microsoft.com/office/drawing/2014/main" id="{1FD96AE1-94F3-A803-1DFF-4AC47A1EBCAA}"/>
              </a:ext>
            </a:extLst>
          </p:cNvPr>
          <p:cNvSpPr txBox="1"/>
          <p:nvPr/>
        </p:nvSpPr>
        <p:spPr>
          <a:xfrm>
            <a:off x="1887802" y="517358"/>
            <a:ext cx="6776931" cy="718658"/>
          </a:xfrm>
          <a:prstGeom prst="rect">
            <a:avLst/>
          </a:prstGeom>
        </p:spPr>
        <p:txBody>
          <a:bodyPr wrap="square" lIns="0" tIns="0" rIns="0" bIns="0" rtlCol="0" anchor="t">
            <a:spAutoFit/>
          </a:bodyPr>
          <a:lstStyle/>
          <a:p>
            <a:pPr>
              <a:lnSpc>
                <a:spcPts val="2773"/>
              </a:lnSpc>
            </a:pPr>
            <a:r>
              <a:rPr lang="pt-BR" sz="2667" b="1" dirty="0">
                <a:solidFill>
                  <a:srgbClr val="FFFFFF"/>
                </a:solidFill>
                <a:latin typeface="Montserrat 1 Bold"/>
                <a:ea typeface="Montserrat 1 Bold"/>
                <a:cs typeface="Montserrat 1 Bold"/>
                <a:sym typeface="Montserrat 1 Bold"/>
              </a:rPr>
              <a:t>Estrutura de uma Corporation (S.A.)</a:t>
            </a:r>
          </a:p>
          <a:p>
            <a:pPr>
              <a:lnSpc>
                <a:spcPts val="2773"/>
              </a:lnSpc>
            </a:pPr>
            <a:endParaRPr lang="pt-BR" sz="2667" b="1" dirty="0">
              <a:solidFill>
                <a:srgbClr val="FFFFFF"/>
              </a:solidFill>
              <a:latin typeface="Montserrat 1 Bold"/>
              <a:ea typeface="Montserrat 1 Bold"/>
              <a:cs typeface="Montserrat 1 Bold"/>
              <a:sym typeface="Montserrat 1 Bold"/>
            </a:endParaRPr>
          </a:p>
        </p:txBody>
      </p:sp>
      <p:cxnSp>
        <p:nvCxnSpPr>
          <p:cNvPr id="9" name="Straight Connector 32">
            <a:extLst>
              <a:ext uri="{FF2B5EF4-FFF2-40B4-BE49-F238E27FC236}">
                <a16:creationId xmlns:a16="http://schemas.microsoft.com/office/drawing/2014/main" id="{E5636C80-0B41-CDA0-9F8C-35F5ADB438E0}"/>
              </a:ext>
            </a:extLst>
          </p:cNvPr>
          <p:cNvCxnSpPr>
            <a:cxnSpLocks/>
          </p:cNvCxnSpPr>
          <p:nvPr/>
        </p:nvCxnSpPr>
        <p:spPr>
          <a:xfrm flipH="1">
            <a:off x="2920430" y="4901443"/>
            <a:ext cx="5" cy="0"/>
          </a:xfrm>
          <a:prstGeom prst="line">
            <a:avLst/>
          </a:prstGeom>
          <a:ln>
            <a:solidFill>
              <a:schemeClr val="accent2"/>
            </a:solidFill>
            <a:prstDash val="sysDash"/>
          </a:ln>
        </p:spPr>
        <p:style>
          <a:lnRef idx="1">
            <a:schemeClr val="accent1"/>
          </a:lnRef>
          <a:fillRef idx="3">
            <a:schemeClr val="accent1"/>
          </a:fillRef>
          <a:effectRef idx="2">
            <a:schemeClr val="accent1"/>
          </a:effectRef>
          <a:fontRef idx="minor">
            <a:schemeClr val="lt1"/>
          </a:fontRef>
        </p:style>
      </p:cxnSp>
      <p:cxnSp>
        <p:nvCxnSpPr>
          <p:cNvPr id="10" name="Straight Connector 33">
            <a:extLst>
              <a:ext uri="{FF2B5EF4-FFF2-40B4-BE49-F238E27FC236}">
                <a16:creationId xmlns:a16="http://schemas.microsoft.com/office/drawing/2014/main" id="{1BD4689A-5429-8B84-CAF6-D8C4830A83FC}"/>
              </a:ext>
            </a:extLst>
          </p:cNvPr>
          <p:cNvCxnSpPr>
            <a:cxnSpLocks/>
          </p:cNvCxnSpPr>
          <p:nvPr/>
        </p:nvCxnSpPr>
        <p:spPr>
          <a:xfrm flipH="1">
            <a:off x="5510526" y="3633107"/>
            <a:ext cx="5" cy="0"/>
          </a:xfrm>
          <a:prstGeom prst="line">
            <a:avLst/>
          </a:prstGeom>
          <a:ln>
            <a:solidFill>
              <a:schemeClr val="accent2"/>
            </a:solidFill>
            <a:prstDash val="sysDash"/>
          </a:ln>
        </p:spPr>
        <p:style>
          <a:lnRef idx="1">
            <a:schemeClr val="accent1"/>
          </a:lnRef>
          <a:fillRef idx="3">
            <a:schemeClr val="accent1"/>
          </a:fillRef>
          <a:effectRef idx="2">
            <a:schemeClr val="accent1"/>
          </a:effectRef>
          <a:fontRef idx="minor">
            <a:schemeClr val="lt1"/>
          </a:fontRef>
        </p:style>
      </p:cxnSp>
      <p:cxnSp>
        <p:nvCxnSpPr>
          <p:cNvPr id="11" name="Straight Connector 24">
            <a:extLst>
              <a:ext uri="{FF2B5EF4-FFF2-40B4-BE49-F238E27FC236}">
                <a16:creationId xmlns:a16="http://schemas.microsoft.com/office/drawing/2014/main" id="{319CF16C-E485-5C99-3239-5077B43F357B}"/>
              </a:ext>
            </a:extLst>
          </p:cNvPr>
          <p:cNvCxnSpPr>
            <a:cxnSpLocks/>
          </p:cNvCxnSpPr>
          <p:nvPr/>
        </p:nvCxnSpPr>
        <p:spPr>
          <a:xfrm>
            <a:off x="5654866" y="2912912"/>
            <a:ext cx="14" cy="1915270"/>
          </a:xfrm>
          <a:prstGeom prst="line">
            <a:avLst/>
          </a:prstGeom>
          <a:ln>
            <a:solidFill>
              <a:schemeClr val="bg1"/>
            </a:solidFill>
            <a:prstDash val="sysDash"/>
          </a:ln>
        </p:spPr>
        <p:style>
          <a:lnRef idx="1">
            <a:schemeClr val="accent1"/>
          </a:lnRef>
          <a:fillRef idx="3">
            <a:schemeClr val="accent1"/>
          </a:fillRef>
          <a:effectRef idx="2">
            <a:schemeClr val="accent1"/>
          </a:effectRef>
          <a:fontRef idx="minor">
            <a:schemeClr val="lt1"/>
          </a:fontRef>
        </p:style>
      </p:cxnSp>
      <p:cxnSp>
        <p:nvCxnSpPr>
          <p:cNvPr id="12" name="Straight Connector 20">
            <a:extLst>
              <a:ext uri="{FF2B5EF4-FFF2-40B4-BE49-F238E27FC236}">
                <a16:creationId xmlns:a16="http://schemas.microsoft.com/office/drawing/2014/main" id="{9619752B-43FB-D8C4-881D-BFC833A5E1AF}"/>
              </a:ext>
            </a:extLst>
          </p:cNvPr>
          <p:cNvCxnSpPr>
            <a:cxnSpLocks/>
          </p:cNvCxnSpPr>
          <p:nvPr/>
        </p:nvCxnSpPr>
        <p:spPr>
          <a:xfrm>
            <a:off x="4791761" y="1832792"/>
            <a:ext cx="14" cy="1915270"/>
          </a:xfrm>
          <a:prstGeom prst="line">
            <a:avLst/>
          </a:prstGeom>
          <a:ln>
            <a:solidFill>
              <a:schemeClr val="bg1"/>
            </a:solidFill>
            <a:prstDash val="sysDash"/>
          </a:ln>
        </p:spPr>
        <p:style>
          <a:lnRef idx="1">
            <a:schemeClr val="accent1"/>
          </a:lnRef>
          <a:fillRef idx="3">
            <a:schemeClr val="accent1"/>
          </a:fillRef>
          <a:effectRef idx="2">
            <a:schemeClr val="accent1"/>
          </a:effectRef>
          <a:fontRef idx="minor">
            <a:schemeClr val="lt1"/>
          </a:fontRef>
        </p:style>
      </p:cxnSp>
      <p:sp>
        <p:nvSpPr>
          <p:cNvPr id="19" name="Rounded Rectangle 5">
            <a:extLst>
              <a:ext uri="{FF2B5EF4-FFF2-40B4-BE49-F238E27FC236}">
                <a16:creationId xmlns:a16="http://schemas.microsoft.com/office/drawing/2014/main" id="{CCD7B4B7-1F1D-F2FC-BC72-93DFCCB050DC}"/>
              </a:ext>
            </a:extLst>
          </p:cNvPr>
          <p:cNvSpPr/>
          <p:nvPr/>
        </p:nvSpPr>
        <p:spPr>
          <a:xfrm>
            <a:off x="1198988" y="1616768"/>
            <a:ext cx="7792502" cy="718226"/>
          </a:xfrm>
          <a:prstGeom prst="roundRect">
            <a:avLst/>
          </a:prstGeom>
          <a:solidFill>
            <a:schemeClr val="accent1">
              <a:lumMod val="50000"/>
            </a:schemeClr>
          </a:solid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Assembleia de Acionistas </a:t>
            </a:r>
          </a:p>
        </p:txBody>
      </p:sp>
      <p:sp>
        <p:nvSpPr>
          <p:cNvPr id="35" name="Rounded Rectangle 14">
            <a:extLst>
              <a:ext uri="{FF2B5EF4-FFF2-40B4-BE49-F238E27FC236}">
                <a16:creationId xmlns:a16="http://schemas.microsoft.com/office/drawing/2014/main" id="{9776359A-D018-62B9-B2A4-93519E00C614}"/>
              </a:ext>
            </a:extLst>
          </p:cNvPr>
          <p:cNvSpPr/>
          <p:nvPr/>
        </p:nvSpPr>
        <p:spPr>
          <a:xfrm>
            <a:off x="4423294" y="2583103"/>
            <a:ext cx="3438643" cy="901623"/>
          </a:xfrm>
          <a:prstGeom prst="roundRect">
            <a:avLst/>
          </a:prstGeom>
          <a:solidFill>
            <a:schemeClr val="accent1">
              <a:lumMod val="75000"/>
            </a:schemeClr>
          </a:solid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Conselho de Administração</a:t>
            </a:r>
          </a:p>
        </p:txBody>
      </p:sp>
      <p:sp>
        <p:nvSpPr>
          <p:cNvPr id="39" name="Rounded Rectangle 15">
            <a:extLst>
              <a:ext uri="{FF2B5EF4-FFF2-40B4-BE49-F238E27FC236}">
                <a16:creationId xmlns:a16="http://schemas.microsoft.com/office/drawing/2014/main" id="{D73437E9-4DA0-A652-E9CA-3497004B0079}"/>
              </a:ext>
            </a:extLst>
          </p:cNvPr>
          <p:cNvSpPr/>
          <p:nvPr/>
        </p:nvSpPr>
        <p:spPr>
          <a:xfrm>
            <a:off x="4423294" y="3776506"/>
            <a:ext cx="1594447" cy="460005"/>
          </a:xfrm>
          <a:prstGeom prst="roundRect">
            <a:avLst/>
          </a:prstGeom>
          <a:solidFill>
            <a:schemeClr val="accent1">
              <a:lumMod val="60000"/>
              <a:lumOff val="40000"/>
            </a:schemeClr>
          </a:solid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Comitê 1</a:t>
            </a:r>
          </a:p>
        </p:txBody>
      </p:sp>
      <p:sp>
        <p:nvSpPr>
          <p:cNvPr id="71" name="Rounded Rectangle 17">
            <a:extLst>
              <a:ext uri="{FF2B5EF4-FFF2-40B4-BE49-F238E27FC236}">
                <a16:creationId xmlns:a16="http://schemas.microsoft.com/office/drawing/2014/main" id="{4649FABC-358C-59AD-6D6A-FE9EEC4444BE}"/>
              </a:ext>
            </a:extLst>
          </p:cNvPr>
          <p:cNvSpPr/>
          <p:nvPr/>
        </p:nvSpPr>
        <p:spPr>
          <a:xfrm>
            <a:off x="6293670" y="3748062"/>
            <a:ext cx="1594447" cy="460005"/>
          </a:xfrm>
          <a:prstGeom prst="roundRect">
            <a:avLst/>
          </a:prstGeom>
          <a:solidFill>
            <a:schemeClr val="accent1">
              <a:lumMod val="60000"/>
              <a:lumOff val="40000"/>
            </a:schemeClr>
          </a:solid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Comitê 2</a:t>
            </a:r>
          </a:p>
        </p:txBody>
      </p:sp>
      <p:sp>
        <p:nvSpPr>
          <p:cNvPr id="76" name="Rounded Rectangle 51">
            <a:extLst>
              <a:ext uri="{FF2B5EF4-FFF2-40B4-BE49-F238E27FC236}">
                <a16:creationId xmlns:a16="http://schemas.microsoft.com/office/drawing/2014/main" id="{60FBB488-68DD-924B-500F-BA09456F1DA0}"/>
              </a:ext>
            </a:extLst>
          </p:cNvPr>
          <p:cNvSpPr/>
          <p:nvPr/>
        </p:nvSpPr>
        <p:spPr>
          <a:xfrm>
            <a:off x="9504058" y="1632400"/>
            <a:ext cx="2290709" cy="718145"/>
          </a:xfrm>
          <a:prstGeom prst="roundRect">
            <a:avLst/>
          </a:prstGeom>
          <a:solidFill>
            <a:schemeClr val="accent1">
              <a:lumMod val="50000"/>
            </a:schemeClr>
          </a:solid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Proporcional</a:t>
            </a:r>
          </a:p>
        </p:txBody>
      </p:sp>
      <p:sp>
        <p:nvSpPr>
          <p:cNvPr id="77" name="Rounded Rectangle 52">
            <a:extLst>
              <a:ext uri="{FF2B5EF4-FFF2-40B4-BE49-F238E27FC236}">
                <a16:creationId xmlns:a16="http://schemas.microsoft.com/office/drawing/2014/main" id="{D12FE86C-DE8D-741F-B393-C7D35996956B}"/>
              </a:ext>
            </a:extLst>
          </p:cNvPr>
          <p:cNvSpPr/>
          <p:nvPr/>
        </p:nvSpPr>
        <p:spPr>
          <a:xfrm>
            <a:off x="9496151" y="2693517"/>
            <a:ext cx="2290709" cy="718145"/>
          </a:xfrm>
          <a:prstGeom prst="roundRect">
            <a:avLst/>
          </a:prstGeom>
          <a:solidFill>
            <a:schemeClr val="accent1">
              <a:lumMod val="75000"/>
            </a:schemeClr>
          </a:solid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Colegiada</a:t>
            </a:r>
          </a:p>
        </p:txBody>
      </p:sp>
      <p:sp>
        <p:nvSpPr>
          <p:cNvPr id="78" name="Left Arrow 55">
            <a:extLst>
              <a:ext uri="{FF2B5EF4-FFF2-40B4-BE49-F238E27FC236}">
                <a16:creationId xmlns:a16="http://schemas.microsoft.com/office/drawing/2014/main" id="{21902B48-934E-700B-8DF1-AD72948EF932}"/>
              </a:ext>
            </a:extLst>
          </p:cNvPr>
          <p:cNvSpPr/>
          <p:nvPr/>
        </p:nvSpPr>
        <p:spPr>
          <a:xfrm>
            <a:off x="9083749" y="1907467"/>
            <a:ext cx="267116" cy="168011"/>
          </a:xfrm>
          <a:prstGeom prst="leftArrow">
            <a:avLst/>
          </a:prstGeom>
          <a:solidFill>
            <a:srgbClr val="003A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endParaRPr lang="pt-BR" sz="2133">
              <a:solidFill>
                <a:srgbClr val="FFFFFF"/>
              </a:solidFill>
              <a:latin typeface="Century Gothic" panose="020B0502020202020204" pitchFamily="34" charset="0"/>
              <a:cs typeface="Avenir Book"/>
            </a:endParaRPr>
          </a:p>
        </p:txBody>
      </p:sp>
      <p:sp>
        <p:nvSpPr>
          <p:cNvPr id="79" name="Rounded Rectangle 56">
            <a:extLst>
              <a:ext uri="{FF2B5EF4-FFF2-40B4-BE49-F238E27FC236}">
                <a16:creationId xmlns:a16="http://schemas.microsoft.com/office/drawing/2014/main" id="{C54053C8-DB84-87E6-D3A0-CAB59FCACDF3}"/>
              </a:ext>
            </a:extLst>
          </p:cNvPr>
          <p:cNvSpPr/>
          <p:nvPr/>
        </p:nvSpPr>
        <p:spPr>
          <a:xfrm>
            <a:off x="9504058" y="5336413"/>
            <a:ext cx="2290709" cy="718145"/>
          </a:xfrm>
          <a:prstGeom prst="roundRect">
            <a:avLst/>
          </a:prstGeom>
          <a:solidFill>
            <a:srgbClr val="73BFE7"/>
          </a:solid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Hierárquica</a:t>
            </a:r>
          </a:p>
        </p:txBody>
      </p:sp>
      <p:sp>
        <p:nvSpPr>
          <p:cNvPr id="85" name="Rounded Rectangle 49">
            <a:extLst>
              <a:ext uri="{FF2B5EF4-FFF2-40B4-BE49-F238E27FC236}">
                <a16:creationId xmlns:a16="http://schemas.microsoft.com/office/drawing/2014/main" id="{05CB0080-5E67-4708-39A0-A29864E4D0B5}"/>
              </a:ext>
            </a:extLst>
          </p:cNvPr>
          <p:cNvSpPr/>
          <p:nvPr/>
        </p:nvSpPr>
        <p:spPr>
          <a:xfrm>
            <a:off x="4423294" y="5227113"/>
            <a:ext cx="3422517" cy="1137723"/>
          </a:xfrm>
          <a:prstGeom prst="roundRect">
            <a:avLst/>
          </a:prstGeom>
          <a:solidFill>
            <a:srgbClr val="73BFE7"/>
          </a:solidFill>
          <a:ln>
            <a:solidFill>
              <a:schemeClr val="tx2"/>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Diretoria Executiva</a:t>
            </a:r>
          </a:p>
        </p:txBody>
      </p:sp>
      <p:sp>
        <p:nvSpPr>
          <p:cNvPr id="91" name="Rounded Rectangle 15">
            <a:extLst>
              <a:ext uri="{FF2B5EF4-FFF2-40B4-BE49-F238E27FC236}">
                <a16:creationId xmlns:a16="http://schemas.microsoft.com/office/drawing/2014/main" id="{73A4B280-55D3-3993-1601-A30AD89C055F}"/>
              </a:ext>
            </a:extLst>
          </p:cNvPr>
          <p:cNvSpPr/>
          <p:nvPr/>
        </p:nvSpPr>
        <p:spPr>
          <a:xfrm>
            <a:off x="4439420" y="4413354"/>
            <a:ext cx="1594447" cy="460005"/>
          </a:xfrm>
          <a:prstGeom prst="roundRect">
            <a:avLst/>
          </a:prstGeom>
          <a:solidFill>
            <a:schemeClr val="accent1">
              <a:lumMod val="60000"/>
              <a:lumOff val="40000"/>
            </a:schemeClr>
          </a:solid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Comitê 3</a:t>
            </a:r>
          </a:p>
        </p:txBody>
      </p:sp>
      <p:sp>
        <p:nvSpPr>
          <p:cNvPr id="92" name="Rounded Rectangle 15">
            <a:extLst>
              <a:ext uri="{FF2B5EF4-FFF2-40B4-BE49-F238E27FC236}">
                <a16:creationId xmlns:a16="http://schemas.microsoft.com/office/drawing/2014/main" id="{424A27AB-388F-AF5D-BE08-E1AE04A5F895}"/>
              </a:ext>
            </a:extLst>
          </p:cNvPr>
          <p:cNvSpPr/>
          <p:nvPr/>
        </p:nvSpPr>
        <p:spPr>
          <a:xfrm>
            <a:off x="6315676" y="4464154"/>
            <a:ext cx="1594447" cy="460005"/>
          </a:xfrm>
          <a:prstGeom prst="roundRect">
            <a:avLst/>
          </a:prstGeom>
          <a:solidFill>
            <a:schemeClr val="accent1">
              <a:lumMod val="60000"/>
              <a:lumOff val="40000"/>
            </a:schemeClr>
          </a:solidFill>
          <a:ln>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r>
              <a:rPr lang="pt-BR" sz="2133" dirty="0">
                <a:solidFill>
                  <a:srgbClr val="FFFFFF"/>
                </a:solidFill>
                <a:latin typeface="Century Gothic" panose="020B0502020202020204" pitchFamily="34" charset="0"/>
                <a:cs typeface="Avenir Book"/>
              </a:rPr>
              <a:t>Comitê 4</a:t>
            </a:r>
          </a:p>
        </p:txBody>
      </p:sp>
      <p:sp>
        <p:nvSpPr>
          <p:cNvPr id="96" name="CaixaDeTexto 95">
            <a:extLst>
              <a:ext uri="{FF2B5EF4-FFF2-40B4-BE49-F238E27FC236}">
                <a16:creationId xmlns:a16="http://schemas.microsoft.com/office/drawing/2014/main" id="{990CEFF3-4896-710E-A304-A7D555BF7E92}"/>
              </a:ext>
            </a:extLst>
          </p:cNvPr>
          <p:cNvSpPr txBox="1"/>
          <p:nvPr/>
        </p:nvSpPr>
        <p:spPr>
          <a:xfrm>
            <a:off x="1214359" y="2625421"/>
            <a:ext cx="2740689" cy="1600182"/>
          </a:xfrm>
          <a:prstGeom prst="rect">
            <a:avLst/>
          </a:prstGeom>
          <a:noFill/>
        </p:spPr>
        <p:txBody>
          <a:bodyPr wrap="square">
            <a:spAutoFit/>
          </a:bodyPr>
          <a:lstStyle/>
          <a:p>
            <a:pPr algn="r">
              <a:lnSpc>
                <a:spcPct val="150000"/>
              </a:lnSpc>
            </a:pPr>
            <a:r>
              <a:rPr lang="pt-BR" sz="1333" spc="225" dirty="0">
                <a:latin typeface="Calibri" panose="020F0502020204030204" pitchFamily="34" charset="0"/>
                <a:ea typeface="Calibri" panose="020F0502020204030204" pitchFamily="34" charset="0"/>
                <a:cs typeface="Calibri" panose="020F0502020204030204" pitchFamily="34" charset="0"/>
              </a:rPr>
              <a:t>Nesta parte da estrutura são tomadas as </a:t>
            </a:r>
            <a:r>
              <a:rPr lang="pt-BR" sz="1333" b="1" spc="225" dirty="0">
                <a:solidFill>
                  <a:schemeClr val="tx2"/>
                </a:solidFill>
                <a:latin typeface="Calibri" panose="020F0502020204030204" pitchFamily="34" charset="0"/>
                <a:ea typeface="Calibri" panose="020F0502020204030204" pitchFamily="34" charset="0"/>
                <a:cs typeface="Calibri" panose="020F0502020204030204" pitchFamily="34" charset="0"/>
              </a:rPr>
              <a:t>grandes decisões estratégicas </a:t>
            </a:r>
            <a:r>
              <a:rPr lang="pt-BR" sz="1333" spc="225" dirty="0">
                <a:latin typeface="Calibri" panose="020F0502020204030204" pitchFamily="34" charset="0"/>
                <a:ea typeface="Calibri" panose="020F0502020204030204" pitchFamily="34" charset="0"/>
                <a:cs typeface="Calibri" panose="020F0502020204030204" pitchFamily="34" charset="0"/>
              </a:rPr>
              <a:t>e é feita a </a:t>
            </a:r>
            <a:r>
              <a:rPr lang="pt-BR" sz="1333" b="1" spc="225" dirty="0">
                <a:solidFill>
                  <a:schemeClr val="tx2"/>
                </a:solidFill>
                <a:latin typeface="Calibri" panose="020F0502020204030204" pitchFamily="34" charset="0"/>
                <a:ea typeface="Calibri" panose="020F0502020204030204" pitchFamily="34" charset="0"/>
                <a:cs typeface="Calibri" panose="020F0502020204030204" pitchFamily="34" charset="0"/>
              </a:rPr>
              <a:t>supervisão</a:t>
            </a:r>
            <a:r>
              <a:rPr lang="pt-BR" sz="1333" spc="225" dirty="0">
                <a:latin typeface="Calibri" panose="020F0502020204030204" pitchFamily="34" charset="0"/>
                <a:ea typeface="Calibri" panose="020F0502020204030204" pitchFamily="34" charset="0"/>
                <a:cs typeface="Calibri" panose="020F0502020204030204" pitchFamily="34" charset="0"/>
              </a:rPr>
              <a:t> da execução</a:t>
            </a:r>
            <a:endParaRPr lang="pt-BR" sz="1333" dirty="0"/>
          </a:p>
        </p:txBody>
      </p:sp>
      <p:cxnSp>
        <p:nvCxnSpPr>
          <p:cNvPr id="100" name="Conector Reto 99">
            <a:extLst>
              <a:ext uri="{FF2B5EF4-FFF2-40B4-BE49-F238E27FC236}">
                <a16:creationId xmlns:a16="http://schemas.microsoft.com/office/drawing/2014/main" id="{36036D73-8C56-E981-FB7C-64F27D22B02C}"/>
              </a:ext>
            </a:extLst>
          </p:cNvPr>
          <p:cNvCxnSpPr>
            <a:cxnSpLocks/>
            <a:stCxn id="35" idx="2"/>
          </p:cNvCxnSpPr>
          <p:nvPr/>
        </p:nvCxnSpPr>
        <p:spPr>
          <a:xfrm>
            <a:off x="6142616" y="3484725"/>
            <a:ext cx="0" cy="1742388"/>
          </a:xfrm>
          <a:prstGeom prst="line">
            <a:avLst/>
          </a:prstGeom>
          <a:ln w="38100">
            <a:solidFill>
              <a:srgbClr val="73BFE7"/>
            </a:solidFill>
            <a:prstDash val="sysDash"/>
          </a:ln>
        </p:spPr>
        <p:style>
          <a:lnRef idx="1">
            <a:schemeClr val="accent1"/>
          </a:lnRef>
          <a:fillRef idx="0">
            <a:schemeClr val="accent1"/>
          </a:fillRef>
          <a:effectRef idx="0">
            <a:schemeClr val="accent1"/>
          </a:effectRef>
          <a:fontRef idx="minor">
            <a:schemeClr val="tx1"/>
          </a:fontRef>
        </p:style>
      </p:cxnSp>
      <p:cxnSp>
        <p:nvCxnSpPr>
          <p:cNvPr id="103" name="Conector Reto 102">
            <a:extLst>
              <a:ext uri="{FF2B5EF4-FFF2-40B4-BE49-F238E27FC236}">
                <a16:creationId xmlns:a16="http://schemas.microsoft.com/office/drawing/2014/main" id="{0D199F55-015B-BDFC-32A0-6B6017021821}"/>
              </a:ext>
            </a:extLst>
          </p:cNvPr>
          <p:cNvCxnSpPr>
            <a:cxnSpLocks/>
          </p:cNvCxnSpPr>
          <p:nvPr/>
        </p:nvCxnSpPr>
        <p:spPr>
          <a:xfrm>
            <a:off x="5998094" y="4009759"/>
            <a:ext cx="317581" cy="0"/>
          </a:xfrm>
          <a:prstGeom prst="line">
            <a:avLst/>
          </a:prstGeom>
          <a:ln w="38100">
            <a:solidFill>
              <a:srgbClr val="73BFE7"/>
            </a:solidFill>
            <a:prstDash val="sysDash"/>
          </a:ln>
        </p:spPr>
        <p:style>
          <a:lnRef idx="1">
            <a:schemeClr val="accent1"/>
          </a:lnRef>
          <a:fillRef idx="0">
            <a:schemeClr val="accent1"/>
          </a:fillRef>
          <a:effectRef idx="0">
            <a:schemeClr val="accent1"/>
          </a:effectRef>
          <a:fontRef idx="minor">
            <a:schemeClr val="tx1"/>
          </a:fontRef>
        </p:style>
      </p:cxnSp>
      <p:cxnSp>
        <p:nvCxnSpPr>
          <p:cNvPr id="107" name="Conector Reto 106">
            <a:extLst>
              <a:ext uri="{FF2B5EF4-FFF2-40B4-BE49-F238E27FC236}">
                <a16:creationId xmlns:a16="http://schemas.microsoft.com/office/drawing/2014/main" id="{96B80C4D-2E9D-5E64-ABF2-9232B2AFA7D8}"/>
              </a:ext>
            </a:extLst>
          </p:cNvPr>
          <p:cNvCxnSpPr>
            <a:cxnSpLocks/>
          </p:cNvCxnSpPr>
          <p:nvPr/>
        </p:nvCxnSpPr>
        <p:spPr>
          <a:xfrm>
            <a:off x="5998094" y="4670159"/>
            <a:ext cx="317581" cy="0"/>
          </a:xfrm>
          <a:prstGeom prst="line">
            <a:avLst/>
          </a:prstGeom>
          <a:ln w="38100">
            <a:solidFill>
              <a:srgbClr val="73BFE7"/>
            </a:solidFill>
            <a:prstDash val="sysDash"/>
          </a:ln>
        </p:spPr>
        <p:style>
          <a:lnRef idx="1">
            <a:schemeClr val="accent1"/>
          </a:lnRef>
          <a:fillRef idx="0">
            <a:schemeClr val="accent1"/>
          </a:fillRef>
          <a:effectRef idx="0">
            <a:schemeClr val="accent1"/>
          </a:effectRef>
          <a:fontRef idx="minor">
            <a:schemeClr val="tx1"/>
          </a:fontRef>
        </p:style>
      </p:cxnSp>
      <p:cxnSp>
        <p:nvCxnSpPr>
          <p:cNvPr id="111" name="Conector Reto 110">
            <a:extLst>
              <a:ext uri="{FF2B5EF4-FFF2-40B4-BE49-F238E27FC236}">
                <a16:creationId xmlns:a16="http://schemas.microsoft.com/office/drawing/2014/main" id="{9071F6CC-8C48-D38A-0B4F-EF2561758FFF}"/>
              </a:ext>
            </a:extLst>
          </p:cNvPr>
          <p:cNvCxnSpPr>
            <a:cxnSpLocks/>
          </p:cNvCxnSpPr>
          <p:nvPr/>
        </p:nvCxnSpPr>
        <p:spPr>
          <a:xfrm>
            <a:off x="7064894" y="4213124"/>
            <a:ext cx="0" cy="253835"/>
          </a:xfrm>
          <a:prstGeom prst="line">
            <a:avLst/>
          </a:prstGeom>
          <a:ln w="38100">
            <a:solidFill>
              <a:srgbClr val="003A79"/>
            </a:solidFill>
          </a:ln>
        </p:spPr>
        <p:style>
          <a:lnRef idx="1">
            <a:schemeClr val="accent1"/>
          </a:lnRef>
          <a:fillRef idx="0">
            <a:schemeClr val="accent1"/>
          </a:fillRef>
          <a:effectRef idx="0">
            <a:schemeClr val="accent1"/>
          </a:effectRef>
          <a:fontRef idx="minor">
            <a:schemeClr val="tx1"/>
          </a:fontRef>
        </p:style>
      </p:cxnSp>
      <p:sp>
        <p:nvSpPr>
          <p:cNvPr id="112" name="CaixaDeTexto 111">
            <a:extLst>
              <a:ext uri="{FF2B5EF4-FFF2-40B4-BE49-F238E27FC236}">
                <a16:creationId xmlns:a16="http://schemas.microsoft.com/office/drawing/2014/main" id="{058BE535-1700-EDFF-0DA7-E3B8283B1738}"/>
              </a:ext>
            </a:extLst>
          </p:cNvPr>
          <p:cNvSpPr txBox="1"/>
          <p:nvPr/>
        </p:nvSpPr>
        <p:spPr>
          <a:xfrm>
            <a:off x="910218" y="5093399"/>
            <a:ext cx="3062586" cy="985398"/>
          </a:xfrm>
          <a:prstGeom prst="rect">
            <a:avLst/>
          </a:prstGeom>
          <a:noFill/>
        </p:spPr>
        <p:txBody>
          <a:bodyPr wrap="square">
            <a:spAutoFit/>
          </a:bodyPr>
          <a:lstStyle/>
          <a:p>
            <a:pPr algn="r">
              <a:lnSpc>
                <a:spcPct val="150000"/>
              </a:lnSpc>
            </a:pPr>
            <a:r>
              <a:rPr lang="pt-BR" sz="1333" spc="225" dirty="0">
                <a:latin typeface="Calibri" panose="020F0502020204030204" pitchFamily="34" charset="0"/>
                <a:ea typeface="Calibri" panose="020F0502020204030204" pitchFamily="34" charset="0"/>
                <a:cs typeface="Calibri" panose="020F0502020204030204" pitchFamily="34" charset="0"/>
              </a:rPr>
              <a:t>Nesta parte da estrutura executa-se a estratégia do negócio gerindo a operação</a:t>
            </a:r>
            <a:endParaRPr lang="pt-BR" sz="1333" dirty="0"/>
          </a:p>
        </p:txBody>
      </p:sp>
      <p:sp>
        <p:nvSpPr>
          <p:cNvPr id="113" name="Left Arrow 55">
            <a:extLst>
              <a:ext uri="{FF2B5EF4-FFF2-40B4-BE49-F238E27FC236}">
                <a16:creationId xmlns:a16="http://schemas.microsoft.com/office/drawing/2014/main" id="{6AB7BA09-EBAD-B8ED-5A0C-D828B8A6B054}"/>
              </a:ext>
            </a:extLst>
          </p:cNvPr>
          <p:cNvSpPr/>
          <p:nvPr/>
        </p:nvSpPr>
        <p:spPr>
          <a:xfrm>
            <a:off x="9103895" y="3041747"/>
            <a:ext cx="267116" cy="168011"/>
          </a:xfrm>
          <a:prstGeom prst="leftArrow">
            <a:avLst/>
          </a:prstGeom>
          <a:solidFill>
            <a:srgbClr val="003A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endParaRPr lang="pt-BR" sz="2133">
              <a:solidFill>
                <a:srgbClr val="FFFFFF"/>
              </a:solidFill>
              <a:latin typeface="Century Gothic" panose="020B0502020202020204" pitchFamily="34" charset="0"/>
              <a:cs typeface="Avenir Book"/>
            </a:endParaRPr>
          </a:p>
        </p:txBody>
      </p:sp>
      <p:sp>
        <p:nvSpPr>
          <p:cNvPr id="114" name="Left Arrow 55">
            <a:extLst>
              <a:ext uri="{FF2B5EF4-FFF2-40B4-BE49-F238E27FC236}">
                <a16:creationId xmlns:a16="http://schemas.microsoft.com/office/drawing/2014/main" id="{FFEFF084-39C3-A8AE-9B6D-A02BF690965F}"/>
              </a:ext>
            </a:extLst>
          </p:cNvPr>
          <p:cNvSpPr/>
          <p:nvPr/>
        </p:nvSpPr>
        <p:spPr>
          <a:xfrm>
            <a:off x="9053095" y="5683347"/>
            <a:ext cx="267116" cy="168011"/>
          </a:xfrm>
          <a:prstGeom prst="leftArrow">
            <a:avLst/>
          </a:prstGeom>
          <a:solidFill>
            <a:srgbClr val="003A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endParaRPr lang="pt-BR" sz="2133">
              <a:solidFill>
                <a:srgbClr val="FFFFFF"/>
              </a:solidFill>
              <a:latin typeface="Century Gothic" panose="020B0502020202020204" pitchFamily="34" charset="0"/>
              <a:cs typeface="Avenir Book"/>
            </a:endParaRPr>
          </a:p>
        </p:txBody>
      </p:sp>
      <p:cxnSp>
        <p:nvCxnSpPr>
          <p:cNvPr id="115" name="Conector Reto 114">
            <a:extLst>
              <a:ext uri="{FF2B5EF4-FFF2-40B4-BE49-F238E27FC236}">
                <a16:creationId xmlns:a16="http://schemas.microsoft.com/office/drawing/2014/main" id="{1C20161F-BD8D-0056-405C-064AFD2AC413}"/>
              </a:ext>
            </a:extLst>
          </p:cNvPr>
          <p:cNvCxnSpPr>
            <a:cxnSpLocks/>
          </p:cNvCxnSpPr>
          <p:nvPr/>
        </p:nvCxnSpPr>
        <p:spPr>
          <a:xfrm>
            <a:off x="1121444" y="5038166"/>
            <a:ext cx="7870046" cy="55233"/>
          </a:xfrm>
          <a:prstGeom prst="line">
            <a:avLst/>
          </a:prstGeom>
          <a:ln w="38100">
            <a:solidFill>
              <a:srgbClr val="73BFE7"/>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85757"/>
      </p:ext>
    </p:extLst>
  </p:cSld>
  <p:clrMapOvr>
    <a:masterClrMapping/>
  </p:clrMapOvr>
  <p:transition>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3">
            <a:extLst>
              <a:ext uri="{FF2B5EF4-FFF2-40B4-BE49-F238E27FC236}">
                <a16:creationId xmlns:a16="http://schemas.microsoft.com/office/drawing/2014/main" id="{BBF1C2E7-5513-5F4A-65C4-1959DC49F9E0}"/>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grpSp>
        <p:nvGrpSpPr>
          <p:cNvPr id="4" name="Group 4"/>
          <p:cNvGrpSpPr/>
          <p:nvPr/>
        </p:nvGrpSpPr>
        <p:grpSpPr>
          <a:xfrm>
            <a:off x="561078" y="1809773"/>
            <a:ext cx="3324745" cy="2827653"/>
            <a:chOff x="0" y="0"/>
            <a:chExt cx="812800" cy="698500"/>
          </a:xfrm>
          <a:blipFill dpi="0" rotWithShape="1">
            <a:blip r:embed="rId4"/>
            <a:srcRect/>
            <a:stretch>
              <a:fillRect l="-12000" t="1000" r="-17000"/>
            </a:stretch>
          </a:blipFill>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7" name="AutoShape 7"/>
          <p:cNvSpPr/>
          <p:nvPr/>
        </p:nvSpPr>
        <p:spPr>
          <a:xfrm>
            <a:off x="5097075" y="4845521"/>
            <a:ext cx="2504251" cy="0"/>
          </a:xfrm>
          <a:prstGeom prst="line">
            <a:avLst/>
          </a:prstGeom>
          <a:ln w="19050" cap="flat">
            <a:solidFill>
              <a:srgbClr val="000000"/>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8" name="AutoShape 8"/>
          <p:cNvSpPr/>
          <p:nvPr/>
        </p:nvSpPr>
        <p:spPr>
          <a:xfrm>
            <a:off x="8584535" y="4845521"/>
            <a:ext cx="2504251" cy="0"/>
          </a:xfrm>
          <a:prstGeom prst="line">
            <a:avLst/>
          </a:prstGeom>
          <a:ln w="19050" cap="flat">
            <a:solidFill>
              <a:srgbClr val="000000"/>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9" name="AutoShape 9"/>
          <p:cNvSpPr/>
          <p:nvPr/>
        </p:nvSpPr>
        <p:spPr>
          <a:xfrm>
            <a:off x="5097075" y="2458921"/>
            <a:ext cx="2504251" cy="0"/>
          </a:xfrm>
          <a:prstGeom prst="line">
            <a:avLst/>
          </a:prstGeom>
          <a:ln w="19050" cap="flat">
            <a:solidFill>
              <a:srgbClr val="000000"/>
            </a:solidFill>
            <a:prstDash val="solid"/>
            <a:headEnd type="none" w="sm" len="sm"/>
            <a:tailEnd type="none" w="sm" len="sm"/>
          </a:ln>
        </p:spPr>
        <p:txBody>
          <a:bodyPr/>
          <a:lstStyle/>
          <a:p>
            <a:endParaRPr lang="pt-BR" sz="1200" dirty="0">
              <a:latin typeface="Calibri" panose="020F0502020204030204" pitchFamily="34" charset="0"/>
            </a:endParaRPr>
          </a:p>
        </p:txBody>
      </p:sp>
      <p:sp>
        <p:nvSpPr>
          <p:cNvPr id="10" name="AutoShape 10"/>
          <p:cNvSpPr/>
          <p:nvPr/>
        </p:nvSpPr>
        <p:spPr>
          <a:xfrm>
            <a:off x="8584535" y="2458921"/>
            <a:ext cx="2504251" cy="0"/>
          </a:xfrm>
          <a:prstGeom prst="line">
            <a:avLst/>
          </a:prstGeom>
          <a:ln w="19050" cap="flat">
            <a:solidFill>
              <a:srgbClr val="000000"/>
            </a:solidFill>
            <a:prstDash val="solid"/>
            <a:headEnd type="none" w="sm" len="sm"/>
            <a:tailEnd type="none" w="sm" len="sm"/>
          </a:ln>
        </p:spPr>
        <p:txBody>
          <a:bodyPr/>
          <a:lstStyle/>
          <a:p>
            <a:endParaRPr lang="pt-BR" sz="1200" dirty="0">
              <a:latin typeface="Calibri" panose="020F0502020204030204" pitchFamily="34" charset="0"/>
            </a:endParaRPr>
          </a:p>
        </p:txBody>
      </p:sp>
      <p:grpSp>
        <p:nvGrpSpPr>
          <p:cNvPr id="11" name="Group 11"/>
          <p:cNvGrpSpPr/>
          <p:nvPr/>
        </p:nvGrpSpPr>
        <p:grpSpPr>
          <a:xfrm>
            <a:off x="5097075" y="1609159"/>
            <a:ext cx="496841" cy="665611"/>
            <a:chOff x="0" y="-66675"/>
            <a:chExt cx="196283" cy="262958"/>
          </a:xfrm>
        </p:grpSpPr>
        <p:sp>
          <p:nvSpPr>
            <p:cNvPr id="12" name="Freeform 12"/>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latin typeface="Calibri" panose="020F0502020204030204" pitchFamily="34" charset="0"/>
              </a:endParaRPr>
            </a:p>
          </p:txBody>
        </p:sp>
        <p:sp>
          <p:nvSpPr>
            <p:cNvPr id="13" name="TextBox 13"/>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4" name="Freeform 14"/>
          <p:cNvSpPr/>
          <p:nvPr/>
        </p:nvSpPr>
        <p:spPr>
          <a:xfrm>
            <a:off x="5212944" y="1881486"/>
            <a:ext cx="265103" cy="289729"/>
          </a:xfrm>
          <a:custGeom>
            <a:avLst/>
            <a:gdLst/>
            <a:ahLst/>
            <a:cxnLst/>
            <a:rect l="l" t="t" r="r" b="b"/>
            <a:pathLst>
              <a:path w="397654" h="434594">
                <a:moveTo>
                  <a:pt x="0" y="0"/>
                </a:moveTo>
                <a:lnTo>
                  <a:pt x="397653" y="0"/>
                </a:lnTo>
                <a:lnTo>
                  <a:pt x="397653" y="434594"/>
                </a:lnTo>
                <a:lnTo>
                  <a:pt x="0" y="434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sz="1200" dirty="0">
              <a:latin typeface="Calibri" panose="020F0502020204030204" pitchFamily="34" charset="0"/>
            </a:endParaRPr>
          </a:p>
        </p:txBody>
      </p:sp>
      <p:grpSp>
        <p:nvGrpSpPr>
          <p:cNvPr id="15" name="Group 15"/>
          <p:cNvGrpSpPr/>
          <p:nvPr/>
        </p:nvGrpSpPr>
        <p:grpSpPr>
          <a:xfrm>
            <a:off x="8584536" y="1777930"/>
            <a:ext cx="496841" cy="496841"/>
            <a:chOff x="0" y="0"/>
            <a:chExt cx="196283" cy="196283"/>
          </a:xfrm>
        </p:grpSpPr>
        <p:sp>
          <p:nvSpPr>
            <p:cNvPr id="16" name="Freeform 16"/>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latin typeface="Calibri" panose="020F0502020204030204" pitchFamily="34" charset="0"/>
              </a:endParaRPr>
            </a:p>
          </p:txBody>
        </p:sp>
        <p:sp>
          <p:nvSpPr>
            <p:cNvPr id="17" name="TextBox 17"/>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8" name="Freeform 18"/>
          <p:cNvSpPr/>
          <p:nvPr/>
        </p:nvSpPr>
        <p:spPr>
          <a:xfrm>
            <a:off x="8688091" y="1881486"/>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sz="1200" dirty="0">
              <a:latin typeface="Calibri" panose="020F0502020204030204" pitchFamily="34" charset="0"/>
            </a:endParaRPr>
          </a:p>
        </p:txBody>
      </p:sp>
      <p:grpSp>
        <p:nvGrpSpPr>
          <p:cNvPr id="19" name="Group 19"/>
          <p:cNvGrpSpPr/>
          <p:nvPr/>
        </p:nvGrpSpPr>
        <p:grpSpPr>
          <a:xfrm>
            <a:off x="5097075" y="4166450"/>
            <a:ext cx="496841" cy="496841"/>
            <a:chOff x="0" y="0"/>
            <a:chExt cx="196283" cy="196283"/>
          </a:xfrm>
        </p:grpSpPr>
        <p:sp>
          <p:nvSpPr>
            <p:cNvPr id="20" name="Freeform 20"/>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lstStyle/>
            <a:p>
              <a:endParaRPr lang="pt-BR" sz="1200" dirty="0">
                <a:latin typeface="Calibri" panose="020F0502020204030204" pitchFamily="34" charset="0"/>
              </a:endParaRPr>
            </a:p>
          </p:txBody>
        </p:sp>
        <p:sp>
          <p:nvSpPr>
            <p:cNvPr id="21" name="TextBox 21"/>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22" name="Freeform 22"/>
          <p:cNvSpPr/>
          <p:nvPr/>
        </p:nvSpPr>
        <p:spPr>
          <a:xfrm>
            <a:off x="5200631" y="4270006"/>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sz="1200" dirty="0">
              <a:latin typeface="Calibri" panose="020F0502020204030204" pitchFamily="34" charset="0"/>
            </a:endParaRPr>
          </a:p>
        </p:txBody>
      </p:sp>
      <p:grpSp>
        <p:nvGrpSpPr>
          <p:cNvPr id="23" name="Group 23"/>
          <p:cNvGrpSpPr/>
          <p:nvPr/>
        </p:nvGrpSpPr>
        <p:grpSpPr>
          <a:xfrm>
            <a:off x="8584536" y="4164531"/>
            <a:ext cx="496841" cy="496841"/>
            <a:chOff x="0" y="0"/>
            <a:chExt cx="196283" cy="196283"/>
          </a:xfrm>
        </p:grpSpPr>
        <p:sp>
          <p:nvSpPr>
            <p:cNvPr id="24" name="Freeform 24"/>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C5858"/>
            </a:solidFill>
          </p:spPr>
          <p:txBody>
            <a:bodyPr/>
            <a:lstStyle/>
            <a:p>
              <a:endParaRPr lang="pt-BR" sz="1200" dirty="0">
                <a:latin typeface="Calibri" panose="020F0502020204030204" pitchFamily="34" charset="0"/>
              </a:endParaRPr>
            </a:p>
          </p:txBody>
        </p:sp>
        <p:sp>
          <p:nvSpPr>
            <p:cNvPr id="25" name="TextBox 25"/>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26" name="Freeform 26"/>
          <p:cNvSpPr/>
          <p:nvPr/>
        </p:nvSpPr>
        <p:spPr>
          <a:xfrm>
            <a:off x="8688091" y="4270008"/>
            <a:ext cx="289729" cy="289729"/>
          </a:xfrm>
          <a:custGeom>
            <a:avLst/>
            <a:gdLst/>
            <a:ahLst/>
            <a:cxnLst/>
            <a:rect l="l" t="t" r="r" b="b"/>
            <a:pathLst>
              <a:path w="434594" h="434594">
                <a:moveTo>
                  <a:pt x="0" y="0"/>
                </a:moveTo>
                <a:lnTo>
                  <a:pt x="434594" y="0"/>
                </a:lnTo>
                <a:lnTo>
                  <a:pt x="434594" y="434594"/>
                </a:lnTo>
                <a:lnTo>
                  <a:pt x="0" y="4345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sz="1200" dirty="0">
              <a:latin typeface="Calibri" panose="020F0502020204030204" pitchFamily="34" charset="0"/>
            </a:endParaRPr>
          </a:p>
        </p:txBody>
      </p:sp>
      <p:sp>
        <p:nvSpPr>
          <p:cNvPr id="32" name="TextBox 32"/>
          <p:cNvSpPr txBox="1"/>
          <p:nvPr/>
        </p:nvSpPr>
        <p:spPr>
          <a:xfrm>
            <a:off x="9367984" y="6585726"/>
            <a:ext cx="3337813" cy="587095"/>
          </a:xfrm>
          <a:prstGeom prst="rect">
            <a:avLst/>
          </a:prstGeom>
        </p:spPr>
        <p:txBody>
          <a:bodyPr lIns="33867" tIns="33867" rIns="33867" bIns="33867" rtlCol="0" anchor="ctr"/>
          <a:lstStyle/>
          <a:p>
            <a:pPr algn="ctr">
              <a:lnSpc>
                <a:spcPts val="2400"/>
              </a:lnSpc>
            </a:pPr>
            <a:endParaRPr sz="1200"/>
          </a:p>
        </p:txBody>
      </p:sp>
      <p:sp>
        <p:nvSpPr>
          <p:cNvPr id="33" name="Freeform 33"/>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sz="1200" dirty="0">
              <a:latin typeface="Calibri" panose="020F0502020204030204" pitchFamily="34" charset="0"/>
            </a:endParaRPr>
          </a:p>
        </p:txBody>
      </p:sp>
      <p:sp>
        <p:nvSpPr>
          <p:cNvPr id="35" name="TextBox 35"/>
          <p:cNvSpPr txBox="1"/>
          <p:nvPr/>
        </p:nvSpPr>
        <p:spPr>
          <a:xfrm>
            <a:off x="5137826" y="393123"/>
            <a:ext cx="7094925" cy="1080360"/>
          </a:xfrm>
          <a:prstGeom prst="rect">
            <a:avLst/>
          </a:prstGeom>
        </p:spPr>
        <p:txBody>
          <a:bodyPr wrap="square" lIns="0" tIns="0" rIns="0" bIns="0" rtlCol="0" anchor="t">
            <a:spAutoFit/>
          </a:bodyPr>
          <a:lstStyle/>
          <a:p>
            <a:pPr>
              <a:lnSpc>
                <a:spcPts val="4437"/>
              </a:lnSpc>
            </a:pPr>
            <a:r>
              <a:rPr lang="pt-BR" sz="2933" b="1" dirty="0">
                <a:solidFill>
                  <a:srgbClr val="000000"/>
                </a:solidFill>
                <a:latin typeface="Calibri" panose="020F0502020204030204" pitchFamily="34" charset="0"/>
                <a:ea typeface="Telegraf Bold"/>
                <a:cs typeface="Telegraf Bold"/>
                <a:sym typeface="Telegraf Bold"/>
              </a:rPr>
              <a:t>OS QUATRO</a:t>
            </a:r>
          </a:p>
          <a:p>
            <a:pPr>
              <a:lnSpc>
                <a:spcPts val="4437"/>
              </a:lnSpc>
            </a:pPr>
            <a:r>
              <a:rPr lang="pt-BR" sz="2933" b="1" dirty="0">
                <a:solidFill>
                  <a:srgbClr val="000000"/>
                </a:solidFill>
                <a:latin typeface="Calibri" panose="020F0502020204030204" pitchFamily="34" charset="0"/>
                <a:ea typeface="Telegraf Bold"/>
                <a:cs typeface="Telegraf Bold"/>
                <a:sym typeface="Telegraf Bold"/>
              </a:rPr>
              <a:t>PILARES DA BOA GOVERNANÇA</a:t>
            </a:r>
            <a:endParaRPr lang="pt-BR" sz="2933" dirty="0">
              <a:solidFill>
                <a:srgbClr val="000000"/>
              </a:solidFill>
              <a:latin typeface="Calibri" panose="020F0502020204030204" pitchFamily="34" charset="0"/>
              <a:ea typeface="Telegraf"/>
              <a:cs typeface="Telegraf"/>
              <a:sym typeface="Telegraf"/>
            </a:endParaRPr>
          </a:p>
        </p:txBody>
      </p:sp>
      <p:sp>
        <p:nvSpPr>
          <p:cNvPr id="36" name="TextBox 36"/>
          <p:cNvSpPr txBox="1"/>
          <p:nvPr/>
        </p:nvSpPr>
        <p:spPr>
          <a:xfrm>
            <a:off x="5097075" y="2579571"/>
            <a:ext cx="1968643" cy="342081"/>
          </a:xfrm>
          <a:prstGeom prst="rect">
            <a:avLst/>
          </a:prstGeom>
        </p:spPr>
        <p:txBody>
          <a:bodyPr lIns="0" tIns="0" rIns="0" bIns="0" rtlCol="0" anchor="t">
            <a:spAutoFit/>
          </a:bodyPr>
          <a:lstStyle/>
          <a:p>
            <a:pPr>
              <a:lnSpc>
                <a:spcPts val="2893"/>
              </a:lnSpc>
            </a:pPr>
            <a:r>
              <a:rPr lang="pt-BR" sz="1866" b="1" spc="18" dirty="0">
                <a:solidFill>
                  <a:srgbClr val="000000"/>
                </a:solidFill>
                <a:latin typeface="Calibri" panose="020F0502020204030204" pitchFamily="34" charset="0"/>
                <a:ea typeface="Canva Sans Medium"/>
                <a:cs typeface="Canva Sans Medium"/>
                <a:sym typeface="Canva Sans Medium"/>
              </a:rPr>
              <a:t>Transparência</a:t>
            </a:r>
          </a:p>
        </p:txBody>
      </p:sp>
      <p:sp>
        <p:nvSpPr>
          <p:cNvPr id="37" name="TextBox 37"/>
          <p:cNvSpPr txBox="1"/>
          <p:nvPr/>
        </p:nvSpPr>
        <p:spPr>
          <a:xfrm>
            <a:off x="5097074" y="3049048"/>
            <a:ext cx="3383905" cy="780663"/>
          </a:xfrm>
          <a:prstGeom prst="rect">
            <a:avLst/>
          </a:prstGeom>
        </p:spPr>
        <p:txBody>
          <a:bodyPr wrap="square" lIns="0" tIns="0" rIns="0" bIns="0" rtlCol="0" anchor="t">
            <a:spAutoFit/>
          </a:bodyPr>
          <a:lstStyle/>
          <a:p>
            <a:pPr>
              <a:lnSpc>
                <a:spcPts val="2067"/>
              </a:lnSpc>
            </a:pPr>
            <a:r>
              <a:rPr lang="pt-BR" sz="1200" dirty="0">
                <a:latin typeface="Calibri" panose="020F0502020204030204" pitchFamily="34" charset="0"/>
              </a:rPr>
              <a:t>Divulgação completa e oportuna de informações relevantes aos acionistas e ao mercado, incluindo resultados financeiros, decisões estratégicas e riscos.</a:t>
            </a:r>
            <a:endParaRPr lang="pt-BR" sz="1200" spc="13" dirty="0">
              <a:solidFill>
                <a:srgbClr val="000000"/>
              </a:solidFill>
              <a:latin typeface="Calibri" panose="020F0502020204030204" pitchFamily="34" charset="0"/>
              <a:ea typeface="Canva Sans"/>
              <a:cs typeface="Canva Sans"/>
              <a:sym typeface="Canva Sans"/>
            </a:endParaRPr>
          </a:p>
        </p:txBody>
      </p:sp>
      <p:sp>
        <p:nvSpPr>
          <p:cNvPr id="38" name="TextBox 38"/>
          <p:cNvSpPr txBox="1"/>
          <p:nvPr/>
        </p:nvSpPr>
        <p:spPr>
          <a:xfrm>
            <a:off x="8584535" y="2579571"/>
            <a:ext cx="1968643" cy="342081"/>
          </a:xfrm>
          <a:prstGeom prst="rect">
            <a:avLst/>
          </a:prstGeom>
        </p:spPr>
        <p:txBody>
          <a:bodyPr lIns="0" tIns="0" rIns="0" bIns="0" rtlCol="0" anchor="t">
            <a:spAutoFit/>
          </a:bodyPr>
          <a:lstStyle/>
          <a:p>
            <a:pPr>
              <a:lnSpc>
                <a:spcPts val="2893"/>
              </a:lnSpc>
            </a:pPr>
            <a:r>
              <a:rPr lang="pt-BR" sz="1866" b="1" spc="18" dirty="0">
                <a:solidFill>
                  <a:srgbClr val="000000"/>
                </a:solidFill>
                <a:latin typeface="Calibri" panose="020F0502020204030204" pitchFamily="34" charset="0"/>
                <a:ea typeface="Canva Sans Medium"/>
                <a:cs typeface="Canva Sans Medium"/>
                <a:sym typeface="Canva Sans Medium"/>
              </a:rPr>
              <a:t>Equidade</a:t>
            </a:r>
          </a:p>
        </p:txBody>
      </p:sp>
      <p:sp>
        <p:nvSpPr>
          <p:cNvPr id="39" name="TextBox 39"/>
          <p:cNvSpPr txBox="1"/>
          <p:nvPr/>
        </p:nvSpPr>
        <p:spPr>
          <a:xfrm>
            <a:off x="8584535" y="3049048"/>
            <a:ext cx="2880487" cy="782843"/>
          </a:xfrm>
          <a:prstGeom prst="rect">
            <a:avLst/>
          </a:prstGeom>
        </p:spPr>
        <p:txBody>
          <a:bodyPr lIns="0" tIns="0" rIns="0" bIns="0" rtlCol="0" anchor="t">
            <a:spAutoFit/>
          </a:bodyPr>
          <a:lstStyle/>
          <a:p>
            <a:pPr>
              <a:lnSpc>
                <a:spcPts val="2067"/>
              </a:lnSpc>
            </a:pPr>
            <a:r>
              <a:rPr lang="pt-BR" sz="1333" spc="13" dirty="0">
                <a:solidFill>
                  <a:srgbClr val="000000"/>
                </a:solidFill>
                <a:latin typeface="Calibri" panose="020F0502020204030204" pitchFamily="34" charset="0"/>
                <a:ea typeface="Canva Sans"/>
                <a:cs typeface="Canva Sans"/>
                <a:sym typeface="Canva Sans"/>
              </a:rPr>
              <a:t>Tratamento justo e igualitário de todos os acionistas, incluindo minoritários e estrangeiros.</a:t>
            </a:r>
          </a:p>
        </p:txBody>
      </p:sp>
      <p:sp>
        <p:nvSpPr>
          <p:cNvPr id="40" name="TextBox 40"/>
          <p:cNvSpPr txBox="1"/>
          <p:nvPr/>
        </p:nvSpPr>
        <p:spPr>
          <a:xfrm>
            <a:off x="5097074" y="4966172"/>
            <a:ext cx="2760481" cy="342081"/>
          </a:xfrm>
          <a:prstGeom prst="rect">
            <a:avLst/>
          </a:prstGeom>
        </p:spPr>
        <p:txBody>
          <a:bodyPr wrap="square" lIns="0" tIns="0" rIns="0" bIns="0" rtlCol="0" anchor="t">
            <a:spAutoFit/>
          </a:bodyPr>
          <a:lstStyle/>
          <a:p>
            <a:pPr>
              <a:lnSpc>
                <a:spcPts val="2893"/>
              </a:lnSpc>
            </a:pPr>
            <a:r>
              <a:rPr lang="pt-BR" sz="1866" b="1" spc="18" dirty="0">
                <a:solidFill>
                  <a:srgbClr val="000000"/>
                </a:solidFill>
                <a:latin typeface="Calibri" panose="020F0502020204030204" pitchFamily="34" charset="0"/>
                <a:ea typeface="Canva Sans Medium"/>
                <a:cs typeface="Canva Sans Medium"/>
                <a:sym typeface="Canva Sans Medium"/>
              </a:rPr>
              <a:t>Prestação de Contas</a:t>
            </a:r>
          </a:p>
        </p:txBody>
      </p:sp>
      <p:sp>
        <p:nvSpPr>
          <p:cNvPr id="41" name="TextBox 41"/>
          <p:cNvSpPr txBox="1"/>
          <p:nvPr/>
        </p:nvSpPr>
        <p:spPr>
          <a:xfrm>
            <a:off x="5097074" y="5437550"/>
            <a:ext cx="3337813" cy="513539"/>
          </a:xfrm>
          <a:prstGeom prst="rect">
            <a:avLst/>
          </a:prstGeom>
        </p:spPr>
        <p:txBody>
          <a:bodyPr wrap="square" lIns="0" tIns="0" rIns="0" bIns="0" rtlCol="0" anchor="t">
            <a:spAutoFit/>
          </a:bodyPr>
          <a:lstStyle/>
          <a:p>
            <a:pPr>
              <a:lnSpc>
                <a:spcPts val="2067"/>
              </a:lnSpc>
            </a:pPr>
            <a:r>
              <a:rPr lang="pt-BR" sz="1333" spc="13" dirty="0">
                <a:solidFill>
                  <a:srgbClr val="000000"/>
                </a:solidFill>
                <a:latin typeface="Calibri" panose="020F0502020204030204" pitchFamily="34" charset="0"/>
                <a:ea typeface="Canva Sans"/>
                <a:cs typeface="Canva Sans"/>
                <a:sym typeface="Canva Sans"/>
              </a:rPr>
              <a:t>Todos os órgãos devem prestar contas a quem os elegeu</a:t>
            </a:r>
          </a:p>
        </p:txBody>
      </p:sp>
      <p:sp>
        <p:nvSpPr>
          <p:cNvPr id="42" name="TextBox 42"/>
          <p:cNvSpPr txBox="1"/>
          <p:nvPr/>
        </p:nvSpPr>
        <p:spPr>
          <a:xfrm>
            <a:off x="8584535" y="4966172"/>
            <a:ext cx="2880486" cy="342081"/>
          </a:xfrm>
          <a:prstGeom prst="rect">
            <a:avLst/>
          </a:prstGeom>
        </p:spPr>
        <p:txBody>
          <a:bodyPr wrap="square" lIns="0" tIns="0" rIns="0" bIns="0" rtlCol="0" anchor="t">
            <a:spAutoFit/>
          </a:bodyPr>
          <a:lstStyle/>
          <a:p>
            <a:pPr>
              <a:lnSpc>
                <a:spcPts val="2893"/>
              </a:lnSpc>
            </a:pPr>
            <a:r>
              <a:rPr lang="pt-BR" sz="1866" b="1" spc="18" dirty="0">
                <a:solidFill>
                  <a:srgbClr val="000000"/>
                </a:solidFill>
                <a:latin typeface="Calibri" panose="020F0502020204030204" pitchFamily="34" charset="0"/>
                <a:ea typeface="Canva Sans Medium"/>
                <a:cs typeface="Canva Sans Medium"/>
                <a:sym typeface="Canva Sans Medium"/>
              </a:rPr>
              <a:t>Responsabilidade</a:t>
            </a:r>
          </a:p>
        </p:txBody>
      </p:sp>
      <p:sp>
        <p:nvSpPr>
          <p:cNvPr id="43" name="TextBox 43"/>
          <p:cNvSpPr txBox="1"/>
          <p:nvPr/>
        </p:nvSpPr>
        <p:spPr>
          <a:xfrm>
            <a:off x="8584535" y="5437551"/>
            <a:ext cx="3201065" cy="1052148"/>
          </a:xfrm>
          <a:prstGeom prst="rect">
            <a:avLst/>
          </a:prstGeom>
        </p:spPr>
        <p:txBody>
          <a:bodyPr wrap="square" lIns="0" tIns="0" rIns="0" bIns="0" rtlCol="0" anchor="t">
            <a:spAutoFit/>
          </a:bodyPr>
          <a:lstStyle/>
          <a:p>
            <a:pPr>
              <a:lnSpc>
                <a:spcPts val="2067"/>
              </a:lnSpc>
            </a:pPr>
            <a:r>
              <a:rPr lang="pt-BR" sz="1333" spc="13" dirty="0">
                <a:solidFill>
                  <a:srgbClr val="000000"/>
                </a:solidFill>
                <a:latin typeface="Calibri" panose="020F0502020204030204" pitchFamily="34" charset="0"/>
                <a:ea typeface="Canva Sans"/>
                <a:cs typeface="Canva Sans"/>
                <a:sym typeface="Canva Sans"/>
              </a:rPr>
              <a:t>Consideração dos interesses de todos os stakeholders (funcionários, clientes, fornecedores, comunidade) e não apenas dos acionistas.</a:t>
            </a:r>
          </a:p>
        </p:txBody>
      </p:sp>
      <p:sp>
        <p:nvSpPr>
          <p:cNvPr id="30" name="Freeform 34">
            <a:extLst>
              <a:ext uri="{FF2B5EF4-FFF2-40B4-BE49-F238E27FC236}">
                <a16:creationId xmlns:a16="http://schemas.microsoft.com/office/drawing/2014/main" id="{61C48D6A-78AC-AF11-D8F4-148C2729C6B0}"/>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15">
              <a:extLst>
                <a:ext uri="{96DAC541-7B7A-43D3-8B79-37D633B846F1}">
                  <asvg:svgBlip xmlns:asvg="http://schemas.microsoft.com/office/drawing/2016/SVG/main" r:embed="rId16"/>
                </a:ext>
              </a:extLst>
            </a:blip>
            <a:stretch>
              <a:fillRect t="-39723" b="-1"/>
            </a:stretch>
          </a:blipFill>
        </p:spPr>
        <p:txBody>
          <a:bodyPr/>
          <a:lstStyle/>
          <a:p>
            <a:endParaRPr lang="pt-BR" sz="1200"/>
          </a:p>
        </p:txBody>
      </p:sp>
      <p:sp>
        <p:nvSpPr>
          <p:cNvPr id="45" name="Freeform 6">
            <a:extLst>
              <a:ext uri="{FF2B5EF4-FFF2-40B4-BE49-F238E27FC236}">
                <a16:creationId xmlns:a16="http://schemas.microsoft.com/office/drawing/2014/main" id="{D8A72AAD-E235-6E89-760C-A109E54962EE}"/>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17">
              <a:extLst>
                <a:ext uri="{96DAC541-7B7A-43D3-8B79-37D633B846F1}">
                  <asvg:svgBlip xmlns:asvg="http://schemas.microsoft.com/office/drawing/2016/SVG/main" r:embed="rId18"/>
                </a:ext>
              </a:extLst>
            </a:blip>
            <a:stretch>
              <a:fillRect b="-35395"/>
            </a:stretch>
          </a:blipFill>
        </p:spPr>
        <p:txBody>
          <a:bodyPr/>
          <a:lstStyle/>
          <a:p>
            <a:endParaRPr lang="pt-BR" sz="1200" dirty="0"/>
          </a:p>
        </p:txBody>
      </p:sp>
    </p:spTree>
    <p:extLst>
      <p:ext uri="{BB962C8B-B14F-4D97-AF65-F5344CB8AC3E}">
        <p14:creationId xmlns:p14="http://schemas.microsoft.com/office/powerpoint/2010/main" val="1263780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6"/>
          <p:cNvSpPr/>
          <p:nvPr/>
        </p:nvSpPr>
        <p:spPr>
          <a:xfrm rot="-10800000">
            <a:off x="2859344" y="646178"/>
            <a:ext cx="6350" cy="618211"/>
          </a:xfrm>
          <a:prstGeom prst="rect">
            <a:avLst/>
          </a:prstGeom>
          <a:solidFill>
            <a:srgbClr val="171717">
              <a:alpha val="29804"/>
            </a:srgbClr>
          </a:solidFill>
        </p:spPr>
        <p:txBody>
          <a:bodyPr/>
          <a:lstStyle/>
          <a:p>
            <a:endParaRPr lang="pt-BR" sz="1200" dirty="0"/>
          </a:p>
        </p:txBody>
      </p:sp>
      <p:grpSp>
        <p:nvGrpSpPr>
          <p:cNvPr id="17" name="Group 17"/>
          <p:cNvGrpSpPr/>
          <p:nvPr/>
        </p:nvGrpSpPr>
        <p:grpSpPr>
          <a:xfrm>
            <a:off x="2800575" y="4460337"/>
            <a:ext cx="85047" cy="8504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grpSp>
        <p:nvGrpSpPr>
          <p:cNvPr id="19" name="Group 19"/>
          <p:cNvGrpSpPr/>
          <p:nvPr/>
        </p:nvGrpSpPr>
        <p:grpSpPr>
          <a:xfrm>
            <a:off x="2819995" y="1228215"/>
            <a:ext cx="85047" cy="8504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dirty="0">
                <a:latin typeface="Calibri" panose="020F0502020204030204" pitchFamily="34" charset="0"/>
              </a:endParaRPr>
            </a:p>
          </p:txBody>
        </p:sp>
      </p:grpSp>
      <p:sp>
        <p:nvSpPr>
          <p:cNvPr id="23" name="Freeform 23"/>
          <p:cNvSpPr/>
          <p:nvPr/>
        </p:nvSpPr>
        <p:spPr>
          <a:xfrm rot="-5400000">
            <a:off x="11035272" y="3366071"/>
            <a:ext cx="729695" cy="308297"/>
          </a:xfrm>
          <a:custGeom>
            <a:avLst/>
            <a:gdLst/>
            <a:ahLst/>
            <a:cxnLst/>
            <a:rect l="l" t="t" r="r" b="b"/>
            <a:pathLst>
              <a:path w="1094543" h="462445">
                <a:moveTo>
                  <a:pt x="0" y="0"/>
                </a:moveTo>
                <a:lnTo>
                  <a:pt x="1094544" y="0"/>
                </a:lnTo>
                <a:lnTo>
                  <a:pt x="1094544" y="462445"/>
                </a:lnTo>
                <a:lnTo>
                  <a:pt x="0" y="462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24" name="Freeform 24"/>
          <p:cNvSpPr/>
          <p:nvPr/>
        </p:nvSpPr>
        <p:spPr>
          <a:xfrm rot="-5400000">
            <a:off x="11035272" y="4456556"/>
            <a:ext cx="729695" cy="308297"/>
          </a:xfrm>
          <a:custGeom>
            <a:avLst/>
            <a:gdLst/>
            <a:ahLst/>
            <a:cxnLst/>
            <a:rect l="l" t="t" r="r" b="b"/>
            <a:pathLst>
              <a:path w="1094543" h="462445">
                <a:moveTo>
                  <a:pt x="0" y="0"/>
                </a:moveTo>
                <a:lnTo>
                  <a:pt x="1094544" y="0"/>
                </a:lnTo>
                <a:lnTo>
                  <a:pt x="1094544" y="462444"/>
                </a:lnTo>
                <a:lnTo>
                  <a:pt x="0" y="46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25" name="Freeform 25"/>
          <p:cNvSpPr/>
          <p:nvPr/>
        </p:nvSpPr>
        <p:spPr>
          <a:xfrm rot="-5400000">
            <a:off x="11035272" y="2199766"/>
            <a:ext cx="729695" cy="308297"/>
          </a:xfrm>
          <a:custGeom>
            <a:avLst/>
            <a:gdLst/>
            <a:ahLst/>
            <a:cxnLst/>
            <a:rect l="l" t="t" r="r" b="b"/>
            <a:pathLst>
              <a:path w="1094543" h="462445">
                <a:moveTo>
                  <a:pt x="0" y="0"/>
                </a:moveTo>
                <a:lnTo>
                  <a:pt x="1094544" y="0"/>
                </a:lnTo>
                <a:lnTo>
                  <a:pt x="1094544" y="462445"/>
                </a:lnTo>
                <a:lnTo>
                  <a:pt x="0" y="462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1200" dirty="0"/>
          </a:p>
        </p:txBody>
      </p:sp>
      <p:sp>
        <p:nvSpPr>
          <p:cNvPr id="26" name="Freeform 26"/>
          <p:cNvSpPr/>
          <p:nvPr/>
        </p:nvSpPr>
        <p:spPr>
          <a:xfrm>
            <a:off x="3308420" y="1550917"/>
            <a:ext cx="7534173" cy="3927187"/>
          </a:xfrm>
          <a:custGeom>
            <a:avLst/>
            <a:gdLst/>
            <a:ahLst/>
            <a:cxnLst/>
            <a:rect l="l" t="t" r="r" b="b"/>
            <a:pathLst>
              <a:path w="11301259" h="5890781">
                <a:moveTo>
                  <a:pt x="0" y="0"/>
                </a:moveTo>
                <a:lnTo>
                  <a:pt x="11301259" y="0"/>
                </a:lnTo>
                <a:lnTo>
                  <a:pt x="11301259" y="5890781"/>
                </a:lnTo>
                <a:lnTo>
                  <a:pt x="0" y="5890781"/>
                </a:lnTo>
                <a:lnTo>
                  <a:pt x="0" y="0"/>
                </a:lnTo>
                <a:close/>
              </a:path>
            </a:pathLst>
          </a:custGeom>
          <a:blipFill>
            <a:blip r:embed="rId4"/>
            <a:stretch>
              <a:fillRect/>
            </a:stretch>
          </a:blipFill>
        </p:spPr>
        <p:txBody>
          <a:bodyPr/>
          <a:lstStyle/>
          <a:p>
            <a:endParaRPr lang="pt-BR" sz="1200" dirty="0"/>
          </a:p>
        </p:txBody>
      </p:sp>
      <p:sp>
        <p:nvSpPr>
          <p:cNvPr id="27" name="TextBox 27"/>
          <p:cNvSpPr txBox="1"/>
          <p:nvPr/>
        </p:nvSpPr>
        <p:spPr>
          <a:xfrm>
            <a:off x="951299" y="1480836"/>
            <a:ext cx="1953743" cy="313291"/>
          </a:xfrm>
          <a:prstGeom prst="rect">
            <a:avLst/>
          </a:prstGeom>
        </p:spPr>
        <p:txBody>
          <a:bodyPr lIns="0" tIns="0" rIns="0" bIns="0" rtlCol="0" anchor="t">
            <a:spAutoFit/>
          </a:bodyPr>
          <a:lstStyle/>
          <a:p>
            <a:pPr algn="r">
              <a:lnSpc>
                <a:spcPts val="2613"/>
              </a:lnSpc>
              <a:spcBef>
                <a:spcPct val="0"/>
              </a:spcBef>
            </a:pPr>
            <a:r>
              <a:rPr lang="pt-BR" sz="1867" b="1" dirty="0">
                <a:solidFill>
                  <a:srgbClr val="171717"/>
                </a:solidFill>
                <a:latin typeface="Calibri" panose="020F0502020204030204" pitchFamily="34" charset="0"/>
                <a:ea typeface="Montserrat 1 Bold"/>
                <a:cs typeface="Montserrat 1 Bold"/>
                <a:sym typeface="Montserrat 1 Bold"/>
              </a:rPr>
              <a:t>Capitalismo 1.0</a:t>
            </a:r>
          </a:p>
        </p:txBody>
      </p:sp>
      <p:sp>
        <p:nvSpPr>
          <p:cNvPr id="28" name="TextBox 28"/>
          <p:cNvSpPr txBox="1"/>
          <p:nvPr/>
        </p:nvSpPr>
        <p:spPr>
          <a:xfrm>
            <a:off x="817459" y="1890623"/>
            <a:ext cx="2087583" cy="640175"/>
          </a:xfrm>
          <a:prstGeom prst="rect">
            <a:avLst/>
          </a:prstGeom>
        </p:spPr>
        <p:txBody>
          <a:bodyPr lIns="0" tIns="0" rIns="0" bIns="0" rtlCol="0" anchor="t">
            <a:spAutoFit/>
          </a:bodyPr>
          <a:lstStyle/>
          <a:p>
            <a:pPr algn="r">
              <a:lnSpc>
                <a:spcPts val="1680"/>
              </a:lnSpc>
              <a:spcBef>
                <a:spcPct val="0"/>
              </a:spcBef>
            </a:pPr>
            <a:r>
              <a:rPr lang="pt-BR" sz="1200" b="1" dirty="0">
                <a:solidFill>
                  <a:srgbClr val="171717"/>
                </a:solidFill>
                <a:latin typeface="Calibri" panose="020F0502020204030204" pitchFamily="34" charset="0"/>
                <a:ea typeface="Montserrat 1 Semi-Bold"/>
                <a:cs typeface="Montserrat 1 Semi-Bold"/>
                <a:sym typeface="Montserrat 1 Semi-Bold"/>
              </a:rPr>
              <a:t>Século XVI e XVII</a:t>
            </a:r>
          </a:p>
          <a:p>
            <a:pPr algn="r">
              <a:lnSpc>
                <a:spcPts val="1680"/>
              </a:lnSpc>
              <a:spcBef>
                <a:spcPct val="0"/>
              </a:spcBef>
            </a:pPr>
            <a:r>
              <a:rPr lang="pt-BR" sz="1200" dirty="0">
                <a:solidFill>
                  <a:srgbClr val="171717"/>
                </a:solidFill>
                <a:latin typeface="Calibri" panose="020F0502020204030204" pitchFamily="34" charset="0"/>
                <a:ea typeface="Montserrat 1 Bold"/>
                <a:cs typeface="Montserrat 1 Bold"/>
                <a:sym typeface="Montserrat 1 Bold"/>
              </a:rPr>
              <a:t>O Capitalismo C</a:t>
            </a:r>
            <a:r>
              <a:rPr lang="pt-BR" sz="1200" dirty="0" err="1">
                <a:solidFill>
                  <a:srgbClr val="171717"/>
                </a:solidFill>
                <a:latin typeface="Calibri" panose="020F0502020204030204" pitchFamily="34" charset="0"/>
                <a:ea typeface="Montserrat 1 Bold"/>
                <a:cs typeface="Montserrat 1 Bold"/>
                <a:sym typeface="Montserrat 1 Bold"/>
              </a:rPr>
              <a:t>omercia</a:t>
            </a:r>
            <a:r>
              <a:rPr lang="pt-BR" sz="1200" dirty="0" err="1">
                <a:solidFill>
                  <a:srgbClr val="171717"/>
                </a:solidFill>
                <a:latin typeface="Calibri" panose="020F0502020204030204" pitchFamily="34" charset="0"/>
                <a:ea typeface="Montserrat 1 Semi-Bold"/>
                <a:cs typeface="Montserrat 1 Semi-Bold"/>
                <a:sym typeface="Montserrat 1 Semi-Bold"/>
              </a:rPr>
              <a:t>l</a:t>
            </a:r>
            <a:endParaRPr lang="pt-BR" sz="1200" dirty="0">
              <a:solidFill>
                <a:srgbClr val="171717"/>
              </a:solidFill>
              <a:latin typeface="Calibri" panose="020F0502020204030204" pitchFamily="34" charset="0"/>
              <a:ea typeface="Montserrat 1 Semi-Bold"/>
              <a:cs typeface="Montserrat 1 Semi-Bold"/>
              <a:sym typeface="Montserrat 1 Semi-Bold"/>
            </a:endParaRPr>
          </a:p>
          <a:p>
            <a:pPr algn="r">
              <a:lnSpc>
                <a:spcPts val="1680"/>
              </a:lnSpc>
              <a:spcBef>
                <a:spcPct val="0"/>
              </a:spcBef>
            </a:pPr>
            <a:endParaRPr lang="pt-BR" sz="1200" b="1" dirty="0">
              <a:solidFill>
                <a:srgbClr val="171717"/>
              </a:solidFill>
              <a:latin typeface="Calibri" panose="020F0502020204030204" pitchFamily="34" charset="0"/>
              <a:ea typeface="Montserrat 1 Semi-Bold"/>
              <a:cs typeface="Montserrat 1 Semi-Bold"/>
              <a:sym typeface="Montserrat 1 Semi-Bold"/>
            </a:endParaRPr>
          </a:p>
        </p:txBody>
      </p:sp>
      <p:grpSp>
        <p:nvGrpSpPr>
          <p:cNvPr id="29" name="Group 29"/>
          <p:cNvGrpSpPr/>
          <p:nvPr/>
        </p:nvGrpSpPr>
        <p:grpSpPr>
          <a:xfrm>
            <a:off x="685801" y="4817636"/>
            <a:ext cx="2260600" cy="1255691"/>
            <a:chOff x="1" y="180975"/>
            <a:chExt cx="4521200" cy="2511382"/>
          </a:xfrm>
        </p:grpSpPr>
        <p:sp>
          <p:nvSpPr>
            <p:cNvPr id="30" name="TextBox 30"/>
            <p:cNvSpPr txBox="1"/>
            <p:nvPr/>
          </p:nvSpPr>
          <p:spPr>
            <a:xfrm>
              <a:off x="1" y="180975"/>
              <a:ext cx="4521200" cy="1612492"/>
            </a:xfrm>
            <a:prstGeom prst="rect">
              <a:avLst/>
            </a:prstGeom>
          </p:spPr>
          <p:txBody>
            <a:bodyPr wrap="square" lIns="0" tIns="0" rIns="0" bIns="0" rtlCol="0" anchor="t">
              <a:spAutoFit/>
            </a:bodyPr>
            <a:lstStyle/>
            <a:p>
              <a:pPr algn="r">
                <a:lnSpc>
                  <a:spcPts val="6201"/>
                </a:lnSpc>
              </a:pPr>
              <a:r>
                <a:rPr lang="pt-BR" sz="6201" b="1" dirty="0">
                  <a:solidFill>
                    <a:srgbClr val="171717"/>
                  </a:solidFill>
                  <a:latin typeface="Calibri" panose="020F0502020204030204" pitchFamily="34" charset="0"/>
                  <a:ea typeface="Montaser Arabic Semi-Bold"/>
                  <a:cs typeface="Montaser Arabic Semi-Bold"/>
                  <a:sym typeface="Montaser Arabic Semi-Bold"/>
                </a:rPr>
                <a:t>ESG</a:t>
              </a:r>
            </a:p>
          </p:txBody>
        </p:sp>
        <p:sp>
          <p:nvSpPr>
            <p:cNvPr id="31" name="TextBox 31"/>
            <p:cNvSpPr txBox="1"/>
            <p:nvPr/>
          </p:nvSpPr>
          <p:spPr>
            <a:xfrm>
              <a:off x="1" y="1988831"/>
              <a:ext cx="4521200" cy="703526"/>
            </a:xfrm>
            <a:prstGeom prst="rect">
              <a:avLst/>
            </a:prstGeom>
          </p:spPr>
          <p:txBody>
            <a:bodyPr wrap="square" lIns="0" tIns="0" rIns="0" bIns="0" rtlCol="0" anchor="t">
              <a:spAutoFit/>
            </a:bodyPr>
            <a:lstStyle/>
            <a:p>
              <a:pPr algn="r">
                <a:lnSpc>
                  <a:spcPts val="2987"/>
                </a:lnSpc>
              </a:pPr>
              <a:r>
                <a:rPr lang="pt-BR" sz="1867" dirty="0">
                  <a:solidFill>
                    <a:srgbClr val="171717"/>
                  </a:solidFill>
                  <a:latin typeface="Calibri" panose="020F0502020204030204" pitchFamily="34" charset="0"/>
                  <a:ea typeface="Montserrat 2 Light"/>
                  <a:cs typeface="Montserrat 2 Light"/>
                  <a:sym typeface="Montserrat 2 Light"/>
                </a:rPr>
                <a:t>Origem e evolução</a:t>
              </a:r>
            </a:p>
          </p:txBody>
        </p:sp>
      </p:grpSp>
      <p:cxnSp>
        <p:nvCxnSpPr>
          <p:cNvPr id="33" name="Conector reto 32">
            <a:extLst>
              <a:ext uri="{FF2B5EF4-FFF2-40B4-BE49-F238E27FC236}">
                <a16:creationId xmlns:a16="http://schemas.microsoft.com/office/drawing/2014/main" id="{DDFB4A64-92C3-E86D-2ED0-769471E4E871}"/>
              </a:ext>
            </a:extLst>
          </p:cNvPr>
          <p:cNvCxnSpPr/>
          <p:nvPr/>
        </p:nvCxnSpPr>
        <p:spPr>
          <a:xfrm>
            <a:off x="817459" y="646178"/>
            <a:ext cx="1094140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404626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68685-C017-6314-5820-7ECDD860D70B}"/>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31FDCE46-62DC-01AE-9EB6-1C1473AC29E5}"/>
              </a:ext>
            </a:extLst>
          </p:cNvPr>
          <p:cNvSpPr/>
          <p:nvPr/>
        </p:nvSpPr>
        <p:spPr>
          <a:xfrm rot="-10800000">
            <a:off x="3517801" y="1298426"/>
            <a:ext cx="0" cy="336000"/>
          </a:xfrm>
          <a:prstGeom prst="rect">
            <a:avLst/>
          </a:prstGeom>
          <a:solidFill>
            <a:srgbClr val="171717">
              <a:alpha val="29804"/>
            </a:srgbClr>
          </a:solidFill>
        </p:spPr>
        <p:txBody>
          <a:bodyPr/>
          <a:lstStyle/>
          <a:p>
            <a:endParaRPr lang="pt-BR" sz="1200" dirty="0"/>
          </a:p>
        </p:txBody>
      </p:sp>
      <p:grpSp>
        <p:nvGrpSpPr>
          <p:cNvPr id="15" name="Agrupar 14">
            <a:extLst>
              <a:ext uri="{FF2B5EF4-FFF2-40B4-BE49-F238E27FC236}">
                <a16:creationId xmlns:a16="http://schemas.microsoft.com/office/drawing/2014/main" id="{87D7B851-194A-2236-B9D5-85F0265A4CF4}"/>
              </a:ext>
            </a:extLst>
          </p:cNvPr>
          <p:cNvGrpSpPr/>
          <p:nvPr/>
        </p:nvGrpSpPr>
        <p:grpSpPr>
          <a:xfrm>
            <a:off x="1195562" y="201308"/>
            <a:ext cx="7344626" cy="817227"/>
            <a:chOff x="1591043" y="-316366"/>
            <a:chExt cx="7903651" cy="772143"/>
          </a:xfrm>
        </p:grpSpPr>
        <p:grpSp>
          <p:nvGrpSpPr>
            <p:cNvPr id="17" name="Group 9">
              <a:extLst>
                <a:ext uri="{FF2B5EF4-FFF2-40B4-BE49-F238E27FC236}">
                  <a16:creationId xmlns:a16="http://schemas.microsoft.com/office/drawing/2014/main" id="{5F266180-9126-E267-B8E2-E188C1E5384C}"/>
                </a:ext>
              </a:extLst>
            </p:cNvPr>
            <p:cNvGrpSpPr/>
            <p:nvPr/>
          </p:nvGrpSpPr>
          <p:grpSpPr>
            <a:xfrm>
              <a:off x="1591043" y="-207422"/>
              <a:ext cx="7903651" cy="573614"/>
              <a:chOff x="0" y="0"/>
              <a:chExt cx="9624410" cy="698500"/>
            </a:xfrm>
          </p:grpSpPr>
          <p:sp>
            <p:nvSpPr>
              <p:cNvPr id="42" name="Freeform 10">
                <a:extLst>
                  <a:ext uri="{FF2B5EF4-FFF2-40B4-BE49-F238E27FC236}">
                    <a16:creationId xmlns:a16="http://schemas.microsoft.com/office/drawing/2014/main" id="{72E8376F-B766-86B1-3218-FD7B41AFDE40}"/>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43" name="TextBox 11">
                <a:extLst>
                  <a:ext uri="{FF2B5EF4-FFF2-40B4-BE49-F238E27FC236}">
                    <a16:creationId xmlns:a16="http://schemas.microsoft.com/office/drawing/2014/main" id="{191F492A-F9D2-288F-1333-29455CA467D7}"/>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20" name="Group 12">
              <a:extLst>
                <a:ext uri="{FF2B5EF4-FFF2-40B4-BE49-F238E27FC236}">
                  <a16:creationId xmlns:a16="http://schemas.microsoft.com/office/drawing/2014/main" id="{115C6382-AE87-6284-207E-FCFED5B4684A}"/>
                </a:ext>
              </a:extLst>
            </p:cNvPr>
            <p:cNvGrpSpPr/>
            <p:nvPr/>
          </p:nvGrpSpPr>
          <p:grpSpPr>
            <a:xfrm>
              <a:off x="3407983" y="-316366"/>
              <a:ext cx="5321601" cy="772143"/>
              <a:chOff x="0" y="0"/>
              <a:chExt cx="4814056" cy="698500"/>
            </a:xfrm>
          </p:grpSpPr>
          <p:sp>
            <p:nvSpPr>
              <p:cNvPr id="25" name="Freeform 13">
                <a:extLst>
                  <a:ext uri="{FF2B5EF4-FFF2-40B4-BE49-F238E27FC236}">
                    <a16:creationId xmlns:a16="http://schemas.microsoft.com/office/drawing/2014/main" id="{158C867B-BE81-65C2-4266-73B8489AF359}"/>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Traços de um Bom Conselho</a:t>
                </a:r>
              </a:p>
            </p:txBody>
          </p:sp>
          <p:sp>
            <p:nvSpPr>
              <p:cNvPr id="39" name="TextBox 14">
                <a:extLst>
                  <a:ext uri="{FF2B5EF4-FFF2-40B4-BE49-F238E27FC236}">
                    <a16:creationId xmlns:a16="http://schemas.microsoft.com/office/drawing/2014/main" id="{F5468AC2-6DBA-F22D-F18C-FEB4110DE0AD}"/>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grpSp>
        <p:nvGrpSpPr>
          <p:cNvPr id="10" name="Group 11">
            <a:extLst>
              <a:ext uri="{FF2B5EF4-FFF2-40B4-BE49-F238E27FC236}">
                <a16:creationId xmlns:a16="http://schemas.microsoft.com/office/drawing/2014/main" id="{3425A6EA-6DE5-7C8D-1BC5-52EF61A759D5}"/>
              </a:ext>
            </a:extLst>
          </p:cNvPr>
          <p:cNvGrpSpPr/>
          <p:nvPr/>
        </p:nvGrpSpPr>
        <p:grpSpPr>
          <a:xfrm>
            <a:off x="1159430" y="1224444"/>
            <a:ext cx="496841" cy="665611"/>
            <a:chOff x="0" y="-66675"/>
            <a:chExt cx="196283" cy="262958"/>
          </a:xfrm>
        </p:grpSpPr>
        <p:sp>
          <p:nvSpPr>
            <p:cNvPr id="11" name="Freeform 12">
              <a:extLst>
                <a:ext uri="{FF2B5EF4-FFF2-40B4-BE49-F238E27FC236}">
                  <a16:creationId xmlns:a16="http://schemas.microsoft.com/office/drawing/2014/main" id="{4DB48E12-CED4-A6C0-8A50-F850A96C148E}"/>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1</a:t>
              </a:r>
            </a:p>
          </p:txBody>
        </p:sp>
        <p:sp>
          <p:nvSpPr>
            <p:cNvPr id="12" name="TextBox 13">
              <a:extLst>
                <a:ext uri="{FF2B5EF4-FFF2-40B4-BE49-F238E27FC236}">
                  <a16:creationId xmlns:a16="http://schemas.microsoft.com/office/drawing/2014/main" id="{8031FD08-F1C7-B44E-7977-46490366DCF2}"/>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3" name="TextBox 36">
            <a:extLst>
              <a:ext uri="{FF2B5EF4-FFF2-40B4-BE49-F238E27FC236}">
                <a16:creationId xmlns:a16="http://schemas.microsoft.com/office/drawing/2014/main" id="{6E50BFB0-DDBA-55DD-5611-0532AFEFB9B4}"/>
              </a:ext>
            </a:extLst>
          </p:cNvPr>
          <p:cNvSpPr txBox="1"/>
          <p:nvPr/>
        </p:nvSpPr>
        <p:spPr>
          <a:xfrm>
            <a:off x="1869226" y="1406649"/>
            <a:ext cx="7258573" cy="360163"/>
          </a:xfrm>
          <a:prstGeom prst="rect">
            <a:avLst/>
          </a:prstGeom>
        </p:spPr>
        <p:txBody>
          <a:bodyPr wrap="square" lIns="0" tIns="0" rIns="0" bIns="0" rtlCol="0" anchor="t">
            <a:spAutoFit/>
          </a:bodyPr>
          <a:lstStyle/>
          <a:p>
            <a:pPr>
              <a:lnSpc>
                <a:spcPts val="2893"/>
              </a:lnSpc>
            </a:pPr>
            <a:r>
              <a:rPr lang="pt-BR" sz="2400" b="1" spc="18" dirty="0">
                <a:solidFill>
                  <a:srgbClr val="000000"/>
                </a:solidFill>
                <a:latin typeface="Calibri" panose="020F0502020204030204" pitchFamily="34" charset="0"/>
                <a:ea typeface="Canva Sans Medium"/>
                <a:cs typeface="Canva Sans Medium"/>
                <a:sym typeface="Canva Sans Medium"/>
              </a:rPr>
              <a:t>Pluralidade de expertise e gênero</a:t>
            </a:r>
          </a:p>
        </p:txBody>
      </p:sp>
      <p:sp>
        <p:nvSpPr>
          <p:cNvPr id="14" name="TextBox 37">
            <a:extLst>
              <a:ext uri="{FF2B5EF4-FFF2-40B4-BE49-F238E27FC236}">
                <a16:creationId xmlns:a16="http://schemas.microsoft.com/office/drawing/2014/main" id="{8478ACC4-946B-1BE0-0AC6-5B59355AA50E}"/>
              </a:ext>
            </a:extLst>
          </p:cNvPr>
          <p:cNvSpPr txBox="1"/>
          <p:nvPr/>
        </p:nvSpPr>
        <p:spPr>
          <a:xfrm>
            <a:off x="1869225" y="1834423"/>
            <a:ext cx="9140696" cy="1049967"/>
          </a:xfrm>
          <a:prstGeom prst="rect">
            <a:avLst/>
          </a:prstGeom>
        </p:spPr>
        <p:txBody>
          <a:bodyPr wrap="square" lIns="0" tIns="0" rIns="0" bIns="0" rtlCol="0" anchor="t">
            <a:spAutoFit/>
          </a:bodyPr>
          <a:lstStyle/>
          <a:p>
            <a:pPr>
              <a:lnSpc>
                <a:spcPts val="2067"/>
              </a:lnSpc>
            </a:pPr>
            <a:r>
              <a:rPr lang="pt-BR" sz="1200" dirty="0">
                <a:latin typeface="Calibri" panose="020F0502020204030204" pitchFamily="34" charset="0"/>
              </a:rPr>
              <a:t>Um conselho eficaz deve reunir pessoas com conhecimentos diversificados e complementares, abrangendo áreas como finanças, operações, marketing, tecnologia e gestão de riscos. A diversidade de gênero também é fundamental, pois aumenta a qualidade das discussões ao incorporar diferentes perspectivas e experiências. Estudos mostram que conselhos com maior diversidade tendem a tomar decisões mais equilibradas e inovadoras, além de representarem melhor os interesses dos diversos stakeholders da organização.</a:t>
            </a:r>
            <a:endParaRPr lang="pt-BR" sz="1200" spc="13" dirty="0">
              <a:solidFill>
                <a:srgbClr val="000000"/>
              </a:solidFill>
              <a:latin typeface="Calibri" panose="020F0502020204030204" pitchFamily="34" charset="0"/>
              <a:ea typeface="Canva Sans"/>
              <a:cs typeface="Canva Sans"/>
              <a:sym typeface="Canva Sans"/>
            </a:endParaRPr>
          </a:p>
        </p:txBody>
      </p:sp>
      <p:grpSp>
        <p:nvGrpSpPr>
          <p:cNvPr id="45" name="Group 11">
            <a:extLst>
              <a:ext uri="{FF2B5EF4-FFF2-40B4-BE49-F238E27FC236}">
                <a16:creationId xmlns:a16="http://schemas.microsoft.com/office/drawing/2014/main" id="{C7AC48B0-0F21-D8BE-EC0C-F16AD596677D}"/>
              </a:ext>
            </a:extLst>
          </p:cNvPr>
          <p:cNvGrpSpPr/>
          <p:nvPr/>
        </p:nvGrpSpPr>
        <p:grpSpPr>
          <a:xfrm>
            <a:off x="11009922" y="3548598"/>
            <a:ext cx="496841" cy="665611"/>
            <a:chOff x="0" y="-66675"/>
            <a:chExt cx="196283" cy="262958"/>
          </a:xfrm>
        </p:grpSpPr>
        <p:sp>
          <p:nvSpPr>
            <p:cNvPr id="46" name="Freeform 12">
              <a:extLst>
                <a:ext uri="{FF2B5EF4-FFF2-40B4-BE49-F238E27FC236}">
                  <a16:creationId xmlns:a16="http://schemas.microsoft.com/office/drawing/2014/main" id="{D6008DC2-B15B-365D-2AAB-34875596E5DB}"/>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2</a:t>
              </a:r>
            </a:p>
          </p:txBody>
        </p:sp>
        <p:sp>
          <p:nvSpPr>
            <p:cNvPr id="47" name="TextBox 13">
              <a:extLst>
                <a:ext uri="{FF2B5EF4-FFF2-40B4-BE49-F238E27FC236}">
                  <a16:creationId xmlns:a16="http://schemas.microsoft.com/office/drawing/2014/main" id="{70440C1E-46F1-EDB1-3094-14F72F03CFB6}"/>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49" name="TextBox 37">
            <a:extLst>
              <a:ext uri="{FF2B5EF4-FFF2-40B4-BE49-F238E27FC236}">
                <a16:creationId xmlns:a16="http://schemas.microsoft.com/office/drawing/2014/main" id="{0D61B504-C250-C96B-F56C-C0754F6FB6B9}"/>
              </a:ext>
            </a:extLst>
          </p:cNvPr>
          <p:cNvSpPr txBox="1"/>
          <p:nvPr/>
        </p:nvSpPr>
        <p:spPr>
          <a:xfrm>
            <a:off x="1724225" y="4577718"/>
            <a:ext cx="9140696" cy="1051442"/>
          </a:xfrm>
          <a:prstGeom prst="rect">
            <a:avLst/>
          </a:prstGeom>
        </p:spPr>
        <p:txBody>
          <a:bodyPr wrap="square" lIns="0" tIns="0" rIns="0" bIns="0" rtlCol="0" anchor="t">
            <a:spAutoFit/>
          </a:bodyPr>
          <a:lstStyle/>
          <a:p>
            <a:pPr algn="r">
              <a:lnSpc>
                <a:spcPts val="2067"/>
              </a:lnSpc>
            </a:pPr>
            <a:r>
              <a:rPr lang="pt-BR" sz="1200" dirty="0"/>
              <a:t>A separação das funções de presidente do conselho e CEO é essencial para garantir o equilíbrio de poderes e a independência na tomada de decisões. Quando a mesma pessoa ocupa ambos os cargos, cria-se um potencial conflito de interesses que pode comprometer a função fiscalizadora do conselho. Esta separação promove maior transparência, fortalece o sistema de </a:t>
            </a:r>
            <a:r>
              <a:rPr lang="pt-BR" sz="1200" dirty="0" err="1"/>
              <a:t>checks</a:t>
            </a:r>
            <a:r>
              <a:rPr lang="pt-BR" sz="1200" dirty="0"/>
              <a:t> </a:t>
            </a:r>
            <a:r>
              <a:rPr lang="pt-BR" sz="1200" dirty="0" err="1"/>
              <a:t>and</a:t>
            </a:r>
            <a:r>
              <a:rPr lang="pt-BR" sz="1200" dirty="0"/>
              <a:t> balances e permite que o conselho avalie de forma objetiva o desempenho da gestão executiva.</a:t>
            </a:r>
            <a:r>
              <a:rPr lang="pt-BR" sz="1200" dirty="0">
                <a:latin typeface="Calibri" panose="020F0502020204030204" pitchFamily="34" charset="0"/>
              </a:rPr>
              <a:t>.</a:t>
            </a:r>
            <a:endParaRPr lang="pt-BR" sz="1200" spc="13" dirty="0">
              <a:solidFill>
                <a:srgbClr val="000000"/>
              </a:solidFill>
              <a:latin typeface="Calibri" panose="020F0502020204030204" pitchFamily="34" charset="0"/>
              <a:ea typeface="Canva Sans"/>
              <a:cs typeface="Canva Sans"/>
              <a:sym typeface="Canva Sans"/>
            </a:endParaRPr>
          </a:p>
        </p:txBody>
      </p:sp>
      <p:sp>
        <p:nvSpPr>
          <p:cNvPr id="53" name="TextBox 36">
            <a:extLst>
              <a:ext uri="{FF2B5EF4-FFF2-40B4-BE49-F238E27FC236}">
                <a16:creationId xmlns:a16="http://schemas.microsoft.com/office/drawing/2014/main" id="{AAA37001-5571-C0D5-7B47-3DCB0A560300}"/>
              </a:ext>
            </a:extLst>
          </p:cNvPr>
          <p:cNvSpPr txBox="1"/>
          <p:nvPr/>
        </p:nvSpPr>
        <p:spPr>
          <a:xfrm>
            <a:off x="1184200" y="3754138"/>
            <a:ext cx="9663531" cy="360163"/>
          </a:xfrm>
          <a:prstGeom prst="rect">
            <a:avLst/>
          </a:prstGeom>
        </p:spPr>
        <p:txBody>
          <a:bodyPr wrap="square" lIns="0" tIns="0" rIns="0" bIns="0" rtlCol="0" anchor="t">
            <a:spAutoFit/>
          </a:bodyPr>
          <a:lstStyle/>
          <a:p>
            <a:pPr algn="r">
              <a:lnSpc>
                <a:spcPts val="2893"/>
              </a:lnSpc>
            </a:pPr>
            <a:r>
              <a:rPr lang="pt-BR" sz="2400" b="1" spc="18" dirty="0">
                <a:solidFill>
                  <a:srgbClr val="000000"/>
                </a:solidFill>
                <a:latin typeface="Calibri" panose="020F0502020204030204" pitchFamily="34" charset="0"/>
                <a:ea typeface="Canva Sans Medium"/>
                <a:cs typeface="Canva Sans Medium"/>
                <a:sym typeface="Canva Sans Medium"/>
              </a:rPr>
              <a:t>Não acumulação de funções entre o presidente do conselho e o CEO</a:t>
            </a:r>
          </a:p>
        </p:txBody>
      </p:sp>
    </p:spTree>
    <p:extLst>
      <p:ext uri="{BB962C8B-B14F-4D97-AF65-F5344CB8AC3E}">
        <p14:creationId xmlns:p14="http://schemas.microsoft.com/office/powerpoint/2010/main" val="2595787746"/>
      </p:ext>
    </p:extLst>
  </p:cSld>
  <p:clrMapOvr>
    <a:masterClrMapping/>
  </p:clrMapOvr>
  <p:transition>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479A4-82BB-E200-ABBF-A7FE53108FF2}"/>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5E352CB6-027F-1BE3-589D-F13F1CC482A0}"/>
              </a:ext>
            </a:extLst>
          </p:cNvPr>
          <p:cNvSpPr/>
          <p:nvPr/>
        </p:nvSpPr>
        <p:spPr>
          <a:xfrm rot="-10800000">
            <a:off x="3517801" y="1089880"/>
            <a:ext cx="0" cy="336000"/>
          </a:xfrm>
          <a:prstGeom prst="rect">
            <a:avLst/>
          </a:prstGeom>
          <a:solidFill>
            <a:srgbClr val="171717">
              <a:alpha val="29804"/>
            </a:srgbClr>
          </a:solidFill>
        </p:spPr>
        <p:txBody>
          <a:bodyPr/>
          <a:lstStyle/>
          <a:p>
            <a:endParaRPr lang="pt-BR" sz="1200" dirty="0"/>
          </a:p>
        </p:txBody>
      </p:sp>
      <p:grpSp>
        <p:nvGrpSpPr>
          <p:cNvPr id="15" name="Agrupar 14">
            <a:extLst>
              <a:ext uri="{FF2B5EF4-FFF2-40B4-BE49-F238E27FC236}">
                <a16:creationId xmlns:a16="http://schemas.microsoft.com/office/drawing/2014/main" id="{CF0537B7-9800-2E17-3BC0-0C9866D9EDB6}"/>
              </a:ext>
            </a:extLst>
          </p:cNvPr>
          <p:cNvGrpSpPr/>
          <p:nvPr/>
        </p:nvGrpSpPr>
        <p:grpSpPr>
          <a:xfrm>
            <a:off x="1195562" y="217350"/>
            <a:ext cx="7344626" cy="817227"/>
            <a:chOff x="1591043" y="-316366"/>
            <a:chExt cx="7903651" cy="772143"/>
          </a:xfrm>
        </p:grpSpPr>
        <p:grpSp>
          <p:nvGrpSpPr>
            <p:cNvPr id="17" name="Group 9">
              <a:extLst>
                <a:ext uri="{FF2B5EF4-FFF2-40B4-BE49-F238E27FC236}">
                  <a16:creationId xmlns:a16="http://schemas.microsoft.com/office/drawing/2014/main" id="{42C778FE-3E09-031B-8F1F-9A5F1E8DF4C7}"/>
                </a:ext>
              </a:extLst>
            </p:cNvPr>
            <p:cNvGrpSpPr/>
            <p:nvPr/>
          </p:nvGrpSpPr>
          <p:grpSpPr>
            <a:xfrm>
              <a:off x="1591043" y="-207422"/>
              <a:ext cx="7903651" cy="573614"/>
              <a:chOff x="0" y="0"/>
              <a:chExt cx="9624410" cy="698500"/>
            </a:xfrm>
          </p:grpSpPr>
          <p:sp>
            <p:nvSpPr>
              <p:cNvPr id="42" name="Freeform 10">
                <a:extLst>
                  <a:ext uri="{FF2B5EF4-FFF2-40B4-BE49-F238E27FC236}">
                    <a16:creationId xmlns:a16="http://schemas.microsoft.com/office/drawing/2014/main" id="{6600250E-EAA4-1A52-73D2-086732CA7D73}"/>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43" name="TextBox 11">
                <a:extLst>
                  <a:ext uri="{FF2B5EF4-FFF2-40B4-BE49-F238E27FC236}">
                    <a16:creationId xmlns:a16="http://schemas.microsoft.com/office/drawing/2014/main" id="{689A4A29-B1B0-8399-4B73-46E75B825B47}"/>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20" name="Group 12">
              <a:extLst>
                <a:ext uri="{FF2B5EF4-FFF2-40B4-BE49-F238E27FC236}">
                  <a16:creationId xmlns:a16="http://schemas.microsoft.com/office/drawing/2014/main" id="{FA023D7C-C243-597B-B5B0-A42F1E669740}"/>
                </a:ext>
              </a:extLst>
            </p:cNvPr>
            <p:cNvGrpSpPr/>
            <p:nvPr/>
          </p:nvGrpSpPr>
          <p:grpSpPr>
            <a:xfrm>
              <a:off x="3407983" y="-316366"/>
              <a:ext cx="5321601" cy="772143"/>
              <a:chOff x="0" y="0"/>
              <a:chExt cx="4814056" cy="698500"/>
            </a:xfrm>
          </p:grpSpPr>
          <p:sp>
            <p:nvSpPr>
              <p:cNvPr id="25" name="Freeform 13">
                <a:extLst>
                  <a:ext uri="{FF2B5EF4-FFF2-40B4-BE49-F238E27FC236}">
                    <a16:creationId xmlns:a16="http://schemas.microsoft.com/office/drawing/2014/main" id="{295A29D0-1234-0088-BE19-45B9EC6066FB}"/>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Traços de um Bom Conselho</a:t>
                </a:r>
              </a:p>
            </p:txBody>
          </p:sp>
          <p:sp>
            <p:nvSpPr>
              <p:cNvPr id="39" name="TextBox 14">
                <a:extLst>
                  <a:ext uri="{FF2B5EF4-FFF2-40B4-BE49-F238E27FC236}">
                    <a16:creationId xmlns:a16="http://schemas.microsoft.com/office/drawing/2014/main" id="{16ECBE00-B9FD-7614-4C74-2AA09CB8E462}"/>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grpSp>
        <p:nvGrpSpPr>
          <p:cNvPr id="10" name="Group 11">
            <a:extLst>
              <a:ext uri="{FF2B5EF4-FFF2-40B4-BE49-F238E27FC236}">
                <a16:creationId xmlns:a16="http://schemas.microsoft.com/office/drawing/2014/main" id="{3EF63046-97C1-FB70-7946-5F217756BC20}"/>
              </a:ext>
            </a:extLst>
          </p:cNvPr>
          <p:cNvGrpSpPr/>
          <p:nvPr/>
        </p:nvGrpSpPr>
        <p:grpSpPr>
          <a:xfrm>
            <a:off x="1159430" y="1224444"/>
            <a:ext cx="496841" cy="665611"/>
            <a:chOff x="0" y="-66675"/>
            <a:chExt cx="196283" cy="262958"/>
          </a:xfrm>
        </p:grpSpPr>
        <p:sp>
          <p:nvSpPr>
            <p:cNvPr id="11" name="Freeform 12">
              <a:extLst>
                <a:ext uri="{FF2B5EF4-FFF2-40B4-BE49-F238E27FC236}">
                  <a16:creationId xmlns:a16="http://schemas.microsoft.com/office/drawing/2014/main" id="{F32029C4-9349-6533-324C-108F31535330}"/>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3</a:t>
              </a:r>
            </a:p>
          </p:txBody>
        </p:sp>
        <p:sp>
          <p:nvSpPr>
            <p:cNvPr id="12" name="TextBox 13">
              <a:extLst>
                <a:ext uri="{FF2B5EF4-FFF2-40B4-BE49-F238E27FC236}">
                  <a16:creationId xmlns:a16="http://schemas.microsoft.com/office/drawing/2014/main" id="{3FBB4827-938A-1FF9-A42A-EF16E4C50F75}"/>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3" name="TextBox 36">
            <a:extLst>
              <a:ext uri="{FF2B5EF4-FFF2-40B4-BE49-F238E27FC236}">
                <a16:creationId xmlns:a16="http://schemas.microsoft.com/office/drawing/2014/main" id="{37D4EB47-E5E1-3632-3577-AF3C547F4084}"/>
              </a:ext>
            </a:extLst>
          </p:cNvPr>
          <p:cNvSpPr txBox="1"/>
          <p:nvPr/>
        </p:nvSpPr>
        <p:spPr>
          <a:xfrm>
            <a:off x="1869226" y="1406649"/>
            <a:ext cx="7258573" cy="360163"/>
          </a:xfrm>
          <a:prstGeom prst="rect">
            <a:avLst/>
          </a:prstGeom>
        </p:spPr>
        <p:txBody>
          <a:bodyPr wrap="square" lIns="0" tIns="0" rIns="0" bIns="0" rtlCol="0" anchor="t">
            <a:spAutoFit/>
          </a:bodyPr>
          <a:lstStyle/>
          <a:p>
            <a:pPr>
              <a:lnSpc>
                <a:spcPts val="2893"/>
              </a:lnSpc>
            </a:pPr>
            <a:r>
              <a:rPr lang="pt-BR" sz="2400" b="1" spc="18" dirty="0">
                <a:solidFill>
                  <a:srgbClr val="000000"/>
                </a:solidFill>
                <a:latin typeface="Calibri" panose="020F0502020204030204" pitchFamily="34" charset="0"/>
                <a:ea typeface="Canva Sans Medium"/>
                <a:cs typeface="Canva Sans Medium"/>
                <a:sym typeface="Canva Sans Medium"/>
              </a:rPr>
              <a:t>Criação de comitês para auxílio do conselho</a:t>
            </a:r>
          </a:p>
        </p:txBody>
      </p:sp>
      <p:sp>
        <p:nvSpPr>
          <p:cNvPr id="14" name="TextBox 37">
            <a:extLst>
              <a:ext uri="{FF2B5EF4-FFF2-40B4-BE49-F238E27FC236}">
                <a16:creationId xmlns:a16="http://schemas.microsoft.com/office/drawing/2014/main" id="{0A13C81F-2A74-B4D1-B959-64B167559872}"/>
              </a:ext>
            </a:extLst>
          </p:cNvPr>
          <p:cNvSpPr txBox="1"/>
          <p:nvPr/>
        </p:nvSpPr>
        <p:spPr>
          <a:xfrm>
            <a:off x="1869225" y="1834423"/>
            <a:ext cx="9140696" cy="1049967"/>
          </a:xfrm>
          <a:prstGeom prst="rect">
            <a:avLst/>
          </a:prstGeom>
        </p:spPr>
        <p:txBody>
          <a:bodyPr wrap="square" lIns="0" tIns="0" rIns="0" bIns="0" rtlCol="0" anchor="t">
            <a:spAutoFit/>
          </a:bodyPr>
          <a:lstStyle/>
          <a:p>
            <a:pPr>
              <a:lnSpc>
                <a:spcPts val="2067"/>
              </a:lnSpc>
            </a:pPr>
            <a:r>
              <a:rPr lang="pt-BR" sz="1200" dirty="0">
                <a:latin typeface="Calibri" panose="020F0502020204030204" pitchFamily="34" charset="0"/>
              </a:rPr>
              <a:t>Os comitês especializados funcionam como braços técnicos do conselho, permitindo análises mais aprofundadas de assuntos específicos. Os mais comuns são os comitês de auditoria, remuneração, riscos e governança. Estes grupos menores podem dedicar tempo e expertise a questões complexas, formulando recomendações fundamentadas para o conselho pleno. Um sistema bem estruturado de comitês aumenta significativamente a eficiência e a qualidade das deliberações do conselho.</a:t>
            </a:r>
            <a:endParaRPr lang="pt-BR" sz="1200" spc="13" dirty="0">
              <a:solidFill>
                <a:srgbClr val="000000"/>
              </a:solidFill>
              <a:latin typeface="Calibri" panose="020F0502020204030204" pitchFamily="34" charset="0"/>
              <a:ea typeface="Canva Sans"/>
              <a:cs typeface="Canva Sans"/>
              <a:sym typeface="Canva Sans"/>
            </a:endParaRPr>
          </a:p>
        </p:txBody>
      </p:sp>
      <p:grpSp>
        <p:nvGrpSpPr>
          <p:cNvPr id="45" name="Group 11">
            <a:extLst>
              <a:ext uri="{FF2B5EF4-FFF2-40B4-BE49-F238E27FC236}">
                <a16:creationId xmlns:a16="http://schemas.microsoft.com/office/drawing/2014/main" id="{335E5F55-E83B-B8D7-0337-739085869938}"/>
              </a:ext>
            </a:extLst>
          </p:cNvPr>
          <p:cNvGrpSpPr/>
          <p:nvPr/>
        </p:nvGrpSpPr>
        <p:grpSpPr>
          <a:xfrm>
            <a:off x="11009922" y="3548598"/>
            <a:ext cx="496841" cy="665611"/>
            <a:chOff x="0" y="-66675"/>
            <a:chExt cx="196283" cy="262958"/>
          </a:xfrm>
        </p:grpSpPr>
        <p:sp>
          <p:nvSpPr>
            <p:cNvPr id="46" name="Freeform 12">
              <a:extLst>
                <a:ext uri="{FF2B5EF4-FFF2-40B4-BE49-F238E27FC236}">
                  <a16:creationId xmlns:a16="http://schemas.microsoft.com/office/drawing/2014/main" id="{844A263E-8256-EBCE-48B8-911AF747EB40}"/>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4</a:t>
              </a:r>
            </a:p>
          </p:txBody>
        </p:sp>
        <p:sp>
          <p:nvSpPr>
            <p:cNvPr id="47" name="TextBox 13">
              <a:extLst>
                <a:ext uri="{FF2B5EF4-FFF2-40B4-BE49-F238E27FC236}">
                  <a16:creationId xmlns:a16="http://schemas.microsoft.com/office/drawing/2014/main" id="{F5AC3DA8-5601-8DB8-1A95-564E1705CC03}"/>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49" name="TextBox 37">
            <a:extLst>
              <a:ext uri="{FF2B5EF4-FFF2-40B4-BE49-F238E27FC236}">
                <a16:creationId xmlns:a16="http://schemas.microsoft.com/office/drawing/2014/main" id="{13A4EAA9-ED14-17D2-B170-1818219068FD}"/>
              </a:ext>
            </a:extLst>
          </p:cNvPr>
          <p:cNvSpPr txBox="1"/>
          <p:nvPr/>
        </p:nvSpPr>
        <p:spPr>
          <a:xfrm>
            <a:off x="1723555" y="4323629"/>
            <a:ext cx="9140696" cy="1049967"/>
          </a:xfrm>
          <a:prstGeom prst="rect">
            <a:avLst/>
          </a:prstGeom>
        </p:spPr>
        <p:txBody>
          <a:bodyPr wrap="square" lIns="0" tIns="0" rIns="0" bIns="0" rtlCol="0" anchor="t">
            <a:spAutoFit/>
          </a:bodyPr>
          <a:lstStyle/>
          <a:p>
            <a:pPr algn="r">
              <a:lnSpc>
                <a:spcPts val="2067"/>
              </a:lnSpc>
            </a:pPr>
            <a:r>
              <a:rPr lang="pt-BR" sz="1200" dirty="0">
                <a:latin typeface="Calibri" panose="020F0502020204030204" pitchFamily="34" charset="0"/>
              </a:rPr>
              <a:t>Um conselho eficaz deve contar com uma proporção adequada de conselheiros independentes – profissionais sem vínculos com a administração, acionistas controladores ou grupos de interesse específicos. Conselheiros independentes trazem imparcialidade às discussões, ajudam a proteger os interesses de todos os acionistas e contribuem para decisões mais objetivas. A independência do conselho é particularmente importante em situações de conflito de interesses e em decisões estratégicas de longo prazo.</a:t>
            </a:r>
            <a:endParaRPr lang="pt-BR" sz="1200" spc="13" dirty="0">
              <a:solidFill>
                <a:srgbClr val="000000"/>
              </a:solidFill>
              <a:latin typeface="Calibri" panose="020F0502020204030204" pitchFamily="34" charset="0"/>
              <a:ea typeface="Canva Sans"/>
              <a:cs typeface="Canva Sans"/>
              <a:sym typeface="Canva Sans"/>
            </a:endParaRPr>
          </a:p>
        </p:txBody>
      </p:sp>
      <p:sp>
        <p:nvSpPr>
          <p:cNvPr id="53" name="TextBox 36">
            <a:extLst>
              <a:ext uri="{FF2B5EF4-FFF2-40B4-BE49-F238E27FC236}">
                <a16:creationId xmlns:a16="http://schemas.microsoft.com/office/drawing/2014/main" id="{F10D0E9A-D4F2-5831-794F-843667C3B140}"/>
              </a:ext>
            </a:extLst>
          </p:cNvPr>
          <p:cNvSpPr txBox="1"/>
          <p:nvPr/>
        </p:nvSpPr>
        <p:spPr>
          <a:xfrm>
            <a:off x="1184200" y="3754138"/>
            <a:ext cx="9663531" cy="359009"/>
          </a:xfrm>
          <a:prstGeom prst="rect">
            <a:avLst/>
          </a:prstGeom>
        </p:spPr>
        <p:txBody>
          <a:bodyPr wrap="square" lIns="0" tIns="0" rIns="0" bIns="0" rtlCol="0" anchor="t">
            <a:spAutoFit/>
          </a:bodyPr>
          <a:lstStyle/>
          <a:p>
            <a:pPr algn="r">
              <a:lnSpc>
                <a:spcPts val="2893"/>
              </a:lnSpc>
            </a:pPr>
            <a:r>
              <a:rPr lang="pt-BR" sz="2400" b="1" dirty="0">
                <a:latin typeface="Calibri" panose="020F0502020204030204" pitchFamily="34" charset="0"/>
              </a:rPr>
              <a:t>Independência dos conselheiros</a:t>
            </a:r>
            <a:endParaRPr lang="pt-BR" sz="2400" b="1" spc="18" dirty="0">
              <a:solidFill>
                <a:srgbClr val="000000"/>
              </a:solidFill>
              <a:latin typeface="Calibri" panose="020F0502020204030204" pitchFamily="34" charset="0"/>
              <a:ea typeface="Canva Sans Medium"/>
              <a:cs typeface="Canva Sans Medium"/>
              <a:sym typeface="Canva Sans Medium"/>
            </a:endParaRPr>
          </a:p>
        </p:txBody>
      </p:sp>
    </p:spTree>
    <p:extLst>
      <p:ext uri="{BB962C8B-B14F-4D97-AF65-F5344CB8AC3E}">
        <p14:creationId xmlns:p14="http://schemas.microsoft.com/office/powerpoint/2010/main" val="785326819"/>
      </p:ext>
    </p:extLst>
  </p:cSld>
  <p:clrMapOvr>
    <a:masterClrMapping/>
  </p:clrMapOvr>
  <p:transition>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4B05D-0D60-4254-B3E6-E73F90C35332}"/>
            </a:ext>
          </a:extLst>
        </p:cNvPr>
        <p:cNvGrpSpPr/>
        <p:nvPr/>
      </p:nvGrpSpPr>
      <p:grpSpPr>
        <a:xfrm>
          <a:off x="0" y="0"/>
          <a:ext cx="0" cy="0"/>
          <a:chOff x="0" y="0"/>
          <a:chExt cx="0" cy="0"/>
        </a:xfrm>
      </p:grpSpPr>
      <p:sp>
        <p:nvSpPr>
          <p:cNvPr id="16" name="AutoShape 16">
            <a:extLst>
              <a:ext uri="{FF2B5EF4-FFF2-40B4-BE49-F238E27FC236}">
                <a16:creationId xmlns:a16="http://schemas.microsoft.com/office/drawing/2014/main" id="{61D8D03D-C796-6E4B-4FE5-F1C3AE6EBA7A}"/>
              </a:ext>
            </a:extLst>
          </p:cNvPr>
          <p:cNvSpPr/>
          <p:nvPr/>
        </p:nvSpPr>
        <p:spPr>
          <a:xfrm rot="-10800000">
            <a:off x="3517801" y="1089880"/>
            <a:ext cx="0" cy="336000"/>
          </a:xfrm>
          <a:prstGeom prst="rect">
            <a:avLst/>
          </a:prstGeom>
          <a:solidFill>
            <a:srgbClr val="171717">
              <a:alpha val="29804"/>
            </a:srgbClr>
          </a:solidFill>
        </p:spPr>
        <p:txBody>
          <a:bodyPr/>
          <a:lstStyle/>
          <a:p>
            <a:endParaRPr lang="pt-BR" sz="1200" dirty="0"/>
          </a:p>
        </p:txBody>
      </p:sp>
      <p:grpSp>
        <p:nvGrpSpPr>
          <p:cNvPr id="15" name="Agrupar 14">
            <a:extLst>
              <a:ext uri="{FF2B5EF4-FFF2-40B4-BE49-F238E27FC236}">
                <a16:creationId xmlns:a16="http://schemas.microsoft.com/office/drawing/2014/main" id="{DAB1490E-975D-6864-1E12-D2F2696B5C09}"/>
              </a:ext>
            </a:extLst>
          </p:cNvPr>
          <p:cNvGrpSpPr/>
          <p:nvPr/>
        </p:nvGrpSpPr>
        <p:grpSpPr>
          <a:xfrm>
            <a:off x="1195562" y="201308"/>
            <a:ext cx="7344626" cy="817227"/>
            <a:chOff x="1591043" y="-316366"/>
            <a:chExt cx="7903651" cy="772143"/>
          </a:xfrm>
        </p:grpSpPr>
        <p:grpSp>
          <p:nvGrpSpPr>
            <p:cNvPr id="17" name="Group 9">
              <a:extLst>
                <a:ext uri="{FF2B5EF4-FFF2-40B4-BE49-F238E27FC236}">
                  <a16:creationId xmlns:a16="http://schemas.microsoft.com/office/drawing/2014/main" id="{A83E65DC-581E-B482-8435-46473B6B8818}"/>
                </a:ext>
              </a:extLst>
            </p:cNvPr>
            <p:cNvGrpSpPr/>
            <p:nvPr/>
          </p:nvGrpSpPr>
          <p:grpSpPr>
            <a:xfrm>
              <a:off x="1591043" y="-207422"/>
              <a:ext cx="7903651" cy="573614"/>
              <a:chOff x="0" y="0"/>
              <a:chExt cx="9624410" cy="698500"/>
            </a:xfrm>
          </p:grpSpPr>
          <p:sp>
            <p:nvSpPr>
              <p:cNvPr id="42" name="Freeform 10">
                <a:extLst>
                  <a:ext uri="{FF2B5EF4-FFF2-40B4-BE49-F238E27FC236}">
                    <a16:creationId xmlns:a16="http://schemas.microsoft.com/office/drawing/2014/main" id="{C28153F2-DEA7-CADD-106E-6429EB973FF0}"/>
                  </a:ext>
                </a:extLst>
              </p:cNvPr>
              <p:cNvSpPr/>
              <p:nvPr/>
            </p:nvSpPr>
            <p:spPr>
              <a:xfrm>
                <a:off x="0" y="0"/>
                <a:ext cx="9624410" cy="698500"/>
              </a:xfrm>
              <a:custGeom>
                <a:avLst/>
                <a:gdLst/>
                <a:ahLst/>
                <a:cxnLst/>
                <a:rect l="l" t="t" r="r" b="b"/>
                <a:pathLst>
                  <a:path w="9624410" h="698500">
                    <a:moveTo>
                      <a:pt x="9624410" y="349250"/>
                    </a:moveTo>
                    <a:lnTo>
                      <a:pt x="9421210" y="698500"/>
                    </a:lnTo>
                    <a:lnTo>
                      <a:pt x="203200" y="698500"/>
                    </a:lnTo>
                    <a:lnTo>
                      <a:pt x="0" y="349250"/>
                    </a:lnTo>
                    <a:lnTo>
                      <a:pt x="203200" y="0"/>
                    </a:lnTo>
                    <a:lnTo>
                      <a:pt x="9421210" y="0"/>
                    </a:lnTo>
                    <a:lnTo>
                      <a:pt x="9624410" y="349250"/>
                    </a:lnTo>
                    <a:close/>
                  </a:path>
                </a:pathLst>
              </a:custGeom>
              <a:solidFill>
                <a:srgbClr val="1A86AD"/>
              </a:solidFill>
            </p:spPr>
            <p:txBody>
              <a:bodyPr/>
              <a:lstStyle/>
              <a:p>
                <a:endParaRPr lang="pt-BR" sz="1200" dirty="0"/>
              </a:p>
            </p:txBody>
          </p:sp>
          <p:sp>
            <p:nvSpPr>
              <p:cNvPr id="43" name="TextBox 11">
                <a:extLst>
                  <a:ext uri="{FF2B5EF4-FFF2-40B4-BE49-F238E27FC236}">
                    <a16:creationId xmlns:a16="http://schemas.microsoft.com/office/drawing/2014/main" id="{3B45A730-77B2-30C3-25E6-1E9B1AB437E9}"/>
                  </a:ext>
                </a:extLst>
              </p:cNvPr>
              <p:cNvSpPr txBox="1"/>
              <p:nvPr/>
            </p:nvSpPr>
            <p:spPr>
              <a:xfrm>
                <a:off x="114300" y="-66675"/>
                <a:ext cx="9395810" cy="765175"/>
              </a:xfrm>
              <a:prstGeom prst="rect">
                <a:avLst/>
              </a:prstGeom>
            </p:spPr>
            <p:txBody>
              <a:bodyPr lIns="33867" tIns="33867" rIns="33867" bIns="33867" rtlCol="0" anchor="ctr"/>
              <a:lstStyle/>
              <a:p>
                <a:pPr algn="ctr">
                  <a:lnSpc>
                    <a:spcPts val="2400"/>
                  </a:lnSpc>
                </a:pPr>
                <a:endParaRPr lang="pt-BR" sz="1200" dirty="0"/>
              </a:p>
            </p:txBody>
          </p:sp>
        </p:grpSp>
        <p:grpSp>
          <p:nvGrpSpPr>
            <p:cNvPr id="20" name="Group 12">
              <a:extLst>
                <a:ext uri="{FF2B5EF4-FFF2-40B4-BE49-F238E27FC236}">
                  <a16:creationId xmlns:a16="http://schemas.microsoft.com/office/drawing/2014/main" id="{6C729763-1142-3623-3C70-4CD0B1901BFB}"/>
                </a:ext>
              </a:extLst>
            </p:cNvPr>
            <p:cNvGrpSpPr/>
            <p:nvPr/>
          </p:nvGrpSpPr>
          <p:grpSpPr>
            <a:xfrm>
              <a:off x="3407983" y="-316366"/>
              <a:ext cx="5321601" cy="772143"/>
              <a:chOff x="0" y="0"/>
              <a:chExt cx="4814056" cy="698500"/>
            </a:xfrm>
          </p:grpSpPr>
          <p:sp>
            <p:nvSpPr>
              <p:cNvPr id="25" name="Freeform 13">
                <a:extLst>
                  <a:ext uri="{FF2B5EF4-FFF2-40B4-BE49-F238E27FC236}">
                    <a16:creationId xmlns:a16="http://schemas.microsoft.com/office/drawing/2014/main" id="{3FAA23AB-315D-16FD-6A46-0F1E8F1E44FE}"/>
                  </a:ext>
                </a:extLst>
              </p:cNvPr>
              <p:cNvSpPr/>
              <p:nvPr/>
            </p:nvSpPr>
            <p:spPr>
              <a:xfrm>
                <a:off x="0" y="0"/>
                <a:ext cx="4814056" cy="698500"/>
              </a:xfrm>
              <a:custGeom>
                <a:avLst/>
                <a:gdLst/>
                <a:ahLst/>
                <a:cxnLst/>
                <a:rect l="l" t="t" r="r" b="b"/>
                <a:pathLst>
                  <a:path w="4814056" h="698500">
                    <a:moveTo>
                      <a:pt x="4814056" y="349250"/>
                    </a:moveTo>
                    <a:lnTo>
                      <a:pt x="4610856" y="698500"/>
                    </a:lnTo>
                    <a:lnTo>
                      <a:pt x="203200" y="698500"/>
                    </a:lnTo>
                    <a:lnTo>
                      <a:pt x="0" y="349250"/>
                    </a:lnTo>
                    <a:lnTo>
                      <a:pt x="203200" y="0"/>
                    </a:lnTo>
                    <a:lnTo>
                      <a:pt x="4610856" y="0"/>
                    </a:lnTo>
                    <a:lnTo>
                      <a:pt x="4814056" y="349250"/>
                    </a:lnTo>
                    <a:close/>
                  </a:path>
                </a:pathLst>
              </a:custGeom>
              <a:solidFill>
                <a:srgbClr val="04356E"/>
              </a:solidFill>
            </p:spPr>
            <p:txBody>
              <a:bodyPr anchor="ctr"/>
              <a:lstStyle/>
              <a:p>
                <a:pPr algn="ctr"/>
                <a:r>
                  <a:rPr lang="pt-BR" sz="1600" dirty="0">
                    <a:solidFill>
                      <a:schemeClr val="bg1"/>
                    </a:solidFill>
                    <a:latin typeface="Calibri" panose="020F0502020204030204" pitchFamily="34" charset="0"/>
                    <a:cs typeface="Calibri" panose="020F0502020204030204" pitchFamily="34" charset="0"/>
                  </a:rPr>
                  <a:t>Traços de um Bom Conselho</a:t>
                </a:r>
              </a:p>
            </p:txBody>
          </p:sp>
          <p:sp>
            <p:nvSpPr>
              <p:cNvPr id="39" name="TextBox 14">
                <a:extLst>
                  <a:ext uri="{FF2B5EF4-FFF2-40B4-BE49-F238E27FC236}">
                    <a16:creationId xmlns:a16="http://schemas.microsoft.com/office/drawing/2014/main" id="{4EE619C6-7E21-AD0E-5E85-CA2C952879A5}"/>
                  </a:ext>
                </a:extLst>
              </p:cNvPr>
              <p:cNvSpPr txBox="1"/>
              <p:nvPr/>
            </p:nvSpPr>
            <p:spPr>
              <a:xfrm>
                <a:off x="114300" y="-66675"/>
                <a:ext cx="4585456" cy="765175"/>
              </a:xfrm>
              <a:prstGeom prst="rect">
                <a:avLst/>
              </a:prstGeom>
            </p:spPr>
            <p:txBody>
              <a:bodyPr lIns="33867" tIns="33867" rIns="33867" bIns="33867" rtlCol="0" anchor="ctr"/>
              <a:lstStyle/>
              <a:p>
                <a:pPr algn="ctr">
                  <a:lnSpc>
                    <a:spcPts val="2400"/>
                  </a:lnSpc>
                </a:pPr>
                <a:endParaRPr lang="pt-BR" sz="1200" dirty="0"/>
              </a:p>
            </p:txBody>
          </p:sp>
        </p:grpSp>
      </p:grpSp>
      <p:grpSp>
        <p:nvGrpSpPr>
          <p:cNvPr id="10" name="Group 11">
            <a:extLst>
              <a:ext uri="{FF2B5EF4-FFF2-40B4-BE49-F238E27FC236}">
                <a16:creationId xmlns:a16="http://schemas.microsoft.com/office/drawing/2014/main" id="{DD755C99-34ED-888F-02C0-3DDAD6BA5499}"/>
              </a:ext>
            </a:extLst>
          </p:cNvPr>
          <p:cNvGrpSpPr/>
          <p:nvPr/>
        </p:nvGrpSpPr>
        <p:grpSpPr>
          <a:xfrm>
            <a:off x="1159430" y="1224444"/>
            <a:ext cx="496841" cy="665611"/>
            <a:chOff x="0" y="-66675"/>
            <a:chExt cx="196283" cy="262958"/>
          </a:xfrm>
        </p:grpSpPr>
        <p:sp>
          <p:nvSpPr>
            <p:cNvPr id="11" name="Freeform 12">
              <a:extLst>
                <a:ext uri="{FF2B5EF4-FFF2-40B4-BE49-F238E27FC236}">
                  <a16:creationId xmlns:a16="http://schemas.microsoft.com/office/drawing/2014/main" id="{21C9CCBA-C448-47B8-43CE-3FF085BDBE32}"/>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5</a:t>
              </a:r>
            </a:p>
          </p:txBody>
        </p:sp>
        <p:sp>
          <p:nvSpPr>
            <p:cNvPr id="12" name="TextBox 13">
              <a:extLst>
                <a:ext uri="{FF2B5EF4-FFF2-40B4-BE49-F238E27FC236}">
                  <a16:creationId xmlns:a16="http://schemas.microsoft.com/office/drawing/2014/main" id="{2D5304E5-47A7-DD8C-A8BB-E95709B0C5CD}"/>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13" name="TextBox 36">
            <a:extLst>
              <a:ext uri="{FF2B5EF4-FFF2-40B4-BE49-F238E27FC236}">
                <a16:creationId xmlns:a16="http://schemas.microsoft.com/office/drawing/2014/main" id="{E391BE8E-A4EA-3EAF-B424-7390A77D0822}"/>
              </a:ext>
            </a:extLst>
          </p:cNvPr>
          <p:cNvSpPr txBox="1"/>
          <p:nvPr/>
        </p:nvSpPr>
        <p:spPr>
          <a:xfrm>
            <a:off x="1869226" y="1406649"/>
            <a:ext cx="7344625" cy="726866"/>
          </a:xfrm>
          <a:prstGeom prst="rect">
            <a:avLst/>
          </a:prstGeom>
        </p:spPr>
        <p:txBody>
          <a:bodyPr wrap="square" lIns="0" tIns="0" rIns="0" bIns="0" rtlCol="0" anchor="t">
            <a:spAutoFit/>
          </a:bodyPr>
          <a:lstStyle/>
          <a:p>
            <a:pPr>
              <a:lnSpc>
                <a:spcPts val="2893"/>
              </a:lnSpc>
            </a:pPr>
            <a:r>
              <a:rPr lang="pt-BR" sz="2400" b="1" spc="18" dirty="0">
                <a:solidFill>
                  <a:srgbClr val="000000"/>
                </a:solidFill>
                <a:latin typeface="Calibri" panose="020F0502020204030204" pitchFamily="34" charset="0"/>
                <a:ea typeface="Canva Sans Medium"/>
                <a:cs typeface="Canva Sans Medium"/>
                <a:sym typeface="Canva Sans Medium"/>
              </a:rPr>
              <a:t>Conselheiros fazendo com profundidade a devida diligência</a:t>
            </a:r>
          </a:p>
        </p:txBody>
      </p:sp>
      <p:sp>
        <p:nvSpPr>
          <p:cNvPr id="14" name="TextBox 37">
            <a:extLst>
              <a:ext uri="{FF2B5EF4-FFF2-40B4-BE49-F238E27FC236}">
                <a16:creationId xmlns:a16="http://schemas.microsoft.com/office/drawing/2014/main" id="{E969C5E1-C621-F088-F7A8-1AF73F09B455}"/>
              </a:ext>
            </a:extLst>
          </p:cNvPr>
          <p:cNvSpPr txBox="1"/>
          <p:nvPr/>
        </p:nvSpPr>
        <p:spPr>
          <a:xfrm>
            <a:off x="1869225" y="2206281"/>
            <a:ext cx="9140696" cy="1317220"/>
          </a:xfrm>
          <a:prstGeom prst="rect">
            <a:avLst/>
          </a:prstGeom>
        </p:spPr>
        <p:txBody>
          <a:bodyPr wrap="square" lIns="0" tIns="0" rIns="0" bIns="0" rtlCol="0" anchor="t">
            <a:spAutoFit/>
          </a:bodyPr>
          <a:lstStyle/>
          <a:p>
            <a:pPr>
              <a:lnSpc>
                <a:spcPts val="2067"/>
              </a:lnSpc>
            </a:pPr>
            <a:r>
              <a:rPr lang="pt-BR" sz="1200" dirty="0">
                <a:latin typeface="Calibri" panose="020F0502020204030204" pitchFamily="34" charset="0"/>
              </a:rPr>
              <a:t>Os membros do conselho devem exercer sua função com diligência e comprometimento, dedicando tempo suficiente para analisar minuciosamente as informações relevantes antes de cada decisão. Isto inclui questionar criticamente os relatórios da administração, buscar informações adicionais quando necessário e manter-se atualizados sobre o ambiente de negócios. Conselheiros diligentes também participam ativamente das reuniões, visitam operações da empresa e mantêm comunicação constante com a gestão executiva para garantir uma supervisão efetiva.</a:t>
            </a:r>
            <a:endParaRPr lang="pt-BR" sz="1200" spc="13" dirty="0">
              <a:solidFill>
                <a:srgbClr val="000000"/>
              </a:solidFill>
              <a:latin typeface="Calibri" panose="020F0502020204030204" pitchFamily="34" charset="0"/>
              <a:ea typeface="Canva Sans"/>
              <a:cs typeface="Canva Sans"/>
              <a:sym typeface="Canva Sans"/>
            </a:endParaRPr>
          </a:p>
        </p:txBody>
      </p:sp>
      <p:grpSp>
        <p:nvGrpSpPr>
          <p:cNvPr id="45" name="Group 11">
            <a:extLst>
              <a:ext uri="{FF2B5EF4-FFF2-40B4-BE49-F238E27FC236}">
                <a16:creationId xmlns:a16="http://schemas.microsoft.com/office/drawing/2014/main" id="{C4958624-A9E0-9B7C-C1F1-CAAA564F7400}"/>
              </a:ext>
            </a:extLst>
          </p:cNvPr>
          <p:cNvGrpSpPr/>
          <p:nvPr/>
        </p:nvGrpSpPr>
        <p:grpSpPr>
          <a:xfrm>
            <a:off x="11009922" y="3548598"/>
            <a:ext cx="496841" cy="665611"/>
            <a:chOff x="0" y="-66675"/>
            <a:chExt cx="196283" cy="262958"/>
          </a:xfrm>
        </p:grpSpPr>
        <p:sp>
          <p:nvSpPr>
            <p:cNvPr id="46" name="Freeform 12">
              <a:extLst>
                <a:ext uri="{FF2B5EF4-FFF2-40B4-BE49-F238E27FC236}">
                  <a16:creationId xmlns:a16="http://schemas.microsoft.com/office/drawing/2014/main" id="{9C177405-7B99-647F-2223-E957B9CB8827}"/>
                </a:ext>
              </a:extLst>
            </p:cNvPr>
            <p:cNvSpPr/>
            <p:nvPr/>
          </p:nvSpPr>
          <p:spPr>
            <a:xfrm>
              <a:off x="0" y="0"/>
              <a:ext cx="196283" cy="196283"/>
            </a:xfrm>
            <a:custGeom>
              <a:avLst/>
              <a:gdLst/>
              <a:ahLst/>
              <a:cxnLst/>
              <a:rect l="l" t="t" r="r" b="b"/>
              <a:pathLst>
                <a:path w="196283" h="196283">
                  <a:moveTo>
                    <a:pt x="98141" y="0"/>
                  </a:moveTo>
                  <a:lnTo>
                    <a:pt x="98141" y="0"/>
                  </a:lnTo>
                  <a:cubicBezTo>
                    <a:pt x="124170" y="0"/>
                    <a:pt x="149133" y="10340"/>
                    <a:pt x="167538" y="28745"/>
                  </a:cubicBezTo>
                  <a:cubicBezTo>
                    <a:pt x="185943" y="47150"/>
                    <a:pt x="196283" y="72113"/>
                    <a:pt x="196283" y="98141"/>
                  </a:cubicBezTo>
                  <a:lnTo>
                    <a:pt x="196283" y="98141"/>
                  </a:lnTo>
                  <a:cubicBezTo>
                    <a:pt x="196283" y="124170"/>
                    <a:pt x="185943" y="149133"/>
                    <a:pt x="167538" y="167538"/>
                  </a:cubicBezTo>
                  <a:cubicBezTo>
                    <a:pt x="149133" y="185943"/>
                    <a:pt x="124170" y="196283"/>
                    <a:pt x="98141" y="196283"/>
                  </a:cubicBezTo>
                  <a:lnTo>
                    <a:pt x="98141" y="196283"/>
                  </a:lnTo>
                  <a:cubicBezTo>
                    <a:pt x="72113" y="196283"/>
                    <a:pt x="47150" y="185943"/>
                    <a:pt x="28745" y="167538"/>
                  </a:cubicBezTo>
                  <a:cubicBezTo>
                    <a:pt x="10340" y="149133"/>
                    <a:pt x="0" y="124170"/>
                    <a:pt x="0" y="98141"/>
                  </a:cubicBezTo>
                  <a:lnTo>
                    <a:pt x="0" y="98141"/>
                  </a:lnTo>
                  <a:cubicBezTo>
                    <a:pt x="0" y="72113"/>
                    <a:pt x="10340" y="47150"/>
                    <a:pt x="28745" y="28745"/>
                  </a:cubicBezTo>
                  <a:cubicBezTo>
                    <a:pt x="47150" y="10340"/>
                    <a:pt x="72113" y="0"/>
                    <a:pt x="98141" y="0"/>
                  </a:cubicBezTo>
                  <a:close/>
                </a:path>
              </a:pathLst>
            </a:custGeom>
            <a:solidFill>
              <a:srgbClr val="1A86AD"/>
            </a:solidFill>
          </p:spPr>
          <p:txBody>
            <a:bodyPr anchor="ctr"/>
            <a:lstStyle/>
            <a:p>
              <a:pPr algn="ctr"/>
              <a:r>
                <a:rPr lang="pt-BR" sz="2133" b="1" dirty="0">
                  <a:solidFill>
                    <a:schemeClr val="bg1"/>
                  </a:solidFill>
                  <a:latin typeface="Calibri" panose="020F0502020204030204" pitchFamily="34" charset="0"/>
                </a:rPr>
                <a:t>6</a:t>
              </a:r>
            </a:p>
          </p:txBody>
        </p:sp>
        <p:sp>
          <p:nvSpPr>
            <p:cNvPr id="47" name="TextBox 13">
              <a:extLst>
                <a:ext uri="{FF2B5EF4-FFF2-40B4-BE49-F238E27FC236}">
                  <a16:creationId xmlns:a16="http://schemas.microsoft.com/office/drawing/2014/main" id="{1374A210-FE3B-C705-B6C6-D17691C8C430}"/>
                </a:ext>
              </a:extLst>
            </p:cNvPr>
            <p:cNvSpPr txBox="1"/>
            <p:nvPr/>
          </p:nvSpPr>
          <p:spPr>
            <a:xfrm>
              <a:off x="0" y="-66675"/>
              <a:ext cx="196283" cy="262958"/>
            </a:xfrm>
            <a:prstGeom prst="rect">
              <a:avLst/>
            </a:prstGeom>
          </p:spPr>
          <p:txBody>
            <a:bodyPr lIns="33867" tIns="33867" rIns="33867" bIns="33867" rtlCol="0" anchor="ctr"/>
            <a:lstStyle/>
            <a:p>
              <a:pPr algn="ctr">
                <a:lnSpc>
                  <a:spcPts val="2400"/>
                </a:lnSpc>
              </a:pPr>
              <a:endParaRPr lang="pt-BR" sz="1200" dirty="0">
                <a:latin typeface="Calibri" panose="020F0502020204030204" pitchFamily="34" charset="0"/>
              </a:endParaRPr>
            </a:p>
          </p:txBody>
        </p:sp>
      </p:grpSp>
      <p:sp>
        <p:nvSpPr>
          <p:cNvPr id="49" name="TextBox 37">
            <a:extLst>
              <a:ext uri="{FF2B5EF4-FFF2-40B4-BE49-F238E27FC236}">
                <a16:creationId xmlns:a16="http://schemas.microsoft.com/office/drawing/2014/main" id="{2BA54A39-FB30-D7FC-89C0-A17A640A23AF}"/>
              </a:ext>
            </a:extLst>
          </p:cNvPr>
          <p:cNvSpPr txBox="1"/>
          <p:nvPr/>
        </p:nvSpPr>
        <p:spPr>
          <a:xfrm>
            <a:off x="1723555" y="4323629"/>
            <a:ext cx="9140696" cy="1319272"/>
          </a:xfrm>
          <a:prstGeom prst="rect">
            <a:avLst/>
          </a:prstGeom>
        </p:spPr>
        <p:txBody>
          <a:bodyPr wrap="square" lIns="0" tIns="0" rIns="0" bIns="0" rtlCol="0" anchor="t">
            <a:spAutoFit/>
          </a:bodyPr>
          <a:lstStyle/>
          <a:p>
            <a:pPr algn="r">
              <a:lnSpc>
                <a:spcPts val="2067"/>
              </a:lnSpc>
            </a:pPr>
            <a:r>
              <a:rPr lang="pt-BR" sz="1200" dirty="0">
                <a:latin typeface="Calibri" panose="020F0502020204030204" pitchFamily="34" charset="0"/>
              </a:rPr>
              <a:t>Um conselho eficiente realiza regularmente autoavaliações de desempenho, tanto do órgão como um todo quanto de seus membros individualmente. Este processo permite identificar oportunidades de melhoria na dinâmica do grupo, na composição do conselho e nas competências de seus integrantes. A avaliação periódica também contribui para a renovação planejada do conselho, equilibrando continuidade e renovação. Conselhos que praticam avaliações estruturadas demonstram maior compromisso com a excelência e a evolução contínua de suas práticas de governança.</a:t>
            </a:r>
            <a:endParaRPr lang="pt-BR" sz="1200" spc="13" dirty="0">
              <a:solidFill>
                <a:srgbClr val="000000"/>
              </a:solidFill>
              <a:latin typeface="Calibri" panose="020F0502020204030204" pitchFamily="34" charset="0"/>
              <a:ea typeface="Canva Sans"/>
              <a:cs typeface="Canva Sans"/>
              <a:sym typeface="Canva Sans"/>
            </a:endParaRPr>
          </a:p>
        </p:txBody>
      </p:sp>
      <p:sp>
        <p:nvSpPr>
          <p:cNvPr id="53" name="TextBox 36">
            <a:extLst>
              <a:ext uri="{FF2B5EF4-FFF2-40B4-BE49-F238E27FC236}">
                <a16:creationId xmlns:a16="http://schemas.microsoft.com/office/drawing/2014/main" id="{400A806C-E0AB-3B90-8AA1-7422AD5B0F99}"/>
              </a:ext>
            </a:extLst>
          </p:cNvPr>
          <p:cNvSpPr txBox="1"/>
          <p:nvPr/>
        </p:nvSpPr>
        <p:spPr>
          <a:xfrm>
            <a:off x="1184200" y="3754138"/>
            <a:ext cx="9663531" cy="359009"/>
          </a:xfrm>
          <a:prstGeom prst="rect">
            <a:avLst/>
          </a:prstGeom>
        </p:spPr>
        <p:txBody>
          <a:bodyPr wrap="square" lIns="0" tIns="0" rIns="0" bIns="0" rtlCol="0" anchor="t">
            <a:spAutoFit/>
          </a:bodyPr>
          <a:lstStyle/>
          <a:p>
            <a:pPr algn="r">
              <a:lnSpc>
                <a:spcPts val="2893"/>
              </a:lnSpc>
            </a:pPr>
            <a:r>
              <a:rPr lang="pt-BR" sz="2400" b="1" dirty="0">
                <a:latin typeface="Calibri" panose="020F0502020204030204" pitchFamily="34" charset="0"/>
              </a:rPr>
              <a:t>Avaliação periódica de desempenho do conselho</a:t>
            </a:r>
            <a:endParaRPr lang="pt-BR" sz="2400" b="1" spc="18" dirty="0">
              <a:solidFill>
                <a:srgbClr val="000000"/>
              </a:solidFill>
              <a:latin typeface="Calibri" panose="020F0502020204030204" pitchFamily="34" charset="0"/>
              <a:ea typeface="Canva Sans Medium"/>
              <a:cs typeface="Canva Sans Medium"/>
              <a:sym typeface="Canva Sans Medium"/>
            </a:endParaRPr>
          </a:p>
        </p:txBody>
      </p:sp>
    </p:spTree>
    <p:extLst>
      <p:ext uri="{BB962C8B-B14F-4D97-AF65-F5344CB8AC3E}">
        <p14:creationId xmlns:p14="http://schemas.microsoft.com/office/powerpoint/2010/main" val="2575974255"/>
      </p:ext>
    </p:extLst>
  </p:cSld>
  <p:clrMapOvr>
    <a:masterClrMapping/>
  </p:clrMapOvr>
  <p:transition>
    <p:wip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Freeform 4"/>
          <p:cNvSpPr/>
          <p:nvPr/>
        </p:nvSpPr>
        <p:spPr>
          <a:xfrm>
            <a:off x="443828" y="2751183"/>
            <a:ext cx="10820400" cy="1393127"/>
          </a:xfrm>
          <a:custGeom>
            <a:avLst/>
            <a:gdLst/>
            <a:ahLst/>
            <a:cxnLst/>
            <a:rect l="l" t="t" r="r" b="b"/>
            <a:pathLst>
              <a:path w="16230600" h="2089690">
                <a:moveTo>
                  <a:pt x="0" y="0"/>
                </a:moveTo>
                <a:lnTo>
                  <a:pt x="16230600" y="0"/>
                </a:lnTo>
                <a:lnTo>
                  <a:pt x="16230600" y="2089690"/>
                </a:lnTo>
                <a:lnTo>
                  <a:pt x="0" y="208969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pt-BR" sz="1200"/>
          </a:p>
        </p:txBody>
      </p:sp>
      <p:sp>
        <p:nvSpPr>
          <p:cNvPr id="5" name="Freeform 5"/>
          <p:cNvSpPr/>
          <p:nvPr/>
        </p:nvSpPr>
        <p:spPr>
          <a:xfrm>
            <a:off x="1167478" y="2159000"/>
            <a:ext cx="1726521" cy="1726521"/>
          </a:xfrm>
          <a:custGeom>
            <a:avLst/>
            <a:gdLst/>
            <a:ahLst/>
            <a:cxnLst/>
            <a:rect l="l" t="t" r="r" b="b"/>
            <a:pathLst>
              <a:path w="2589782" h="2589782">
                <a:moveTo>
                  <a:pt x="0" y="0"/>
                </a:moveTo>
                <a:lnTo>
                  <a:pt x="2589782" y="0"/>
                </a:lnTo>
                <a:lnTo>
                  <a:pt x="2589782" y="2589782"/>
                </a:lnTo>
                <a:lnTo>
                  <a:pt x="0" y="2589782"/>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p:spPr>
        <p:txBody>
          <a:bodyPr/>
          <a:lstStyle/>
          <a:p>
            <a:endParaRPr lang="pt-BR" sz="1200" dirty="0">
              <a:latin typeface="Calibri" panose="020F0502020204030204" pitchFamily="34" charset="0"/>
            </a:endParaRPr>
          </a:p>
        </p:txBody>
      </p:sp>
      <p:sp>
        <p:nvSpPr>
          <p:cNvPr id="6" name="Freeform 6"/>
          <p:cNvSpPr/>
          <p:nvPr/>
        </p:nvSpPr>
        <p:spPr>
          <a:xfrm>
            <a:off x="2687433" y="2972435"/>
            <a:ext cx="1726565" cy="1726565"/>
          </a:xfrm>
          <a:custGeom>
            <a:avLst/>
            <a:gdLst/>
            <a:ahLst/>
            <a:cxnLst/>
            <a:rect l="l" t="t" r="r" b="b"/>
            <a:pathLst>
              <a:path w="2589847" h="2589848">
                <a:moveTo>
                  <a:pt x="0" y="0"/>
                </a:moveTo>
                <a:lnTo>
                  <a:pt x="2589848" y="0"/>
                </a:lnTo>
                <a:lnTo>
                  <a:pt x="2589848" y="2589848"/>
                </a:lnTo>
                <a:lnTo>
                  <a:pt x="0" y="2589848"/>
                </a:lnTo>
                <a:lnTo>
                  <a:pt x="0" y="0"/>
                </a:lnTo>
                <a:close/>
              </a:path>
            </a:pathLst>
          </a:custGeom>
          <a:blipFill>
            <a:blip r:embed="rId6">
              <a:alphaModFix amt="16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sz="1200" dirty="0">
              <a:latin typeface="Calibri" panose="020F0502020204030204" pitchFamily="34" charset="0"/>
            </a:endParaRPr>
          </a:p>
        </p:txBody>
      </p:sp>
      <p:sp>
        <p:nvSpPr>
          <p:cNvPr id="7" name="Freeform 7"/>
          <p:cNvSpPr/>
          <p:nvPr/>
        </p:nvSpPr>
        <p:spPr>
          <a:xfrm>
            <a:off x="5776687" y="2972436"/>
            <a:ext cx="1726565" cy="1726565"/>
          </a:xfrm>
          <a:custGeom>
            <a:avLst/>
            <a:gdLst/>
            <a:ahLst/>
            <a:cxnLst/>
            <a:rect l="l" t="t" r="r" b="b"/>
            <a:pathLst>
              <a:path w="2589847" h="2589847">
                <a:moveTo>
                  <a:pt x="0" y="0"/>
                </a:moveTo>
                <a:lnTo>
                  <a:pt x="2589847" y="0"/>
                </a:lnTo>
                <a:lnTo>
                  <a:pt x="2589847" y="2589848"/>
                </a:lnTo>
                <a:lnTo>
                  <a:pt x="0" y="2589848"/>
                </a:lnTo>
                <a:lnTo>
                  <a:pt x="0" y="0"/>
                </a:lnTo>
                <a:close/>
              </a:path>
            </a:pathLst>
          </a:custGeom>
          <a:blipFill>
            <a:blip r:embed="rId8">
              <a:alphaModFix amt="16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pt-BR" sz="1200" dirty="0">
              <a:latin typeface="Calibri" panose="020F0502020204030204" pitchFamily="34" charset="0"/>
            </a:endParaRPr>
          </a:p>
        </p:txBody>
      </p:sp>
      <p:sp>
        <p:nvSpPr>
          <p:cNvPr id="8" name="Freeform 8"/>
          <p:cNvSpPr/>
          <p:nvPr/>
        </p:nvSpPr>
        <p:spPr>
          <a:xfrm>
            <a:off x="8872182" y="3023236"/>
            <a:ext cx="1726565" cy="1726565"/>
          </a:xfrm>
          <a:custGeom>
            <a:avLst/>
            <a:gdLst/>
            <a:ahLst/>
            <a:cxnLst/>
            <a:rect l="l" t="t" r="r" b="b"/>
            <a:pathLst>
              <a:path w="2589847" h="2589847">
                <a:moveTo>
                  <a:pt x="0" y="0"/>
                </a:moveTo>
                <a:lnTo>
                  <a:pt x="2589848" y="0"/>
                </a:lnTo>
                <a:lnTo>
                  <a:pt x="2589848" y="2589848"/>
                </a:lnTo>
                <a:lnTo>
                  <a:pt x="0" y="2589848"/>
                </a:lnTo>
                <a:lnTo>
                  <a:pt x="0" y="0"/>
                </a:lnTo>
                <a:close/>
              </a:path>
            </a:pathLst>
          </a:custGeom>
          <a:blipFill>
            <a:blip r:embed="rId8">
              <a:alphaModFix amt="16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pt-BR" sz="1200" dirty="0">
              <a:latin typeface="Calibri" panose="020F0502020204030204" pitchFamily="34" charset="0"/>
            </a:endParaRPr>
          </a:p>
        </p:txBody>
      </p:sp>
      <p:sp>
        <p:nvSpPr>
          <p:cNvPr id="9" name="Freeform 9"/>
          <p:cNvSpPr/>
          <p:nvPr/>
        </p:nvSpPr>
        <p:spPr>
          <a:xfrm>
            <a:off x="4227626" y="2209800"/>
            <a:ext cx="1726565" cy="1726565"/>
          </a:xfrm>
          <a:custGeom>
            <a:avLst/>
            <a:gdLst/>
            <a:ahLst/>
            <a:cxnLst/>
            <a:rect l="l" t="t" r="r" b="b"/>
            <a:pathLst>
              <a:path w="2589847" h="2589848">
                <a:moveTo>
                  <a:pt x="0" y="0"/>
                </a:moveTo>
                <a:lnTo>
                  <a:pt x="2589847" y="0"/>
                </a:lnTo>
                <a:lnTo>
                  <a:pt x="2589847" y="2589847"/>
                </a:lnTo>
                <a:lnTo>
                  <a:pt x="0" y="2589847"/>
                </a:lnTo>
                <a:lnTo>
                  <a:pt x="0" y="0"/>
                </a:lnTo>
                <a:close/>
              </a:path>
            </a:pathLst>
          </a:custGeom>
          <a:blipFill>
            <a:blip r:embed="rId10">
              <a:alphaModFix amt="1600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pt-BR" sz="1200" dirty="0">
              <a:latin typeface="Calibri" panose="020F0502020204030204" pitchFamily="34" charset="0"/>
            </a:endParaRPr>
          </a:p>
        </p:txBody>
      </p:sp>
      <p:sp>
        <p:nvSpPr>
          <p:cNvPr id="10" name="Freeform 10"/>
          <p:cNvSpPr/>
          <p:nvPr/>
        </p:nvSpPr>
        <p:spPr>
          <a:xfrm>
            <a:off x="7323121" y="2159000"/>
            <a:ext cx="1726565" cy="1726565"/>
          </a:xfrm>
          <a:custGeom>
            <a:avLst/>
            <a:gdLst/>
            <a:ahLst/>
            <a:cxnLst/>
            <a:rect l="l" t="t" r="r" b="b"/>
            <a:pathLst>
              <a:path w="2589848" h="2589848">
                <a:moveTo>
                  <a:pt x="0" y="0"/>
                </a:moveTo>
                <a:lnTo>
                  <a:pt x="2589848" y="0"/>
                </a:lnTo>
                <a:lnTo>
                  <a:pt x="2589848" y="2589847"/>
                </a:lnTo>
                <a:lnTo>
                  <a:pt x="0" y="2589847"/>
                </a:lnTo>
                <a:lnTo>
                  <a:pt x="0" y="0"/>
                </a:lnTo>
                <a:close/>
              </a:path>
            </a:pathLst>
          </a:custGeom>
          <a:blipFill>
            <a:blip r:embed="rId10">
              <a:alphaModFix amt="1600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pt-BR" sz="1200" dirty="0">
              <a:latin typeface="Calibri" panose="020F0502020204030204" pitchFamily="34" charset="0"/>
            </a:endParaRPr>
          </a:p>
        </p:txBody>
      </p:sp>
      <p:grpSp>
        <p:nvGrpSpPr>
          <p:cNvPr id="11" name="Group 11"/>
          <p:cNvGrpSpPr/>
          <p:nvPr/>
        </p:nvGrpSpPr>
        <p:grpSpPr>
          <a:xfrm>
            <a:off x="1491872" y="2535178"/>
            <a:ext cx="998004" cy="99800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50000"/>
              </a:schemeClr>
            </a:solidFill>
            <a:ln cap="sq">
              <a:noFill/>
              <a:prstDash val="solid"/>
              <a:miter/>
            </a:ln>
          </p:spPr>
          <p:txBody>
            <a:bodyPr/>
            <a:lstStyle/>
            <a:p>
              <a:endParaRPr lang="pt-BR" sz="1200" dirty="0">
                <a:latin typeface="Calibri" panose="020F0502020204030204" pitchFamily="34" charset="0"/>
              </a:endParaRPr>
            </a:p>
          </p:txBody>
        </p:sp>
        <p:sp>
          <p:nvSpPr>
            <p:cNvPr id="13" name="TextBox 13"/>
            <p:cNvSpPr txBox="1"/>
            <p:nvPr/>
          </p:nvSpPr>
          <p:spPr>
            <a:xfrm>
              <a:off x="76200" y="38100"/>
              <a:ext cx="660400" cy="698500"/>
            </a:xfrm>
            <a:prstGeom prst="rect">
              <a:avLst/>
            </a:prstGeom>
          </p:spPr>
          <p:txBody>
            <a:bodyPr lIns="33867" tIns="33867" rIns="33867" bIns="33867" rtlCol="0" anchor="ctr"/>
            <a:lstStyle/>
            <a:p>
              <a:pPr algn="ctr">
                <a:lnSpc>
                  <a:spcPts val="2239"/>
                </a:lnSpc>
                <a:spcBef>
                  <a:spcPct val="0"/>
                </a:spcBef>
              </a:pPr>
              <a:endParaRPr sz="1200" dirty="0">
                <a:latin typeface="Calibri" panose="020F0502020204030204" pitchFamily="34" charset="0"/>
              </a:endParaRPr>
            </a:p>
          </p:txBody>
        </p:sp>
      </p:grpSp>
      <p:grpSp>
        <p:nvGrpSpPr>
          <p:cNvPr id="14" name="Group 14"/>
          <p:cNvGrpSpPr/>
          <p:nvPr/>
        </p:nvGrpSpPr>
        <p:grpSpPr>
          <a:xfrm>
            <a:off x="3040933" y="3372681"/>
            <a:ext cx="998004" cy="99800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75000"/>
              </a:schemeClr>
            </a:solidFill>
            <a:ln cap="sq">
              <a:noFill/>
              <a:prstDash val="solid"/>
              <a:miter/>
            </a:ln>
          </p:spPr>
          <p:txBody>
            <a:bodyPr/>
            <a:lstStyle/>
            <a:p>
              <a:endParaRPr lang="pt-BR" sz="1200" dirty="0">
                <a:latin typeface="Calibri" panose="020F0502020204030204" pitchFamily="34" charset="0"/>
              </a:endParaRPr>
            </a:p>
          </p:txBody>
        </p:sp>
        <p:sp>
          <p:nvSpPr>
            <p:cNvPr id="16" name="TextBox 16"/>
            <p:cNvSpPr txBox="1"/>
            <p:nvPr/>
          </p:nvSpPr>
          <p:spPr>
            <a:xfrm>
              <a:off x="76200" y="38100"/>
              <a:ext cx="660400" cy="698500"/>
            </a:xfrm>
            <a:prstGeom prst="rect">
              <a:avLst/>
            </a:prstGeom>
          </p:spPr>
          <p:txBody>
            <a:bodyPr lIns="33867" tIns="33867" rIns="33867" bIns="33867" rtlCol="0" anchor="ctr"/>
            <a:lstStyle/>
            <a:p>
              <a:pPr algn="ctr">
                <a:lnSpc>
                  <a:spcPts val="2239"/>
                </a:lnSpc>
                <a:spcBef>
                  <a:spcPct val="0"/>
                </a:spcBef>
              </a:pPr>
              <a:endParaRPr sz="1200" dirty="0">
                <a:latin typeface="Calibri" panose="020F0502020204030204" pitchFamily="34" charset="0"/>
              </a:endParaRPr>
            </a:p>
          </p:txBody>
        </p:sp>
      </p:grpSp>
      <p:grpSp>
        <p:nvGrpSpPr>
          <p:cNvPr id="17" name="Group 17"/>
          <p:cNvGrpSpPr/>
          <p:nvPr/>
        </p:nvGrpSpPr>
        <p:grpSpPr>
          <a:xfrm>
            <a:off x="4581125" y="2535178"/>
            <a:ext cx="998004" cy="99800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60000"/>
                <a:lumOff val="40000"/>
              </a:schemeClr>
            </a:solidFill>
            <a:ln cap="sq">
              <a:noFill/>
              <a:prstDash val="solid"/>
              <a:miter/>
            </a:ln>
          </p:spPr>
          <p:txBody>
            <a:bodyPr/>
            <a:lstStyle/>
            <a:p>
              <a:endParaRPr lang="pt-BR" sz="1200" dirty="0">
                <a:latin typeface="Calibri" panose="020F0502020204030204" pitchFamily="34" charset="0"/>
              </a:endParaRPr>
            </a:p>
          </p:txBody>
        </p:sp>
        <p:sp>
          <p:nvSpPr>
            <p:cNvPr id="19" name="TextBox 19"/>
            <p:cNvSpPr txBox="1"/>
            <p:nvPr/>
          </p:nvSpPr>
          <p:spPr>
            <a:xfrm>
              <a:off x="76200" y="38100"/>
              <a:ext cx="660400" cy="698500"/>
            </a:xfrm>
            <a:prstGeom prst="rect">
              <a:avLst/>
            </a:prstGeom>
          </p:spPr>
          <p:txBody>
            <a:bodyPr lIns="33867" tIns="33867" rIns="33867" bIns="33867" rtlCol="0" anchor="ctr"/>
            <a:lstStyle/>
            <a:p>
              <a:pPr algn="ctr">
                <a:lnSpc>
                  <a:spcPts val="2239"/>
                </a:lnSpc>
                <a:spcBef>
                  <a:spcPct val="0"/>
                </a:spcBef>
              </a:pPr>
              <a:endParaRPr sz="1200" dirty="0">
                <a:latin typeface="Calibri" panose="020F0502020204030204" pitchFamily="34" charset="0"/>
              </a:endParaRPr>
            </a:p>
          </p:txBody>
        </p:sp>
      </p:grpSp>
      <p:grpSp>
        <p:nvGrpSpPr>
          <p:cNvPr id="20" name="Group 20"/>
          <p:cNvGrpSpPr/>
          <p:nvPr/>
        </p:nvGrpSpPr>
        <p:grpSpPr>
          <a:xfrm>
            <a:off x="6130186" y="3372681"/>
            <a:ext cx="998004" cy="99800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solidFill>
            <a:ln cap="sq">
              <a:noFill/>
              <a:prstDash val="solid"/>
              <a:miter/>
            </a:ln>
          </p:spPr>
          <p:txBody>
            <a:bodyPr/>
            <a:lstStyle/>
            <a:p>
              <a:endParaRPr lang="pt-BR" sz="1200" dirty="0">
                <a:latin typeface="Calibri" panose="020F0502020204030204" pitchFamily="34" charset="0"/>
              </a:endParaRPr>
            </a:p>
          </p:txBody>
        </p:sp>
        <p:sp>
          <p:nvSpPr>
            <p:cNvPr id="22" name="TextBox 22"/>
            <p:cNvSpPr txBox="1"/>
            <p:nvPr/>
          </p:nvSpPr>
          <p:spPr>
            <a:xfrm>
              <a:off x="76200" y="38100"/>
              <a:ext cx="660400" cy="698500"/>
            </a:xfrm>
            <a:prstGeom prst="rect">
              <a:avLst/>
            </a:prstGeom>
          </p:spPr>
          <p:txBody>
            <a:bodyPr lIns="33867" tIns="33867" rIns="33867" bIns="33867" rtlCol="0" anchor="ctr"/>
            <a:lstStyle/>
            <a:p>
              <a:pPr algn="ctr">
                <a:lnSpc>
                  <a:spcPts val="2239"/>
                </a:lnSpc>
                <a:spcBef>
                  <a:spcPct val="0"/>
                </a:spcBef>
              </a:pPr>
              <a:endParaRPr sz="1200" dirty="0">
                <a:latin typeface="Calibri" panose="020F0502020204030204" pitchFamily="34" charset="0"/>
              </a:endParaRPr>
            </a:p>
          </p:txBody>
        </p:sp>
      </p:grpSp>
      <p:grpSp>
        <p:nvGrpSpPr>
          <p:cNvPr id="23" name="Group 23"/>
          <p:cNvGrpSpPr/>
          <p:nvPr/>
        </p:nvGrpSpPr>
        <p:grpSpPr>
          <a:xfrm>
            <a:off x="7670379" y="2535178"/>
            <a:ext cx="998004" cy="99800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60000"/>
                <a:lumOff val="40000"/>
              </a:schemeClr>
            </a:solidFill>
            <a:ln cap="sq">
              <a:noFill/>
              <a:prstDash val="solid"/>
              <a:miter/>
            </a:ln>
          </p:spPr>
          <p:txBody>
            <a:bodyPr/>
            <a:lstStyle/>
            <a:p>
              <a:endParaRPr lang="pt-BR" sz="1200" dirty="0">
                <a:latin typeface="Calibri" panose="020F0502020204030204" pitchFamily="34" charset="0"/>
              </a:endParaRPr>
            </a:p>
          </p:txBody>
        </p:sp>
        <p:sp>
          <p:nvSpPr>
            <p:cNvPr id="25" name="TextBox 25"/>
            <p:cNvSpPr txBox="1"/>
            <p:nvPr/>
          </p:nvSpPr>
          <p:spPr>
            <a:xfrm>
              <a:off x="76200" y="38100"/>
              <a:ext cx="660400" cy="698500"/>
            </a:xfrm>
            <a:prstGeom prst="rect">
              <a:avLst/>
            </a:prstGeom>
          </p:spPr>
          <p:txBody>
            <a:bodyPr lIns="33867" tIns="33867" rIns="33867" bIns="33867" rtlCol="0" anchor="ctr"/>
            <a:lstStyle/>
            <a:p>
              <a:pPr algn="ctr">
                <a:lnSpc>
                  <a:spcPts val="2239"/>
                </a:lnSpc>
                <a:spcBef>
                  <a:spcPct val="0"/>
                </a:spcBef>
              </a:pPr>
              <a:endParaRPr sz="1200" dirty="0">
                <a:latin typeface="Calibri" panose="020F0502020204030204" pitchFamily="34" charset="0"/>
              </a:endParaRPr>
            </a:p>
          </p:txBody>
        </p:sp>
      </p:grpSp>
      <p:grpSp>
        <p:nvGrpSpPr>
          <p:cNvPr id="26" name="Group 26"/>
          <p:cNvGrpSpPr/>
          <p:nvPr/>
        </p:nvGrpSpPr>
        <p:grpSpPr>
          <a:xfrm>
            <a:off x="9219440" y="3372681"/>
            <a:ext cx="998004" cy="99800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060"/>
            </a:solidFill>
            <a:ln cap="sq">
              <a:noFill/>
              <a:prstDash val="solid"/>
              <a:miter/>
            </a:ln>
          </p:spPr>
          <p:txBody>
            <a:bodyPr/>
            <a:lstStyle/>
            <a:p>
              <a:endParaRPr lang="pt-BR" sz="1200" dirty="0">
                <a:latin typeface="Calibri" panose="020F0502020204030204" pitchFamily="34" charset="0"/>
              </a:endParaRPr>
            </a:p>
          </p:txBody>
        </p:sp>
        <p:sp>
          <p:nvSpPr>
            <p:cNvPr id="28" name="TextBox 28"/>
            <p:cNvSpPr txBox="1"/>
            <p:nvPr/>
          </p:nvSpPr>
          <p:spPr>
            <a:xfrm>
              <a:off x="76200" y="38100"/>
              <a:ext cx="660400" cy="698500"/>
            </a:xfrm>
            <a:prstGeom prst="rect">
              <a:avLst/>
            </a:prstGeom>
          </p:spPr>
          <p:txBody>
            <a:bodyPr lIns="33867" tIns="33867" rIns="33867" bIns="33867" rtlCol="0" anchor="ctr"/>
            <a:lstStyle/>
            <a:p>
              <a:pPr algn="ctr">
                <a:lnSpc>
                  <a:spcPts val="2239"/>
                </a:lnSpc>
                <a:spcBef>
                  <a:spcPct val="0"/>
                </a:spcBef>
              </a:pPr>
              <a:endParaRPr sz="1200" dirty="0">
                <a:latin typeface="Calibri" panose="020F0502020204030204" pitchFamily="34" charset="0"/>
              </a:endParaRPr>
            </a:p>
          </p:txBody>
        </p:sp>
      </p:grpSp>
      <p:sp>
        <p:nvSpPr>
          <p:cNvPr id="29" name="Freeform 29"/>
          <p:cNvSpPr/>
          <p:nvPr/>
        </p:nvSpPr>
        <p:spPr>
          <a:xfrm>
            <a:off x="1714490" y="2732533"/>
            <a:ext cx="552768" cy="603294"/>
          </a:xfrm>
          <a:custGeom>
            <a:avLst/>
            <a:gdLst/>
            <a:ahLst/>
            <a:cxnLst/>
            <a:rect l="l" t="t" r="r" b="b"/>
            <a:pathLst>
              <a:path w="829152" h="904941">
                <a:moveTo>
                  <a:pt x="0" y="0"/>
                </a:moveTo>
                <a:lnTo>
                  <a:pt x="829152" y="0"/>
                </a:lnTo>
                <a:lnTo>
                  <a:pt x="829152" y="904941"/>
                </a:lnTo>
                <a:lnTo>
                  <a:pt x="0" y="9049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sz="1200" dirty="0">
              <a:latin typeface="Calibri" panose="020F0502020204030204" pitchFamily="34" charset="0"/>
            </a:endParaRPr>
          </a:p>
        </p:txBody>
      </p:sp>
      <p:sp>
        <p:nvSpPr>
          <p:cNvPr id="30" name="Freeform 30"/>
          <p:cNvSpPr/>
          <p:nvPr/>
        </p:nvSpPr>
        <p:spPr>
          <a:xfrm>
            <a:off x="4838629" y="2768432"/>
            <a:ext cx="482996" cy="531495"/>
          </a:xfrm>
          <a:custGeom>
            <a:avLst/>
            <a:gdLst/>
            <a:ahLst/>
            <a:cxnLst/>
            <a:rect l="l" t="t" r="r" b="b"/>
            <a:pathLst>
              <a:path w="724494" h="797242">
                <a:moveTo>
                  <a:pt x="0" y="0"/>
                </a:moveTo>
                <a:lnTo>
                  <a:pt x="724494" y="0"/>
                </a:lnTo>
                <a:lnTo>
                  <a:pt x="724494" y="797243"/>
                </a:lnTo>
                <a:lnTo>
                  <a:pt x="0" y="79724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sz="1200" dirty="0">
              <a:latin typeface="Calibri" panose="020F0502020204030204" pitchFamily="34" charset="0"/>
            </a:endParaRPr>
          </a:p>
        </p:txBody>
      </p:sp>
      <p:sp>
        <p:nvSpPr>
          <p:cNvPr id="31" name="Freeform 31"/>
          <p:cNvSpPr/>
          <p:nvPr/>
        </p:nvSpPr>
        <p:spPr>
          <a:xfrm>
            <a:off x="6363441" y="3624537"/>
            <a:ext cx="531495" cy="494291"/>
          </a:xfrm>
          <a:custGeom>
            <a:avLst/>
            <a:gdLst/>
            <a:ahLst/>
            <a:cxnLst/>
            <a:rect l="l" t="t" r="r" b="b"/>
            <a:pathLst>
              <a:path w="797242" h="741436">
                <a:moveTo>
                  <a:pt x="0" y="0"/>
                </a:moveTo>
                <a:lnTo>
                  <a:pt x="797243" y="0"/>
                </a:lnTo>
                <a:lnTo>
                  <a:pt x="797243" y="741436"/>
                </a:lnTo>
                <a:lnTo>
                  <a:pt x="0" y="7414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sz="1200" dirty="0">
              <a:latin typeface="Calibri" panose="020F0502020204030204" pitchFamily="34" charset="0"/>
            </a:endParaRPr>
          </a:p>
        </p:txBody>
      </p:sp>
      <p:sp>
        <p:nvSpPr>
          <p:cNvPr id="32" name="Freeform 32"/>
          <p:cNvSpPr/>
          <p:nvPr/>
        </p:nvSpPr>
        <p:spPr>
          <a:xfrm>
            <a:off x="7903634" y="2785706"/>
            <a:ext cx="531495" cy="496948"/>
          </a:xfrm>
          <a:custGeom>
            <a:avLst/>
            <a:gdLst/>
            <a:ahLst/>
            <a:cxnLst/>
            <a:rect l="l" t="t" r="r" b="b"/>
            <a:pathLst>
              <a:path w="797242" h="745422">
                <a:moveTo>
                  <a:pt x="0" y="0"/>
                </a:moveTo>
                <a:lnTo>
                  <a:pt x="797242" y="0"/>
                </a:lnTo>
                <a:lnTo>
                  <a:pt x="797242" y="745422"/>
                </a:lnTo>
                <a:lnTo>
                  <a:pt x="0" y="74542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sz="1200" dirty="0">
              <a:latin typeface="Calibri" panose="020F0502020204030204" pitchFamily="34" charset="0"/>
            </a:endParaRPr>
          </a:p>
        </p:txBody>
      </p:sp>
      <p:sp>
        <p:nvSpPr>
          <p:cNvPr id="33" name="Freeform 33"/>
          <p:cNvSpPr/>
          <p:nvPr/>
        </p:nvSpPr>
        <p:spPr>
          <a:xfrm>
            <a:off x="9476944" y="3605935"/>
            <a:ext cx="482996" cy="531495"/>
          </a:xfrm>
          <a:custGeom>
            <a:avLst/>
            <a:gdLst/>
            <a:ahLst/>
            <a:cxnLst/>
            <a:rect l="l" t="t" r="r" b="b"/>
            <a:pathLst>
              <a:path w="724494" h="797242">
                <a:moveTo>
                  <a:pt x="0" y="0"/>
                </a:moveTo>
                <a:lnTo>
                  <a:pt x="724494" y="0"/>
                </a:lnTo>
                <a:lnTo>
                  <a:pt x="724494" y="797242"/>
                </a:lnTo>
                <a:lnTo>
                  <a:pt x="0" y="79724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sz="1200" dirty="0">
              <a:latin typeface="Calibri" panose="020F0502020204030204" pitchFamily="34" charset="0"/>
            </a:endParaRPr>
          </a:p>
        </p:txBody>
      </p:sp>
      <p:sp>
        <p:nvSpPr>
          <p:cNvPr id="39" name="Freeform 39"/>
          <p:cNvSpPr/>
          <p:nvPr/>
        </p:nvSpPr>
        <p:spPr>
          <a:xfrm flipV="1">
            <a:off x="1990874" y="3975569"/>
            <a:ext cx="662336" cy="469431"/>
          </a:xfrm>
          <a:custGeom>
            <a:avLst/>
            <a:gdLst/>
            <a:ahLst/>
            <a:cxnLst/>
            <a:rect l="l" t="t" r="r" b="b"/>
            <a:pathLst>
              <a:path w="993504" h="704146">
                <a:moveTo>
                  <a:pt x="0" y="704145"/>
                </a:moveTo>
                <a:lnTo>
                  <a:pt x="993503" y="704145"/>
                </a:lnTo>
                <a:lnTo>
                  <a:pt x="993503" y="0"/>
                </a:lnTo>
                <a:lnTo>
                  <a:pt x="0" y="0"/>
                </a:lnTo>
                <a:lnTo>
                  <a:pt x="0" y="704145"/>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pt-BR" sz="1200" dirty="0">
              <a:latin typeface="Calibri" panose="020F0502020204030204" pitchFamily="34" charset="0"/>
            </a:endParaRPr>
          </a:p>
        </p:txBody>
      </p:sp>
      <p:sp>
        <p:nvSpPr>
          <p:cNvPr id="40" name="Freeform 40"/>
          <p:cNvSpPr/>
          <p:nvPr/>
        </p:nvSpPr>
        <p:spPr>
          <a:xfrm flipV="1">
            <a:off x="5080127" y="3975569"/>
            <a:ext cx="662336" cy="469431"/>
          </a:xfrm>
          <a:custGeom>
            <a:avLst/>
            <a:gdLst/>
            <a:ahLst/>
            <a:cxnLst/>
            <a:rect l="l" t="t" r="r" b="b"/>
            <a:pathLst>
              <a:path w="993504" h="704146">
                <a:moveTo>
                  <a:pt x="0" y="704145"/>
                </a:moveTo>
                <a:lnTo>
                  <a:pt x="993504" y="704145"/>
                </a:lnTo>
                <a:lnTo>
                  <a:pt x="993504" y="0"/>
                </a:lnTo>
                <a:lnTo>
                  <a:pt x="0" y="0"/>
                </a:lnTo>
                <a:lnTo>
                  <a:pt x="0" y="704145"/>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pt-BR" sz="1200" dirty="0">
              <a:latin typeface="Calibri" panose="020F0502020204030204" pitchFamily="34" charset="0"/>
            </a:endParaRPr>
          </a:p>
        </p:txBody>
      </p:sp>
      <p:sp>
        <p:nvSpPr>
          <p:cNvPr id="41" name="Freeform 41"/>
          <p:cNvSpPr/>
          <p:nvPr/>
        </p:nvSpPr>
        <p:spPr>
          <a:xfrm>
            <a:off x="3539934" y="2497817"/>
            <a:ext cx="940238" cy="469431"/>
          </a:xfrm>
          <a:custGeom>
            <a:avLst/>
            <a:gdLst/>
            <a:ahLst/>
            <a:cxnLst/>
            <a:rect l="l" t="t" r="r" b="b"/>
            <a:pathLst>
              <a:path w="993504" h="704146">
                <a:moveTo>
                  <a:pt x="0" y="0"/>
                </a:moveTo>
                <a:lnTo>
                  <a:pt x="993503" y="0"/>
                </a:lnTo>
                <a:lnTo>
                  <a:pt x="993503" y="704146"/>
                </a:lnTo>
                <a:lnTo>
                  <a:pt x="0" y="704146"/>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pt-BR" sz="1200" dirty="0">
              <a:latin typeface="Calibri" panose="020F0502020204030204" pitchFamily="34" charset="0"/>
            </a:endParaRPr>
          </a:p>
        </p:txBody>
      </p:sp>
      <p:sp>
        <p:nvSpPr>
          <p:cNvPr id="42" name="Freeform 42"/>
          <p:cNvSpPr/>
          <p:nvPr/>
        </p:nvSpPr>
        <p:spPr>
          <a:xfrm>
            <a:off x="6629188" y="2497817"/>
            <a:ext cx="662336" cy="469431"/>
          </a:xfrm>
          <a:custGeom>
            <a:avLst/>
            <a:gdLst/>
            <a:ahLst/>
            <a:cxnLst/>
            <a:rect l="l" t="t" r="r" b="b"/>
            <a:pathLst>
              <a:path w="993504" h="704146">
                <a:moveTo>
                  <a:pt x="0" y="0"/>
                </a:moveTo>
                <a:lnTo>
                  <a:pt x="993504" y="0"/>
                </a:lnTo>
                <a:lnTo>
                  <a:pt x="993504" y="704146"/>
                </a:lnTo>
                <a:lnTo>
                  <a:pt x="0" y="704146"/>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pt-BR" sz="1200" dirty="0">
              <a:latin typeface="Calibri" panose="020F0502020204030204" pitchFamily="34" charset="0"/>
            </a:endParaRPr>
          </a:p>
        </p:txBody>
      </p:sp>
      <p:sp>
        <p:nvSpPr>
          <p:cNvPr id="43" name="Freeform 43"/>
          <p:cNvSpPr/>
          <p:nvPr/>
        </p:nvSpPr>
        <p:spPr>
          <a:xfrm flipV="1">
            <a:off x="8153539" y="3975569"/>
            <a:ext cx="662336" cy="469431"/>
          </a:xfrm>
          <a:custGeom>
            <a:avLst/>
            <a:gdLst/>
            <a:ahLst/>
            <a:cxnLst/>
            <a:rect l="l" t="t" r="r" b="b"/>
            <a:pathLst>
              <a:path w="993504" h="704146">
                <a:moveTo>
                  <a:pt x="0" y="704145"/>
                </a:moveTo>
                <a:lnTo>
                  <a:pt x="993504" y="704145"/>
                </a:lnTo>
                <a:lnTo>
                  <a:pt x="993504" y="0"/>
                </a:lnTo>
                <a:lnTo>
                  <a:pt x="0" y="0"/>
                </a:lnTo>
                <a:lnTo>
                  <a:pt x="0" y="704145"/>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pt-BR" sz="1200" dirty="0">
              <a:latin typeface="Calibri" panose="020F0502020204030204" pitchFamily="34" charset="0"/>
            </a:endParaRPr>
          </a:p>
        </p:txBody>
      </p:sp>
      <p:sp>
        <p:nvSpPr>
          <p:cNvPr id="47" name="TextBox 47"/>
          <p:cNvSpPr txBox="1"/>
          <p:nvPr/>
        </p:nvSpPr>
        <p:spPr>
          <a:xfrm>
            <a:off x="1040142" y="567270"/>
            <a:ext cx="2499793" cy="1149482"/>
          </a:xfrm>
          <a:prstGeom prst="rect">
            <a:avLst/>
          </a:prstGeom>
        </p:spPr>
        <p:txBody>
          <a:bodyPr wrap="square" lIns="0" tIns="0" rIns="0" bIns="0" rtlCol="0" anchor="t">
            <a:spAutoFit/>
          </a:bodyPr>
          <a:lstStyle/>
          <a:p>
            <a:pPr marL="190510" indent="-190510" algn="just">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1602:</a:t>
            </a:r>
            <a:r>
              <a:rPr lang="pt-BR" sz="1067" dirty="0">
                <a:solidFill>
                  <a:srgbClr val="5B5B5B"/>
                </a:solidFill>
                <a:latin typeface="Calibri" panose="020F0502020204030204" pitchFamily="34" charset="0"/>
                <a:ea typeface="Liberation Sans"/>
                <a:cs typeface="Liberation Sans"/>
                <a:sym typeface="Liberation Sans"/>
              </a:rPr>
              <a:t> Fundação da Companhia Holandesa das Índias Orientais, considerada a primeira empresa a emitir ações e a ter uma estrutura de governança com separação entre propriedade e gestão.</a:t>
            </a:r>
          </a:p>
          <a:p>
            <a:pPr marL="190510" indent="-190510" algn="just">
              <a:buFont typeface="Arial" panose="020B0604020202020204" pitchFamily="34" charset="0"/>
              <a:buChar char="•"/>
            </a:pPr>
            <a:endParaRPr lang="pt-BR" sz="1067" dirty="0">
              <a:solidFill>
                <a:srgbClr val="5B5B5B"/>
              </a:solidFill>
              <a:latin typeface="Calibri" panose="020F0502020204030204" pitchFamily="34" charset="0"/>
              <a:ea typeface="Liberation Sans"/>
              <a:cs typeface="Liberation Sans"/>
              <a:sym typeface="Liberation Sans"/>
            </a:endParaRPr>
          </a:p>
        </p:txBody>
      </p:sp>
      <p:grpSp>
        <p:nvGrpSpPr>
          <p:cNvPr id="48" name="Group 48"/>
          <p:cNvGrpSpPr/>
          <p:nvPr/>
        </p:nvGrpSpPr>
        <p:grpSpPr>
          <a:xfrm>
            <a:off x="1973002" y="4524313"/>
            <a:ext cx="3084045" cy="1738227"/>
            <a:chOff x="226315" y="-57151"/>
            <a:chExt cx="4806131" cy="3476451"/>
          </a:xfrm>
        </p:grpSpPr>
        <p:sp>
          <p:nvSpPr>
            <p:cNvPr id="49" name="TextBox 49"/>
            <p:cNvSpPr txBox="1"/>
            <p:nvPr/>
          </p:nvSpPr>
          <p:spPr>
            <a:xfrm>
              <a:off x="700568" y="-57151"/>
              <a:ext cx="4036203" cy="1095683"/>
            </a:xfrm>
            <a:prstGeom prst="rect">
              <a:avLst/>
            </a:prstGeom>
          </p:spPr>
          <p:txBody>
            <a:bodyPr wrap="square" lIns="0" tIns="0" rIns="0" bIns="0" rtlCol="0" anchor="t">
              <a:spAutoFit/>
            </a:bodyPr>
            <a:lstStyle/>
            <a:p>
              <a:pPr algn="ctr">
                <a:lnSpc>
                  <a:spcPts val="2239"/>
                </a:lnSpc>
              </a:pPr>
              <a:r>
                <a:rPr lang="pt-BR" sz="1600" b="1" dirty="0">
                  <a:solidFill>
                    <a:srgbClr val="151857"/>
                  </a:solidFill>
                  <a:latin typeface="Calibri" panose="020F0502020204030204" pitchFamily="34" charset="0"/>
                  <a:ea typeface="Liberation Sans Bold"/>
                  <a:cs typeface="Liberation Sans Bold"/>
                  <a:sym typeface="Liberation Sans Bold"/>
                </a:rPr>
                <a:t>Primeiras </a:t>
              </a:r>
            </a:p>
            <a:p>
              <a:pPr algn="ctr">
                <a:lnSpc>
                  <a:spcPts val="2239"/>
                </a:lnSpc>
              </a:pPr>
              <a:r>
                <a:rPr lang="pt-BR" sz="1600" b="1" dirty="0">
                  <a:solidFill>
                    <a:srgbClr val="151857"/>
                  </a:solidFill>
                  <a:latin typeface="Calibri" panose="020F0502020204030204" pitchFamily="34" charset="0"/>
                  <a:ea typeface="Liberation Sans Bold"/>
                  <a:cs typeface="Liberation Sans Bold"/>
                  <a:sym typeface="Liberation Sans Bold"/>
                </a:rPr>
                <a:t>Regulamentações </a:t>
              </a:r>
              <a:r>
                <a:rPr lang="en-US" sz="1600" b="1" dirty="0">
                  <a:solidFill>
                    <a:srgbClr val="151857"/>
                  </a:solidFill>
                  <a:latin typeface="Calibri" panose="020F0502020204030204" pitchFamily="34" charset="0"/>
                  <a:ea typeface="Liberation Sans Bold"/>
                  <a:cs typeface="Liberation Sans Bold"/>
                  <a:sym typeface="Liberation Sans Bold"/>
                </a:rPr>
                <a:t>(1800-1929)</a:t>
              </a:r>
            </a:p>
          </p:txBody>
        </p:sp>
        <p:sp>
          <p:nvSpPr>
            <p:cNvPr id="50" name="TextBox 50"/>
            <p:cNvSpPr txBox="1"/>
            <p:nvPr/>
          </p:nvSpPr>
          <p:spPr>
            <a:xfrm>
              <a:off x="226315" y="1120338"/>
              <a:ext cx="4806131" cy="2298962"/>
            </a:xfrm>
            <a:prstGeom prst="rect">
              <a:avLst/>
            </a:prstGeom>
          </p:spPr>
          <p:txBody>
            <a:bodyPr lIns="0" tIns="0" rIns="0" bIns="0" rtlCol="0" anchor="t">
              <a:spAutoFit/>
            </a:bodyPr>
            <a:lstStyle/>
            <a:p>
              <a:pPr marL="190510" indent="-190510">
                <a:buFont typeface="Arial" panose="020B0604020202020204" pitchFamily="34" charset="0"/>
                <a:buChar char="•"/>
              </a:pPr>
              <a:endParaRPr lang="pt-BR" sz="1067" b="1" dirty="0">
                <a:solidFill>
                  <a:srgbClr val="5B5B5B"/>
                </a:solidFill>
                <a:latin typeface="Calibri" panose="020F0502020204030204" pitchFamily="34" charset="0"/>
                <a:ea typeface="Liberation Sans"/>
                <a:cs typeface="Liberation Sans"/>
                <a:sym typeface="Liberation Sans"/>
              </a:endParaRPr>
            </a:p>
            <a:p>
              <a:pPr marL="190510" indent="-190510">
                <a:buFont typeface="Arial" panose="020B0604020202020204" pitchFamily="34" charset="0"/>
                <a:buChar char="•"/>
              </a:pPr>
              <a:endParaRPr lang="pt-BR" sz="1067" b="1" dirty="0">
                <a:solidFill>
                  <a:srgbClr val="5B5B5B"/>
                </a:solidFill>
                <a:latin typeface="Calibri" panose="020F0502020204030204" pitchFamily="34" charset="0"/>
                <a:ea typeface="Liberation Sans"/>
                <a:cs typeface="Liberation Sans"/>
                <a:sym typeface="Liberation Sans"/>
              </a:endParaRPr>
            </a:p>
            <a:p>
              <a:pPr marL="190510" indent="-190510">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1887: </a:t>
              </a:r>
              <a:r>
                <a:rPr lang="pt-BR" sz="1067" dirty="0">
                  <a:solidFill>
                    <a:srgbClr val="5B5B5B"/>
                  </a:solidFill>
                  <a:latin typeface="Calibri" panose="020F0502020204030204" pitchFamily="34" charset="0"/>
                  <a:ea typeface="Liberation Sans"/>
                  <a:cs typeface="Liberation Sans"/>
                  <a:sym typeface="Liberation Sans"/>
                </a:rPr>
                <a:t>Criação da Bolsa de Valores de São Paulo (atual B3), iniciando o mercado de capitais no Brasil.</a:t>
              </a:r>
            </a:p>
            <a:p>
              <a:pPr marL="190510" indent="-190510">
                <a:buFont typeface="Arial" panose="020B0604020202020204" pitchFamily="34" charset="0"/>
                <a:buChar char="•"/>
              </a:pPr>
              <a:endParaRPr lang="pt-BR" sz="1067" b="1" dirty="0">
                <a:solidFill>
                  <a:srgbClr val="5B5B5B"/>
                </a:solidFill>
                <a:latin typeface="Calibri" panose="020F0502020204030204" pitchFamily="34" charset="0"/>
                <a:ea typeface="Liberation Sans"/>
                <a:cs typeface="Liberation Sans"/>
                <a:sym typeface="Liberation Sans"/>
              </a:endParaRPr>
            </a:p>
            <a:p>
              <a:pPr marL="190510" indent="-190510">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1929: </a:t>
              </a:r>
              <a:r>
                <a:rPr lang="pt-BR" sz="1067" dirty="0">
                  <a:solidFill>
                    <a:srgbClr val="5B5B5B"/>
                  </a:solidFill>
                  <a:latin typeface="Calibri" panose="020F0502020204030204" pitchFamily="34" charset="0"/>
                  <a:ea typeface="Liberation Sans"/>
                  <a:cs typeface="Liberation Sans"/>
                  <a:sym typeface="Liberation Sans"/>
                </a:rPr>
                <a:t>Quebra da Bolsa de Nova York, evidenciando problemas graves de governança e transparência.</a:t>
              </a:r>
            </a:p>
          </p:txBody>
        </p:sp>
      </p:grpSp>
      <p:sp>
        <p:nvSpPr>
          <p:cNvPr id="65" name="TextBox 46">
            <a:extLst>
              <a:ext uri="{FF2B5EF4-FFF2-40B4-BE49-F238E27FC236}">
                <a16:creationId xmlns:a16="http://schemas.microsoft.com/office/drawing/2014/main" id="{7DF573A4-CE80-D6EC-E358-10217DD6FF05}"/>
              </a:ext>
            </a:extLst>
          </p:cNvPr>
          <p:cNvSpPr txBox="1"/>
          <p:nvPr/>
        </p:nvSpPr>
        <p:spPr>
          <a:xfrm>
            <a:off x="597721" y="1803400"/>
            <a:ext cx="2942213" cy="544380"/>
          </a:xfrm>
          <a:prstGeom prst="rect">
            <a:avLst/>
          </a:prstGeom>
        </p:spPr>
        <p:txBody>
          <a:bodyPr wrap="square" lIns="0" tIns="0" rIns="0" bIns="0" rtlCol="0" anchor="t">
            <a:spAutoFit/>
          </a:bodyPr>
          <a:lstStyle/>
          <a:p>
            <a:pPr algn="ctr">
              <a:lnSpc>
                <a:spcPts val="2239"/>
              </a:lnSpc>
            </a:pPr>
            <a:r>
              <a:rPr lang="pt-BR" sz="1600" b="1" dirty="0">
                <a:solidFill>
                  <a:srgbClr val="151857"/>
                </a:solidFill>
                <a:latin typeface="Calibri" panose="020F0502020204030204" pitchFamily="34" charset="0"/>
                <a:ea typeface="Liberation Sans Bold"/>
                <a:cs typeface="Liberation Sans Bold"/>
                <a:sym typeface="Liberation Sans Bold"/>
              </a:rPr>
              <a:t>Origens </a:t>
            </a:r>
          </a:p>
          <a:p>
            <a:pPr algn="ctr">
              <a:lnSpc>
                <a:spcPts val="2239"/>
              </a:lnSpc>
            </a:pPr>
            <a:r>
              <a:rPr lang="pt-BR" sz="1600" b="1" dirty="0">
                <a:solidFill>
                  <a:srgbClr val="151857"/>
                </a:solidFill>
                <a:latin typeface="Calibri" panose="020F0502020204030204" pitchFamily="34" charset="0"/>
                <a:ea typeface="Liberation Sans Bold"/>
                <a:cs typeface="Liberation Sans Bold"/>
                <a:sym typeface="Liberation Sans Bold"/>
              </a:rPr>
              <a:t>(1600-1800)</a:t>
            </a:r>
          </a:p>
        </p:txBody>
      </p:sp>
      <p:sp>
        <p:nvSpPr>
          <p:cNvPr id="66" name="TextBox 47">
            <a:extLst>
              <a:ext uri="{FF2B5EF4-FFF2-40B4-BE49-F238E27FC236}">
                <a16:creationId xmlns:a16="http://schemas.microsoft.com/office/drawing/2014/main" id="{72AED7B2-147E-B095-136E-E6253021181E}"/>
              </a:ext>
            </a:extLst>
          </p:cNvPr>
          <p:cNvSpPr txBox="1"/>
          <p:nvPr/>
        </p:nvSpPr>
        <p:spPr>
          <a:xfrm>
            <a:off x="4068061" y="521555"/>
            <a:ext cx="2418067" cy="1149482"/>
          </a:xfrm>
          <a:prstGeom prst="rect">
            <a:avLst/>
          </a:prstGeom>
        </p:spPr>
        <p:txBody>
          <a:bodyPr wrap="square" lIns="0" tIns="0" rIns="0" bIns="0" rtlCol="0" anchor="t">
            <a:spAutoFit/>
          </a:bodyPr>
          <a:lstStyle/>
          <a:p>
            <a:pPr marL="190510" indent="-190510" algn="just">
              <a:buFont typeface="Arial" panose="020B0604020202020204" pitchFamily="34" charset="0"/>
              <a:buChar char="•"/>
            </a:pPr>
            <a:endParaRPr lang="pt-BR" sz="1067" dirty="0">
              <a:solidFill>
                <a:srgbClr val="5B5B5B"/>
              </a:solidFill>
              <a:latin typeface="Calibri" panose="020F0502020204030204" pitchFamily="34" charset="0"/>
              <a:ea typeface="Liberation Sans"/>
              <a:cs typeface="Liberation Sans"/>
              <a:sym typeface="Liberation Sans"/>
            </a:endParaRPr>
          </a:p>
          <a:p>
            <a:pPr marL="190510" indent="-190510" algn="just">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1934: </a:t>
            </a:r>
            <a:r>
              <a:rPr lang="pt-BR" sz="1067" dirty="0">
                <a:solidFill>
                  <a:srgbClr val="5B5B5B"/>
                </a:solidFill>
                <a:latin typeface="Calibri" panose="020F0502020204030204" pitchFamily="34" charset="0"/>
                <a:ea typeface="Liberation Sans"/>
                <a:cs typeface="Liberation Sans"/>
                <a:sym typeface="Liberation Sans"/>
              </a:rPr>
              <a:t>Criação da SEC (</a:t>
            </a:r>
            <a:r>
              <a:rPr lang="pt-BR" sz="1067" dirty="0" err="1">
                <a:solidFill>
                  <a:srgbClr val="5B5B5B"/>
                </a:solidFill>
                <a:latin typeface="Calibri" panose="020F0502020204030204" pitchFamily="34" charset="0"/>
                <a:ea typeface="Liberation Sans"/>
                <a:cs typeface="Liberation Sans"/>
                <a:sym typeface="Liberation Sans"/>
              </a:rPr>
              <a:t>Securities</a:t>
            </a:r>
            <a:r>
              <a:rPr lang="pt-BR" sz="1067" dirty="0">
                <a:solidFill>
                  <a:srgbClr val="5B5B5B"/>
                </a:solidFill>
                <a:latin typeface="Calibri" panose="020F0502020204030204" pitchFamily="34" charset="0"/>
                <a:ea typeface="Liberation Sans"/>
                <a:cs typeface="Liberation Sans"/>
                <a:sym typeface="Liberation Sans"/>
              </a:rPr>
              <a:t> </a:t>
            </a:r>
            <a:r>
              <a:rPr lang="pt-BR" sz="1067" dirty="0" err="1">
                <a:solidFill>
                  <a:srgbClr val="5B5B5B"/>
                </a:solidFill>
                <a:latin typeface="Calibri" panose="020F0502020204030204" pitchFamily="34" charset="0"/>
                <a:ea typeface="Liberation Sans"/>
                <a:cs typeface="Liberation Sans"/>
                <a:sym typeface="Liberation Sans"/>
              </a:rPr>
              <a:t>and</a:t>
            </a:r>
            <a:r>
              <a:rPr lang="pt-BR" sz="1067" dirty="0">
                <a:solidFill>
                  <a:srgbClr val="5B5B5B"/>
                </a:solidFill>
                <a:latin typeface="Calibri" panose="020F0502020204030204" pitchFamily="34" charset="0"/>
                <a:ea typeface="Liberation Sans"/>
                <a:cs typeface="Liberation Sans"/>
                <a:sym typeface="Liberation Sans"/>
              </a:rPr>
              <a:t> Exchange Commission) nos EUA após a Grande Depressão. </a:t>
            </a:r>
          </a:p>
          <a:p>
            <a:pPr marL="190510" indent="-190510" algn="just">
              <a:buFont typeface="Arial" panose="020B0604020202020204" pitchFamily="34" charset="0"/>
              <a:buChar char="•"/>
            </a:pPr>
            <a:endParaRPr lang="pt-BR" sz="1067" dirty="0">
              <a:solidFill>
                <a:srgbClr val="5B5B5B"/>
              </a:solidFill>
              <a:latin typeface="Calibri" panose="020F0502020204030204" pitchFamily="34" charset="0"/>
              <a:ea typeface="Liberation Sans"/>
              <a:cs typeface="Liberation Sans"/>
              <a:sym typeface="Liberation Sans"/>
            </a:endParaRPr>
          </a:p>
          <a:p>
            <a:pPr marL="190510" indent="-190510" algn="just">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1976: </a:t>
            </a:r>
            <a:r>
              <a:rPr lang="pt-BR" sz="1067" dirty="0">
                <a:solidFill>
                  <a:srgbClr val="5B5B5B"/>
                </a:solidFill>
                <a:latin typeface="Calibri" panose="020F0502020204030204" pitchFamily="34" charset="0"/>
                <a:ea typeface="Liberation Sans"/>
                <a:cs typeface="Liberation Sans"/>
                <a:sym typeface="Liberation Sans"/>
              </a:rPr>
              <a:t>Lei das Sociedades Anônimas no Brasil (Lei 6.404). </a:t>
            </a:r>
          </a:p>
        </p:txBody>
      </p:sp>
      <p:sp>
        <p:nvSpPr>
          <p:cNvPr id="67" name="TextBox 46">
            <a:extLst>
              <a:ext uri="{FF2B5EF4-FFF2-40B4-BE49-F238E27FC236}">
                <a16:creationId xmlns:a16="http://schemas.microsoft.com/office/drawing/2014/main" id="{EC636B68-0604-7D16-1B26-CCA928D43215}"/>
              </a:ext>
            </a:extLst>
          </p:cNvPr>
          <p:cNvSpPr txBox="1"/>
          <p:nvPr/>
        </p:nvSpPr>
        <p:spPr>
          <a:xfrm>
            <a:off x="3626032" y="1803400"/>
            <a:ext cx="3414959" cy="544380"/>
          </a:xfrm>
          <a:prstGeom prst="rect">
            <a:avLst/>
          </a:prstGeom>
        </p:spPr>
        <p:txBody>
          <a:bodyPr wrap="square" lIns="0" tIns="0" rIns="0" bIns="0" rtlCol="0" anchor="t">
            <a:spAutoFit/>
          </a:bodyPr>
          <a:lstStyle/>
          <a:p>
            <a:pPr algn="ctr">
              <a:lnSpc>
                <a:spcPts val="2239"/>
              </a:lnSpc>
            </a:pPr>
            <a:r>
              <a:rPr lang="pt-BR" sz="1600" b="1" dirty="0">
                <a:solidFill>
                  <a:srgbClr val="151857"/>
                </a:solidFill>
                <a:latin typeface="Calibri" panose="020F0502020204030204" pitchFamily="34" charset="0"/>
                <a:ea typeface="Liberation Sans Bold"/>
                <a:cs typeface="Liberation Sans Bold"/>
                <a:sym typeface="Liberation Sans Bold"/>
              </a:rPr>
              <a:t>Desenvolvimento Inicial </a:t>
            </a:r>
          </a:p>
          <a:p>
            <a:pPr algn="ctr">
              <a:lnSpc>
                <a:spcPts val="2239"/>
              </a:lnSpc>
            </a:pPr>
            <a:r>
              <a:rPr lang="pt-BR" sz="1600" b="1" dirty="0">
                <a:solidFill>
                  <a:srgbClr val="151857"/>
                </a:solidFill>
                <a:latin typeface="Calibri" panose="020F0502020204030204" pitchFamily="34" charset="0"/>
                <a:ea typeface="Liberation Sans Bold"/>
                <a:cs typeface="Liberation Sans Bold"/>
                <a:sym typeface="Liberation Sans Bold"/>
              </a:rPr>
              <a:t>(1930-1980)</a:t>
            </a:r>
          </a:p>
        </p:txBody>
      </p:sp>
      <p:grpSp>
        <p:nvGrpSpPr>
          <p:cNvPr id="71" name="Group 48">
            <a:extLst>
              <a:ext uri="{FF2B5EF4-FFF2-40B4-BE49-F238E27FC236}">
                <a16:creationId xmlns:a16="http://schemas.microsoft.com/office/drawing/2014/main" id="{27AF2140-6729-8D0F-17A0-A5FE37B77ECB}"/>
              </a:ext>
            </a:extLst>
          </p:cNvPr>
          <p:cNvGrpSpPr/>
          <p:nvPr/>
        </p:nvGrpSpPr>
        <p:grpSpPr>
          <a:xfrm>
            <a:off x="5167156" y="4575760"/>
            <a:ext cx="3084045" cy="2066650"/>
            <a:chOff x="226315" y="-57151"/>
            <a:chExt cx="4806131" cy="4133297"/>
          </a:xfrm>
        </p:grpSpPr>
        <p:sp>
          <p:nvSpPr>
            <p:cNvPr id="72" name="TextBox 49">
              <a:extLst>
                <a:ext uri="{FF2B5EF4-FFF2-40B4-BE49-F238E27FC236}">
                  <a16:creationId xmlns:a16="http://schemas.microsoft.com/office/drawing/2014/main" id="{FEE8C597-F9A1-3E60-62EB-D10AD8F0656B}"/>
                </a:ext>
              </a:extLst>
            </p:cNvPr>
            <p:cNvSpPr txBox="1"/>
            <p:nvPr/>
          </p:nvSpPr>
          <p:spPr>
            <a:xfrm>
              <a:off x="700568" y="-57151"/>
              <a:ext cx="4036203" cy="1088759"/>
            </a:xfrm>
            <a:prstGeom prst="rect">
              <a:avLst/>
            </a:prstGeom>
          </p:spPr>
          <p:txBody>
            <a:bodyPr wrap="square" lIns="0" tIns="0" rIns="0" bIns="0" rtlCol="0" anchor="t">
              <a:spAutoFit/>
            </a:bodyPr>
            <a:lstStyle/>
            <a:p>
              <a:pPr algn="ctr">
                <a:lnSpc>
                  <a:spcPts val="2239"/>
                </a:lnSpc>
              </a:pPr>
              <a:r>
                <a:rPr lang="pt-BR" sz="1600" b="1" dirty="0">
                  <a:latin typeface="Calibri" panose="020F0502020204030204" pitchFamily="34" charset="0"/>
                </a:rPr>
                <a:t>Consolidação </a:t>
              </a:r>
            </a:p>
            <a:p>
              <a:pPr algn="ctr">
                <a:lnSpc>
                  <a:spcPts val="2239"/>
                </a:lnSpc>
              </a:pPr>
              <a:r>
                <a:rPr lang="pt-BR" sz="1600" b="1" dirty="0">
                  <a:latin typeface="Calibri" panose="020F0502020204030204" pitchFamily="34" charset="0"/>
                </a:rPr>
                <a:t>(1980-2000)</a:t>
              </a:r>
              <a:endParaRPr lang="en-US" sz="1600" b="1" dirty="0">
                <a:solidFill>
                  <a:srgbClr val="151857"/>
                </a:solidFill>
                <a:latin typeface="Calibri" panose="020F0502020204030204" pitchFamily="34" charset="0"/>
                <a:ea typeface="Liberation Sans Bold"/>
                <a:cs typeface="Liberation Sans Bold"/>
                <a:sym typeface="Liberation Sans Bold"/>
              </a:endParaRPr>
            </a:p>
          </p:txBody>
        </p:sp>
        <p:sp>
          <p:nvSpPr>
            <p:cNvPr id="73" name="TextBox 50">
              <a:extLst>
                <a:ext uri="{FF2B5EF4-FFF2-40B4-BE49-F238E27FC236}">
                  <a16:creationId xmlns:a16="http://schemas.microsoft.com/office/drawing/2014/main" id="{ACF223FA-C14E-4EE0-1EE1-E45E51073C15}"/>
                </a:ext>
              </a:extLst>
            </p:cNvPr>
            <p:cNvSpPr txBox="1"/>
            <p:nvPr/>
          </p:nvSpPr>
          <p:spPr>
            <a:xfrm>
              <a:off x="226315" y="1120338"/>
              <a:ext cx="4806131" cy="2955808"/>
            </a:xfrm>
            <a:prstGeom prst="rect">
              <a:avLst/>
            </a:prstGeom>
          </p:spPr>
          <p:txBody>
            <a:bodyPr lIns="0" tIns="0" rIns="0" bIns="0" rtlCol="0" anchor="t">
              <a:spAutoFit/>
            </a:bodyPr>
            <a:lstStyle/>
            <a:p>
              <a:endParaRPr lang="pt-BR" sz="1067" b="1" dirty="0">
                <a:solidFill>
                  <a:srgbClr val="5B5B5B"/>
                </a:solidFill>
                <a:latin typeface="Calibri" panose="020F0502020204030204" pitchFamily="34" charset="0"/>
                <a:ea typeface="Liberation Sans"/>
                <a:cs typeface="Liberation Sans"/>
                <a:sym typeface="Liberation Sans"/>
              </a:endParaRPr>
            </a:p>
            <a:p>
              <a:pPr marL="190510" indent="-190510">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1995: </a:t>
              </a:r>
              <a:r>
                <a:rPr lang="pt-BR" sz="1067" dirty="0">
                  <a:solidFill>
                    <a:srgbClr val="5B5B5B"/>
                  </a:solidFill>
                  <a:latin typeface="Calibri" panose="020F0502020204030204" pitchFamily="34" charset="0"/>
                  <a:ea typeface="Liberation Sans"/>
                  <a:cs typeface="Liberation Sans"/>
                  <a:sym typeface="Liberation Sans"/>
                </a:rPr>
                <a:t>Criação do Instituto Brasileiro de Conselheiros de Administração (IBCA), que em 1999 se tornaria o IBGC (Instituto Brasileiro de Governança Corporativa). </a:t>
              </a:r>
            </a:p>
            <a:p>
              <a:pPr marL="190510" indent="-190510">
                <a:buFont typeface="Arial" panose="020B0604020202020204" pitchFamily="34" charset="0"/>
                <a:buChar char="•"/>
              </a:pPr>
              <a:endParaRPr lang="pt-BR" sz="1067" dirty="0">
                <a:solidFill>
                  <a:srgbClr val="5B5B5B"/>
                </a:solidFill>
                <a:latin typeface="Calibri" panose="020F0502020204030204" pitchFamily="34" charset="0"/>
                <a:ea typeface="Liberation Sans"/>
                <a:cs typeface="Liberation Sans"/>
                <a:sym typeface="Liberation Sans"/>
              </a:endParaRPr>
            </a:p>
            <a:p>
              <a:pPr marL="190510" indent="-190510">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 2000</a:t>
              </a:r>
              <a:r>
                <a:rPr lang="pt-BR" sz="1067" dirty="0">
                  <a:solidFill>
                    <a:srgbClr val="5B5B5B"/>
                  </a:solidFill>
                  <a:latin typeface="Calibri" panose="020F0502020204030204" pitchFamily="34" charset="0"/>
                  <a:ea typeface="Liberation Sans"/>
                  <a:cs typeface="Liberation Sans"/>
                  <a:sym typeface="Liberation Sans"/>
                </a:rPr>
                <a:t>: Criação do Novo Mercado na Bovespa, estabelecendo níveis diferenciados de governança no Brasil.</a:t>
              </a:r>
            </a:p>
          </p:txBody>
        </p:sp>
      </p:grpSp>
      <p:sp>
        <p:nvSpPr>
          <p:cNvPr id="75" name="TextBox 46">
            <a:extLst>
              <a:ext uri="{FF2B5EF4-FFF2-40B4-BE49-F238E27FC236}">
                <a16:creationId xmlns:a16="http://schemas.microsoft.com/office/drawing/2014/main" id="{61D44677-E588-4163-3678-038EEA341109}"/>
              </a:ext>
            </a:extLst>
          </p:cNvPr>
          <p:cNvSpPr txBox="1"/>
          <p:nvPr/>
        </p:nvSpPr>
        <p:spPr>
          <a:xfrm>
            <a:off x="6629187" y="1870704"/>
            <a:ext cx="3414959" cy="264944"/>
          </a:xfrm>
          <a:prstGeom prst="rect">
            <a:avLst/>
          </a:prstGeom>
        </p:spPr>
        <p:txBody>
          <a:bodyPr wrap="square" lIns="0" tIns="0" rIns="0" bIns="0" rtlCol="0" anchor="t">
            <a:spAutoFit/>
          </a:bodyPr>
          <a:lstStyle/>
          <a:p>
            <a:pPr algn="ctr">
              <a:lnSpc>
                <a:spcPts val="2239"/>
              </a:lnSpc>
            </a:pPr>
            <a:r>
              <a:rPr lang="pt-BR" sz="1600" b="1" dirty="0">
                <a:latin typeface="Calibri" panose="020F0502020204030204" pitchFamily="34" charset="0"/>
              </a:rPr>
              <a:t>Reformas Pós-Escândalos (2001-2010)</a:t>
            </a:r>
            <a:endParaRPr lang="pt-BR" sz="1600" b="1" dirty="0">
              <a:solidFill>
                <a:srgbClr val="151857"/>
              </a:solidFill>
              <a:latin typeface="Calibri" panose="020F0502020204030204" pitchFamily="34" charset="0"/>
              <a:ea typeface="Liberation Sans Bold"/>
              <a:cs typeface="Liberation Sans Bold"/>
              <a:sym typeface="Liberation Sans Bold"/>
            </a:endParaRPr>
          </a:p>
        </p:txBody>
      </p:sp>
      <p:sp>
        <p:nvSpPr>
          <p:cNvPr id="76" name="TextBox 47">
            <a:extLst>
              <a:ext uri="{FF2B5EF4-FFF2-40B4-BE49-F238E27FC236}">
                <a16:creationId xmlns:a16="http://schemas.microsoft.com/office/drawing/2014/main" id="{7CAB9168-DC8E-C7F0-690A-B5800C2B7FBC}"/>
              </a:ext>
            </a:extLst>
          </p:cNvPr>
          <p:cNvSpPr txBox="1"/>
          <p:nvPr/>
        </p:nvSpPr>
        <p:spPr>
          <a:xfrm>
            <a:off x="6960357" y="61485"/>
            <a:ext cx="3881243" cy="1477905"/>
          </a:xfrm>
          <a:prstGeom prst="rect">
            <a:avLst/>
          </a:prstGeom>
        </p:spPr>
        <p:txBody>
          <a:bodyPr wrap="square" lIns="0" tIns="0" rIns="0" bIns="0" rtlCol="0" anchor="t">
            <a:spAutoFit/>
          </a:bodyPr>
          <a:lstStyle/>
          <a:p>
            <a:pPr marL="190510" indent="-190510" algn="just">
              <a:buFont typeface="Arial" panose="020B0604020202020204" pitchFamily="34" charset="0"/>
              <a:buChar char="•"/>
            </a:pPr>
            <a:endParaRPr lang="pt-BR" sz="1067" dirty="0">
              <a:solidFill>
                <a:srgbClr val="5B5B5B"/>
              </a:solidFill>
              <a:latin typeface="Calibri" panose="020F0502020204030204" pitchFamily="34" charset="0"/>
              <a:ea typeface="Liberation Sans"/>
              <a:cs typeface="Liberation Sans"/>
              <a:sym typeface="Liberation Sans"/>
            </a:endParaRPr>
          </a:p>
          <a:p>
            <a:pPr marL="190510" indent="-190510" algn="just">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2001-2002: </a:t>
            </a:r>
            <a:r>
              <a:rPr lang="pt-BR" sz="1067" dirty="0">
                <a:solidFill>
                  <a:srgbClr val="5B5B5B"/>
                </a:solidFill>
                <a:latin typeface="Calibri" panose="020F0502020204030204" pitchFamily="34" charset="0"/>
                <a:ea typeface="Liberation Sans"/>
                <a:cs typeface="Liberation Sans"/>
                <a:sym typeface="Liberation Sans"/>
              </a:rPr>
              <a:t>Escândalos da Enron, WorldCom e outros revelam falhas graves nos sistemas de governança</a:t>
            </a:r>
          </a:p>
          <a:p>
            <a:pPr marL="190510" indent="-190510" algn="just">
              <a:buFont typeface="Arial" panose="020B0604020202020204" pitchFamily="34" charset="0"/>
              <a:buChar char="•"/>
            </a:pPr>
            <a:endParaRPr lang="pt-BR" sz="1067" dirty="0">
              <a:solidFill>
                <a:srgbClr val="5B5B5B"/>
              </a:solidFill>
              <a:latin typeface="Calibri" panose="020F0502020204030204" pitchFamily="34" charset="0"/>
              <a:ea typeface="Liberation Sans"/>
              <a:cs typeface="Liberation Sans"/>
              <a:sym typeface="Liberation Sans"/>
            </a:endParaRPr>
          </a:p>
          <a:p>
            <a:pPr marL="190510" indent="-190510" algn="just">
              <a:buFont typeface="Arial" panose="020B0604020202020204" pitchFamily="34" charset="0"/>
              <a:buChar char="•"/>
            </a:pPr>
            <a:r>
              <a:rPr lang="pt-BR" sz="1067" dirty="0">
                <a:solidFill>
                  <a:srgbClr val="5B5B5B"/>
                </a:solidFill>
                <a:latin typeface="Calibri" panose="020F0502020204030204" pitchFamily="34" charset="0"/>
                <a:ea typeface="Liberation Sans"/>
                <a:cs typeface="Liberation Sans"/>
                <a:sym typeface="Liberation Sans"/>
              </a:rPr>
              <a:t> </a:t>
            </a:r>
            <a:r>
              <a:rPr lang="pt-BR" sz="1067" b="1" dirty="0">
                <a:solidFill>
                  <a:srgbClr val="5B5B5B"/>
                </a:solidFill>
                <a:latin typeface="Calibri" panose="020F0502020204030204" pitchFamily="34" charset="0"/>
                <a:ea typeface="Liberation Sans"/>
                <a:cs typeface="Liberation Sans"/>
                <a:sym typeface="Liberation Sans"/>
              </a:rPr>
              <a:t>2002: </a:t>
            </a:r>
            <a:r>
              <a:rPr lang="pt-BR" sz="1067" dirty="0">
                <a:solidFill>
                  <a:srgbClr val="5B5B5B"/>
                </a:solidFill>
                <a:latin typeface="Calibri" panose="020F0502020204030204" pitchFamily="34" charset="0"/>
                <a:ea typeface="Liberation Sans"/>
                <a:cs typeface="Liberation Sans"/>
                <a:sym typeface="Liberation Sans"/>
              </a:rPr>
              <a:t>Lei </a:t>
            </a:r>
            <a:r>
              <a:rPr lang="pt-BR" sz="1067" dirty="0" err="1">
                <a:solidFill>
                  <a:srgbClr val="5B5B5B"/>
                </a:solidFill>
                <a:latin typeface="Calibri" panose="020F0502020204030204" pitchFamily="34" charset="0"/>
                <a:ea typeface="Liberation Sans"/>
                <a:cs typeface="Liberation Sans"/>
                <a:sym typeface="Liberation Sans"/>
              </a:rPr>
              <a:t>Sarbanes</a:t>
            </a:r>
            <a:r>
              <a:rPr lang="pt-BR" sz="1067" dirty="0">
                <a:solidFill>
                  <a:srgbClr val="5B5B5B"/>
                </a:solidFill>
                <a:latin typeface="Calibri" panose="020F0502020204030204" pitchFamily="34" charset="0"/>
                <a:ea typeface="Liberation Sans"/>
                <a:cs typeface="Liberation Sans"/>
                <a:sym typeface="Liberation Sans"/>
              </a:rPr>
              <a:t>-Oxley nos EUA impõe controles mais rígidos para empresas de capital aberto.</a:t>
            </a:r>
          </a:p>
          <a:p>
            <a:pPr marL="190510" indent="-190510" algn="just">
              <a:buFont typeface="Arial" panose="020B0604020202020204" pitchFamily="34" charset="0"/>
              <a:buChar char="•"/>
            </a:pPr>
            <a:endParaRPr lang="pt-BR" sz="1067" dirty="0">
              <a:solidFill>
                <a:srgbClr val="5B5B5B"/>
              </a:solidFill>
              <a:latin typeface="Calibri" panose="020F0502020204030204" pitchFamily="34" charset="0"/>
              <a:ea typeface="Liberation Sans"/>
              <a:cs typeface="Liberation Sans"/>
              <a:sym typeface="Liberation Sans"/>
            </a:endParaRPr>
          </a:p>
          <a:p>
            <a:pPr marL="190510" indent="-190510" algn="just">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2006: </a:t>
            </a:r>
            <a:r>
              <a:rPr lang="pt-BR" sz="1067" dirty="0">
                <a:solidFill>
                  <a:srgbClr val="5B5B5B"/>
                </a:solidFill>
                <a:latin typeface="Calibri" panose="020F0502020204030204" pitchFamily="34" charset="0"/>
                <a:ea typeface="Liberation Sans"/>
                <a:cs typeface="Liberation Sans"/>
                <a:sym typeface="Liberation Sans"/>
              </a:rPr>
              <a:t>Brasil emite a Lei 11.638, alinhando normas contábeis brasileiras aos padrões internacionais (IFRS).</a:t>
            </a:r>
          </a:p>
        </p:txBody>
      </p:sp>
      <p:pic>
        <p:nvPicPr>
          <p:cNvPr id="78" name="Gráfico 77" descr="Martelo com preenchimento sólido">
            <a:extLst>
              <a:ext uri="{FF2B5EF4-FFF2-40B4-BE49-F238E27FC236}">
                <a16:creationId xmlns:a16="http://schemas.microsoft.com/office/drawing/2014/main" id="{03491B67-5074-2E85-8EEE-B0566965E82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241512" y="3530600"/>
            <a:ext cx="609600" cy="609600"/>
          </a:xfrm>
          <a:prstGeom prst="rect">
            <a:avLst/>
          </a:prstGeom>
        </p:spPr>
      </p:pic>
      <p:grpSp>
        <p:nvGrpSpPr>
          <p:cNvPr id="79" name="Group 48">
            <a:extLst>
              <a:ext uri="{FF2B5EF4-FFF2-40B4-BE49-F238E27FC236}">
                <a16:creationId xmlns:a16="http://schemas.microsoft.com/office/drawing/2014/main" id="{408F6BA1-6D0F-2090-B113-18A26C3FE079}"/>
              </a:ext>
            </a:extLst>
          </p:cNvPr>
          <p:cNvGrpSpPr/>
          <p:nvPr/>
        </p:nvGrpSpPr>
        <p:grpSpPr>
          <a:xfrm>
            <a:off x="8327574" y="4557158"/>
            <a:ext cx="3388367" cy="1574015"/>
            <a:chOff x="226315" y="-57151"/>
            <a:chExt cx="5280382" cy="3148027"/>
          </a:xfrm>
        </p:grpSpPr>
        <p:sp>
          <p:nvSpPr>
            <p:cNvPr id="80" name="TextBox 49">
              <a:extLst>
                <a:ext uri="{FF2B5EF4-FFF2-40B4-BE49-F238E27FC236}">
                  <a16:creationId xmlns:a16="http://schemas.microsoft.com/office/drawing/2014/main" id="{57881E1C-42CB-C7D9-395B-C784A916C5B7}"/>
                </a:ext>
              </a:extLst>
            </p:cNvPr>
            <p:cNvSpPr txBox="1"/>
            <p:nvPr/>
          </p:nvSpPr>
          <p:spPr>
            <a:xfrm>
              <a:off x="700568" y="-57151"/>
              <a:ext cx="4806129" cy="1088759"/>
            </a:xfrm>
            <a:prstGeom prst="rect">
              <a:avLst/>
            </a:prstGeom>
          </p:spPr>
          <p:txBody>
            <a:bodyPr wrap="square" lIns="0" tIns="0" rIns="0" bIns="0" rtlCol="0" anchor="t">
              <a:spAutoFit/>
            </a:bodyPr>
            <a:lstStyle/>
            <a:p>
              <a:pPr algn="ctr">
                <a:lnSpc>
                  <a:spcPts val="2239"/>
                </a:lnSpc>
              </a:pPr>
              <a:r>
                <a:rPr lang="pt-BR" sz="1600" b="1" dirty="0">
                  <a:latin typeface="Calibri" panose="020F0502020204030204" pitchFamily="34" charset="0"/>
                </a:rPr>
                <a:t>Governança Contemporânea (2011-presente)</a:t>
              </a:r>
              <a:endParaRPr lang="en-US" sz="1600" b="1" dirty="0">
                <a:solidFill>
                  <a:srgbClr val="151857"/>
                </a:solidFill>
                <a:latin typeface="Calibri" panose="020F0502020204030204" pitchFamily="34" charset="0"/>
                <a:ea typeface="Liberation Sans Bold"/>
                <a:cs typeface="Liberation Sans Bold"/>
                <a:sym typeface="Liberation Sans Bold"/>
              </a:endParaRPr>
            </a:p>
          </p:txBody>
        </p:sp>
        <p:sp>
          <p:nvSpPr>
            <p:cNvPr id="81" name="TextBox 50">
              <a:extLst>
                <a:ext uri="{FF2B5EF4-FFF2-40B4-BE49-F238E27FC236}">
                  <a16:creationId xmlns:a16="http://schemas.microsoft.com/office/drawing/2014/main" id="{FCBEDD81-7F0E-8CF3-67C9-3EDE159362AC}"/>
                </a:ext>
              </a:extLst>
            </p:cNvPr>
            <p:cNvSpPr txBox="1"/>
            <p:nvPr/>
          </p:nvSpPr>
          <p:spPr>
            <a:xfrm>
              <a:off x="226315" y="1120338"/>
              <a:ext cx="4806131" cy="1970538"/>
            </a:xfrm>
            <a:prstGeom prst="rect">
              <a:avLst/>
            </a:prstGeom>
          </p:spPr>
          <p:txBody>
            <a:bodyPr lIns="0" tIns="0" rIns="0" bIns="0" rtlCol="0" anchor="t">
              <a:spAutoFit/>
            </a:bodyPr>
            <a:lstStyle/>
            <a:p>
              <a:endParaRPr lang="pt-BR" sz="1067" b="1" dirty="0">
                <a:solidFill>
                  <a:srgbClr val="5B5B5B"/>
                </a:solidFill>
                <a:latin typeface="Calibri" panose="020F0502020204030204" pitchFamily="34" charset="0"/>
                <a:ea typeface="Liberation Sans"/>
                <a:cs typeface="Liberation Sans"/>
                <a:sym typeface="Liberation Sans"/>
              </a:endParaRPr>
            </a:p>
            <a:p>
              <a:pPr marL="190510" indent="-190510">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2013: </a:t>
              </a:r>
              <a:r>
                <a:rPr lang="pt-BR" sz="1067" dirty="0">
                  <a:solidFill>
                    <a:srgbClr val="5B5B5B"/>
                  </a:solidFill>
                  <a:latin typeface="Calibri" panose="020F0502020204030204" pitchFamily="34" charset="0"/>
                  <a:ea typeface="Liberation Sans"/>
                  <a:cs typeface="Liberation Sans"/>
                  <a:sym typeface="Liberation Sans"/>
                </a:rPr>
                <a:t>Lei Anticorrupção no Brasil (Lei 12.846) fortalece a responsabilidade das empresas.</a:t>
              </a:r>
            </a:p>
            <a:p>
              <a:pPr marL="190510" indent="-190510">
                <a:buFont typeface="Arial" panose="020B0604020202020204" pitchFamily="34" charset="0"/>
                <a:buChar char="•"/>
              </a:pPr>
              <a:r>
                <a:rPr lang="pt-BR" sz="1067" b="1" dirty="0">
                  <a:solidFill>
                    <a:srgbClr val="5B5B5B"/>
                  </a:solidFill>
                  <a:latin typeface="Calibri" panose="020F0502020204030204" pitchFamily="34" charset="0"/>
                  <a:ea typeface="Liberation Sans"/>
                  <a:cs typeface="Liberation Sans"/>
                  <a:sym typeface="Liberation Sans"/>
                </a:rPr>
                <a:t> 2023-2025: </a:t>
              </a:r>
              <a:r>
                <a:rPr lang="pt-BR" sz="1067" dirty="0">
                  <a:solidFill>
                    <a:srgbClr val="5B5B5B"/>
                  </a:solidFill>
                  <a:latin typeface="Calibri" panose="020F0502020204030204" pitchFamily="34" charset="0"/>
                  <a:ea typeface="Liberation Sans"/>
                  <a:cs typeface="Liberation Sans"/>
                  <a:sym typeface="Liberation Sans"/>
                </a:rPr>
                <a:t>Avanço da integração de práticas ESG (Environmental, Social </a:t>
              </a:r>
              <a:r>
                <a:rPr lang="pt-BR" sz="1067" dirty="0" err="1">
                  <a:solidFill>
                    <a:srgbClr val="5B5B5B"/>
                  </a:solidFill>
                  <a:latin typeface="Calibri" panose="020F0502020204030204" pitchFamily="34" charset="0"/>
                  <a:ea typeface="Liberation Sans"/>
                  <a:cs typeface="Liberation Sans"/>
                  <a:sym typeface="Liberation Sans"/>
                </a:rPr>
                <a:t>and</a:t>
              </a:r>
              <a:r>
                <a:rPr lang="pt-BR" sz="1067" dirty="0">
                  <a:solidFill>
                    <a:srgbClr val="5B5B5B"/>
                  </a:solidFill>
                  <a:latin typeface="Calibri" panose="020F0502020204030204" pitchFamily="34" charset="0"/>
                  <a:ea typeface="Liberation Sans"/>
                  <a:cs typeface="Liberation Sans"/>
                  <a:sym typeface="Liberation Sans"/>
                </a:rPr>
                <a:t> Governance) às estruturas de governança tradicionais..</a:t>
              </a:r>
            </a:p>
          </p:txBody>
        </p:sp>
      </p:grpSp>
      <p:sp>
        <p:nvSpPr>
          <p:cNvPr id="82" name="Freeform 3">
            <a:extLst>
              <a:ext uri="{FF2B5EF4-FFF2-40B4-BE49-F238E27FC236}">
                <a16:creationId xmlns:a16="http://schemas.microsoft.com/office/drawing/2014/main" id="{5D418E13-3FB4-5CC8-D5FD-5ED05BBDA7BD}"/>
              </a:ext>
            </a:extLst>
          </p:cNvPr>
          <p:cNvSpPr/>
          <p:nvPr/>
        </p:nvSpPr>
        <p:spPr>
          <a:xfrm>
            <a:off x="10972781" y="0"/>
            <a:ext cx="1003529" cy="993494"/>
          </a:xfrm>
          <a:custGeom>
            <a:avLst/>
            <a:gdLst/>
            <a:ahLst/>
            <a:cxnLst/>
            <a:rect l="l" t="t" r="r" b="b"/>
            <a:pathLst>
              <a:path w="1505294" h="1490241">
                <a:moveTo>
                  <a:pt x="0" y="0"/>
                </a:moveTo>
                <a:lnTo>
                  <a:pt x="1505294" y="0"/>
                </a:lnTo>
                <a:lnTo>
                  <a:pt x="1505294" y="1490241"/>
                </a:lnTo>
                <a:lnTo>
                  <a:pt x="0" y="149024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pt-BR" sz="1200" dirty="0"/>
          </a:p>
        </p:txBody>
      </p:sp>
      <p:sp>
        <p:nvSpPr>
          <p:cNvPr id="86" name="TextBox 8">
            <a:extLst>
              <a:ext uri="{FF2B5EF4-FFF2-40B4-BE49-F238E27FC236}">
                <a16:creationId xmlns:a16="http://schemas.microsoft.com/office/drawing/2014/main" id="{11BD7EB7-AD03-8EC9-A91B-60F2CC3ED3BA}"/>
              </a:ext>
            </a:extLst>
          </p:cNvPr>
          <p:cNvSpPr txBox="1"/>
          <p:nvPr/>
        </p:nvSpPr>
        <p:spPr>
          <a:xfrm rot="16200000">
            <a:off x="8853522" y="3511660"/>
            <a:ext cx="6074562" cy="618118"/>
          </a:xfrm>
          <a:prstGeom prst="rect">
            <a:avLst/>
          </a:prstGeom>
        </p:spPr>
        <p:txBody>
          <a:bodyPr wrap="square" lIns="0" tIns="0" rIns="0" bIns="0" rtlCol="0" anchor="t">
            <a:spAutoFit/>
          </a:bodyPr>
          <a:lstStyle/>
          <a:p>
            <a:pPr algn="ctr">
              <a:lnSpc>
                <a:spcPts val="5269"/>
              </a:lnSpc>
            </a:pPr>
            <a:r>
              <a:rPr lang="pt-BR" sz="3200" b="1" dirty="0">
                <a:solidFill>
                  <a:srgbClr val="000000"/>
                </a:solidFill>
                <a:latin typeface="Montserrat 1 Bold"/>
                <a:ea typeface="Montserrat 1 Bold"/>
                <a:cs typeface="Montserrat 1 Bold"/>
                <a:sym typeface="Montserrat 1 Bold"/>
              </a:rPr>
              <a:t>Breve História da da GC</a:t>
            </a:r>
          </a:p>
        </p:txBody>
      </p:sp>
    </p:spTree>
    <p:extLst>
      <p:ext uri="{BB962C8B-B14F-4D97-AF65-F5344CB8AC3E}">
        <p14:creationId xmlns:p14="http://schemas.microsoft.com/office/powerpoint/2010/main" val="873775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E0F9-AF2D-EA88-775F-8CB47228D76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0248B4F8-CEA6-FE01-80EB-DB1DA71C488D}"/>
              </a:ext>
            </a:extLst>
          </p:cNvPr>
          <p:cNvGrpSpPr/>
          <p:nvPr/>
        </p:nvGrpSpPr>
        <p:grpSpPr>
          <a:xfrm>
            <a:off x="1182165" y="900908"/>
            <a:ext cx="4855214" cy="774061"/>
            <a:chOff x="0" y="0"/>
            <a:chExt cx="4996431" cy="698500"/>
          </a:xfrm>
        </p:grpSpPr>
        <p:sp>
          <p:nvSpPr>
            <p:cNvPr id="4" name="Freeform 4">
              <a:extLst>
                <a:ext uri="{FF2B5EF4-FFF2-40B4-BE49-F238E27FC236}">
                  <a16:creationId xmlns:a16="http://schemas.microsoft.com/office/drawing/2014/main" id="{3BA4DFD3-0282-990C-458D-26B1948F3306}"/>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975" dirty="0"/>
            </a:p>
          </p:txBody>
        </p:sp>
        <p:sp>
          <p:nvSpPr>
            <p:cNvPr id="5" name="TextBox 5">
              <a:extLst>
                <a:ext uri="{FF2B5EF4-FFF2-40B4-BE49-F238E27FC236}">
                  <a16:creationId xmlns:a16="http://schemas.microsoft.com/office/drawing/2014/main" id="{58D440D0-E62B-A0A7-0337-54BDC2C78F38}"/>
                </a:ext>
              </a:extLst>
            </p:cNvPr>
            <p:cNvSpPr txBox="1"/>
            <p:nvPr/>
          </p:nvSpPr>
          <p:spPr>
            <a:xfrm>
              <a:off x="114300" y="-66675"/>
              <a:ext cx="4767831" cy="765175"/>
            </a:xfrm>
            <a:prstGeom prst="rect">
              <a:avLst/>
            </a:prstGeom>
          </p:spPr>
          <p:txBody>
            <a:bodyPr lIns="27517" tIns="27517" rIns="27517" bIns="27517" rtlCol="0" anchor="ctr"/>
            <a:lstStyle/>
            <a:p>
              <a:pPr algn="ctr">
                <a:lnSpc>
                  <a:spcPts val="1950"/>
                </a:lnSpc>
              </a:pPr>
              <a:endParaRPr lang="pt-BR" sz="975" dirty="0"/>
            </a:p>
          </p:txBody>
        </p:sp>
      </p:grpSp>
      <p:grpSp>
        <p:nvGrpSpPr>
          <p:cNvPr id="6" name="Group 6">
            <a:extLst>
              <a:ext uri="{FF2B5EF4-FFF2-40B4-BE49-F238E27FC236}">
                <a16:creationId xmlns:a16="http://schemas.microsoft.com/office/drawing/2014/main" id="{232ABCCE-D319-AA3E-BCF8-44C9FDA70EF8}"/>
              </a:ext>
            </a:extLst>
          </p:cNvPr>
          <p:cNvGrpSpPr/>
          <p:nvPr/>
        </p:nvGrpSpPr>
        <p:grpSpPr>
          <a:xfrm>
            <a:off x="1290396" y="869951"/>
            <a:ext cx="7533436" cy="701742"/>
            <a:chOff x="0" y="0"/>
            <a:chExt cx="5424277" cy="698500"/>
          </a:xfrm>
        </p:grpSpPr>
        <p:sp>
          <p:nvSpPr>
            <p:cNvPr id="7" name="Freeform 7">
              <a:extLst>
                <a:ext uri="{FF2B5EF4-FFF2-40B4-BE49-F238E27FC236}">
                  <a16:creationId xmlns:a16="http://schemas.microsoft.com/office/drawing/2014/main" id="{D6B6F66C-8ACF-8964-BFC9-5AE395B68D89}"/>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975" dirty="0"/>
            </a:p>
          </p:txBody>
        </p:sp>
        <p:sp>
          <p:nvSpPr>
            <p:cNvPr id="8" name="TextBox 8">
              <a:extLst>
                <a:ext uri="{FF2B5EF4-FFF2-40B4-BE49-F238E27FC236}">
                  <a16:creationId xmlns:a16="http://schemas.microsoft.com/office/drawing/2014/main" id="{7D99FD22-CF8E-2DB9-20AE-F8BED916CC44}"/>
                </a:ext>
              </a:extLst>
            </p:cNvPr>
            <p:cNvSpPr txBox="1"/>
            <p:nvPr/>
          </p:nvSpPr>
          <p:spPr>
            <a:xfrm>
              <a:off x="114300" y="-66675"/>
              <a:ext cx="5195677" cy="765175"/>
            </a:xfrm>
            <a:prstGeom prst="rect">
              <a:avLst/>
            </a:prstGeom>
          </p:spPr>
          <p:txBody>
            <a:bodyPr lIns="27517" tIns="27517" rIns="27517" bIns="27517" rtlCol="0" anchor="ctr"/>
            <a:lstStyle/>
            <a:p>
              <a:pPr algn="ctr">
                <a:lnSpc>
                  <a:spcPts val="1950"/>
                </a:lnSpc>
              </a:pPr>
              <a:endParaRPr lang="pt-BR" sz="975" dirty="0"/>
            </a:p>
          </p:txBody>
        </p:sp>
      </p:grpSp>
      <p:sp>
        <p:nvSpPr>
          <p:cNvPr id="26" name="Freeform 26">
            <a:extLst>
              <a:ext uri="{FF2B5EF4-FFF2-40B4-BE49-F238E27FC236}">
                <a16:creationId xmlns:a16="http://schemas.microsoft.com/office/drawing/2014/main" id="{85DA1EE6-5F93-5EB8-FD6C-803148D8D26F}"/>
              </a:ext>
            </a:extLst>
          </p:cNvPr>
          <p:cNvSpPr/>
          <p:nvPr/>
        </p:nvSpPr>
        <p:spPr>
          <a:xfrm rot="-10800000" flipH="1">
            <a:off x="627116" y="2133823"/>
            <a:ext cx="1734964" cy="873089"/>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975" dirty="0"/>
          </a:p>
        </p:txBody>
      </p:sp>
      <p:sp>
        <p:nvSpPr>
          <p:cNvPr id="33" name="TextBox 33">
            <a:extLst>
              <a:ext uri="{FF2B5EF4-FFF2-40B4-BE49-F238E27FC236}">
                <a16:creationId xmlns:a16="http://schemas.microsoft.com/office/drawing/2014/main" id="{F130E4E2-44C2-D12B-A6C9-222704216A3B}"/>
              </a:ext>
            </a:extLst>
          </p:cNvPr>
          <p:cNvSpPr txBox="1"/>
          <p:nvPr/>
        </p:nvSpPr>
        <p:spPr>
          <a:xfrm>
            <a:off x="2337950" y="1076326"/>
            <a:ext cx="8029399" cy="294953"/>
          </a:xfrm>
          <a:prstGeom prst="rect">
            <a:avLst/>
          </a:prstGeom>
        </p:spPr>
        <p:txBody>
          <a:bodyPr wrap="square" lIns="0" tIns="0" rIns="0" bIns="0" rtlCol="0" anchor="t">
            <a:spAutoFit/>
          </a:bodyPr>
          <a:lstStyle/>
          <a:p>
            <a:pPr>
              <a:lnSpc>
                <a:spcPts val="2253"/>
              </a:lnSpc>
            </a:pPr>
            <a:r>
              <a:rPr lang="pt-BR" sz="2167" b="1" dirty="0">
                <a:solidFill>
                  <a:srgbClr val="FFFFFF"/>
                </a:solidFill>
                <a:latin typeface="Montserrat 1 Bold"/>
                <a:ea typeface="Montserrat 1 Bold"/>
                <a:cs typeface="Montserrat 1 Bold"/>
                <a:sym typeface="Montserrat 1 Bold"/>
              </a:rPr>
              <a:t>A Boa Governança afeta a todos</a:t>
            </a:r>
          </a:p>
        </p:txBody>
      </p:sp>
      <p:sp>
        <p:nvSpPr>
          <p:cNvPr id="17" name="CaixaDeTexto 16">
            <a:extLst>
              <a:ext uri="{FF2B5EF4-FFF2-40B4-BE49-F238E27FC236}">
                <a16:creationId xmlns:a16="http://schemas.microsoft.com/office/drawing/2014/main" id="{3907BB10-52D0-2EEE-13E1-3F8E1892881B}"/>
              </a:ext>
            </a:extLst>
          </p:cNvPr>
          <p:cNvSpPr txBox="1"/>
          <p:nvPr/>
        </p:nvSpPr>
        <p:spPr>
          <a:xfrm>
            <a:off x="940812" y="2625328"/>
            <a:ext cx="3827217" cy="1707519"/>
          </a:xfrm>
          <a:prstGeom prst="rect">
            <a:avLst/>
          </a:prstGeom>
          <a:noFill/>
        </p:spPr>
        <p:txBody>
          <a:bodyPr wrap="square">
            <a:spAutoFit/>
          </a:bodyPr>
          <a:lstStyle/>
          <a:p>
            <a:pPr algn="r">
              <a:lnSpc>
                <a:spcPct val="150000"/>
              </a:lnSpc>
              <a:buNone/>
            </a:pPr>
            <a:r>
              <a:rPr lang="pt-BR" b="1" dirty="0">
                <a:latin typeface="Calibri" panose="020F0502020204030204" pitchFamily="34" charset="0"/>
              </a:rPr>
              <a:t>FAMÍLIA/SÓCIOS</a:t>
            </a:r>
            <a:endParaRPr lang="pt-BR" dirty="0">
              <a:latin typeface="Calibri" panose="020F0502020204030204" pitchFamily="34" charset="0"/>
            </a:endParaRPr>
          </a:p>
          <a:p>
            <a:pPr algn="r">
              <a:lnSpc>
                <a:spcPct val="150000"/>
              </a:lnSpc>
              <a:buFont typeface="Arial" panose="020B0604020202020204" pitchFamily="34" charset="0"/>
              <a:buChar char="•"/>
            </a:pPr>
            <a:r>
              <a:rPr lang="pt-BR" dirty="0">
                <a:latin typeface="Calibri" panose="020F0502020204030204" pitchFamily="34" charset="0"/>
              </a:rPr>
              <a:t>Reduz conflitos</a:t>
            </a:r>
          </a:p>
          <a:p>
            <a:pPr algn="r">
              <a:lnSpc>
                <a:spcPct val="150000"/>
              </a:lnSpc>
              <a:buFont typeface="Arial" panose="020B0604020202020204" pitchFamily="34" charset="0"/>
              <a:buChar char="•"/>
            </a:pPr>
            <a:r>
              <a:rPr lang="pt-BR" dirty="0">
                <a:latin typeface="Calibri" panose="020F0502020204030204" pitchFamily="34" charset="0"/>
              </a:rPr>
              <a:t>Clarifica papéis</a:t>
            </a:r>
          </a:p>
          <a:p>
            <a:pPr algn="r">
              <a:lnSpc>
                <a:spcPct val="150000"/>
              </a:lnSpc>
              <a:buFont typeface="Arial" panose="020B0604020202020204" pitchFamily="34" charset="0"/>
              <a:buChar char="•"/>
            </a:pPr>
            <a:r>
              <a:rPr lang="pt-BR" dirty="0">
                <a:latin typeface="Calibri" panose="020F0502020204030204" pitchFamily="34" charset="0"/>
              </a:rPr>
              <a:t>Protege minoritários</a:t>
            </a:r>
          </a:p>
        </p:txBody>
      </p:sp>
      <p:sp>
        <p:nvSpPr>
          <p:cNvPr id="19" name="CaixaDeTexto 18">
            <a:extLst>
              <a:ext uri="{FF2B5EF4-FFF2-40B4-BE49-F238E27FC236}">
                <a16:creationId xmlns:a16="http://schemas.microsoft.com/office/drawing/2014/main" id="{16CB6138-9798-447B-433C-B397B8E34E01}"/>
              </a:ext>
            </a:extLst>
          </p:cNvPr>
          <p:cNvSpPr txBox="1"/>
          <p:nvPr/>
        </p:nvSpPr>
        <p:spPr>
          <a:xfrm>
            <a:off x="5076978" y="2603371"/>
            <a:ext cx="3639666" cy="2031325"/>
          </a:xfrm>
          <a:prstGeom prst="rect">
            <a:avLst/>
          </a:prstGeom>
          <a:noFill/>
        </p:spPr>
        <p:txBody>
          <a:bodyPr wrap="square">
            <a:spAutoFit/>
          </a:bodyPr>
          <a:lstStyle/>
          <a:p>
            <a:pPr>
              <a:lnSpc>
                <a:spcPct val="150000"/>
              </a:lnSpc>
              <a:buNone/>
            </a:pPr>
            <a:r>
              <a:rPr lang="pt-BR" b="1" dirty="0">
                <a:latin typeface="Calibri" panose="020F0502020204030204" pitchFamily="34" charset="0"/>
              </a:rPr>
              <a:t>FUNCIONÁRIOS</a:t>
            </a:r>
            <a:endParaRPr lang="pt-BR" dirty="0">
              <a:latin typeface="Calibri" panose="020F0502020204030204" pitchFamily="34" charset="0"/>
            </a:endParaRPr>
          </a:p>
          <a:p>
            <a:pPr>
              <a:lnSpc>
                <a:spcPct val="150000"/>
              </a:lnSpc>
              <a:buFont typeface="Arial" panose="020B0604020202020204" pitchFamily="34" charset="0"/>
              <a:buChar char="•"/>
            </a:pPr>
            <a:r>
              <a:rPr lang="pt-BR" dirty="0">
                <a:latin typeface="Calibri" panose="020F0502020204030204" pitchFamily="34" charset="0"/>
              </a:rPr>
              <a:t>Transparência nas decisões</a:t>
            </a:r>
          </a:p>
          <a:p>
            <a:pPr>
              <a:lnSpc>
                <a:spcPct val="150000"/>
              </a:lnSpc>
              <a:buFont typeface="Arial" panose="020B0604020202020204" pitchFamily="34" charset="0"/>
              <a:buChar char="•"/>
            </a:pPr>
            <a:r>
              <a:rPr lang="pt-BR" dirty="0">
                <a:latin typeface="Calibri" panose="020F0502020204030204" pitchFamily="34" charset="0"/>
              </a:rPr>
              <a:t>Estabilidade organizacional</a:t>
            </a:r>
          </a:p>
          <a:p>
            <a:pPr>
              <a:lnSpc>
                <a:spcPct val="150000"/>
              </a:lnSpc>
              <a:buFont typeface="Arial" panose="020B0604020202020204" pitchFamily="34" charset="0"/>
              <a:buChar char="•"/>
            </a:pPr>
            <a:r>
              <a:rPr lang="pt-BR" dirty="0">
                <a:latin typeface="Calibri" panose="020F0502020204030204" pitchFamily="34" charset="0"/>
              </a:rPr>
              <a:t>Oportunidades claras</a:t>
            </a:r>
          </a:p>
          <a:p>
            <a:pPr>
              <a:buNone/>
            </a:pPr>
            <a:endParaRPr lang="pt-BR" dirty="0">
              <a:latin typeface="Calibri" panose="020F0502020204030204" pitchFamily="34" charset="0"/>
            </a:endParaRPr>
          </a:p>
        </p:txBody>
      </p:sp>
      <p:sp>
        <p:nvSpPr>
          <p:cNvPr id="29" name="CaixaDeTexto 28">
            <a:extLst>
              <a:ext uri="{FF2B5EF4-FFF2-40B4-BE49-F238E27FC236}">
                <a16:creationId xmlns:a16="http://schemas.microsoft.com/office/drawing/2014/main" id="{57416A6C-1907-EAFF-140B-E58597896EDE}"/>
              </a:ext>
            </a:extLst>
          </p:cNvPr>
          <p:cNvSpPr txBox="1"/>
          <p:nvPr/>
        </p:nvSpPr>
        <p:spPr>
          <a:xfrm>
            <a:off x="5129334" y="4725334"/>
            <a:ext cx="3158881" cy="1707519"/>
          </a:xfrm>
          <a:prstGeom prst="rect">
            <a:avLst/>
          </a:prstGeom>
          <a:noFill/>
        </p:spPr>
        <p:txBody>
          <a:bodyPr wrap="square">
            <a:spAutoFit/>
          </a:bodyPr>
          <a:lstStyle/>
          <a:p>
            <a:pPr>
              <a:lnSpc>
                <a:spcPct val="150000"/>
              </a:lnSpc>
              <a:buNone/>
            </a:pPr>
            <a:r>
              <a:rPr lang="pt-BR" b="1" dirty="0">
                <a:latin typeface="Calibri" panose="020F0502020204030204" pitchFamily="34" charset="0"/>
              </a:rPr>
              <a:t>CLIENTES</a:t>
            </a:r>
            <a:endParaRPr lang="pt-BR" dirty="0">
              <a:latin typeface="Calibri" panose="020F0502020204030204" pitchFamily="34" charset="0"/>
            </a:endParaRPr>
          </a:p>
          <a:p>
            <a:pPr>
              <a:lnSpc>
                <a:spcPct val="150000"/>
              </a:lnSpc>
              <a:buFont typeface="Arial" panose="020B0604020202020204" pitchFamily="34" charset="0"/>
              <a:buChar char="•"/>
            </a:pPr>
            <a:r>
              <a:rPr lang="pt-BR" dirty="0">
                <a:latin typeface="Calibri" panose="020F0502020204030204" pitchFamily="34" charset="0"/>
              </a:rPr>
              <a:t>Maior confiabilidade</a:t>
            </a:r>
          </a:p>
          <a:p>
            <a:pPr>
              <a:lnSpc>
                <a:spcPct val="150000"/>
              </a:lnSpc>
              <a:buFont typeface="Arial" panose="020B0604020202020204" pitchFamily="34" charset="0"/>
              <a:buChar char="•"/>
            </a:pPr>
            <a:r>
              <a:rPr lang="pt-BR" dirty="0">
                <a:latin typeface="Calibri" panose="020F0502020204030204" pitchFamily="34" charset="0"/>
              </a:rPr>
              <a:t>Decisões mais rápidas</a:t>
            </a:r>
          </a:p>
          <a:p>
            <a:pPr>
              <a:lnSpc>
                <a:spcPct val="150000"/>
              </a:lnSpc>
              <a:buFont typeface="Arial" panose="020B0604020202020204" pitchFamily="34" charset="0"/>
              <a:buChar char="•"/>
            </a:pPr>
            <a:r>
              <a:rPr lang="pt-BR" dirty="0">
                <a:latin typeface="Calibri" panose="020F0502020204030204" pitchFamily="34" charset="0"/>
              </a:rPr>
              <a:t>Relacionamento estável</a:t>
            </a:r>
          </a:p>
        </p:txBody>
      </p:sp>
      <p:sp>
        <p:nvSpPr>
          <p:cNvPr id="31" name="CaixaDeTexto 30">
            <a:extLst>
              <a:ext uri="{FF2B5EF4-FFF2-40B4-BE49-F238E27FC236}">
                <a16:creationId xmlns:a16="http://schemas.microsoft.com/office/drawing/2014/main" id="{C7DF3AAD-F22E-DF78-1197-D20B0D4D7E81}"/>
              </a:ext>
            </a:extLst>
          </p:cNvPr>
          <p:cNvSpPr txBox="1"/>
          <p:nvPr/>
        </p:nvSpPr>
        <p:spPr>
          <a:xfrm>
            <a:off x="1182165" y="4748480"/>
            <a:ext cx="3639666" cy="1707519"/>
          </a:xfrm>
          <a:prstGeom prst="rect">
            <a:avLst/>
          </a:prstGeom>
          <a:noFill/>
        </p:spPr>
        <p:txBody>
          <a:bodyPr wrap="square">
            <a:spAutoFit/>
          </a:bodyPr>
          <a:lstStyle/>
          <a:p>
            <a:pPr algn="r">
              <a:lnSpc>
                <a:spcPct val="150000"/>
              </a:lnSpc>
              <a:buNone/>
            </a:pPr>
            <a:r>
              <a:rPr lang="pt-BR" b="1" dirty="0">
                <a:latin typeface="Calibri" panose="020F0502020204030204" pitchFamily="34" charset="0"/>
              </a:rPr>
              <a:t>FORNECEDORES</a:t>
            </a:r>
            <a:endParaRPr lang="pt-BR" dirty="0">
              <a:latin typeface="Calibri" panose="020F0502020204030204" pitchFamily="34" charset="0"/>
            </a:endParaRPr>
          </a:p>
          <a:p>
            <a:pPr algn="r">
              <a:lnSpc>
                <a:spcPct val="150000"/>
              </a:lnSpc>
              <a:buFont typeface="Arial" panose="020B0604020202020204" pitchFamily="34" charset="0"/>
              <a:buChar char="•"/>
            </a:pPr>
            <a:r>
              <a:rPr lang="pt-BR" dirty="0">
                <a:latin typeface="Calibri" panose="020F0502020204030204" pitchFamily="34" charset="0"/>
              </a:rPr>
              <a:t>Processos previsíveis</a:t>
            </a:r>
          </a:p>
          <a:p>
            <a:pPr algn="r">
              <a:lnSpc>
                <a:spcPct val="150000"/>
              </a:lnSpc>
              <a:buFont typeface="Arial" panose="020B0604020202020204" pitchFamily="34" charset="0"/>
              <a:buChar char="•"/>
            </a:pPr>
            <a:r>
              <a:rPr lang="pt-BR" dirty="0">
                <a:latin typeface="Calibri" panose="020F0502020204030204" pitchFamily="34" charset="0"/>
              </a:rPr>
              <a:t>Pagamentos organizados</a:t>
            </a:r>
          </a:p>
          <a:p>
            <a:pPr algn="r">
              <a:lnSpc>
                <a:spcPct val="150000"/>
              </a:lnSpc>
              <a:buFont typeface="Arial" panose="020B0604020202020204" pitchFamily="34" charset="0"/>
              <a:buChar char="•"/>
            </a:pPr>
            <a:r>
              <a:rPr lang="pt-BR" dirty="0">
                <a:latin typeface="Calibri" panose="020F0502020204030204" pitchFamily="34" charset="0"/>
              </a:rPr>
              <a:t>Contratos claros</a:t>
            </a:r>
          </a:p>
        </p:txBody>
      </p:sp>
      <p:sp>
        <p:nvSpPr>
          <p:cNvPr id="14" name="Freeform 9">
            <a:extLst>
              <a:ext uri="{FF2B5EF4-FFF2-40B4-BE49-F238E27FC236}">
                <a16:creationId xmlns:a16="http://schemas.microsoft.com/office/drawing/2014/main" id="{D324CD42-904D-1BFA-7CB0-752590DD1050}"/>
              </a:ext>
            </a:extLst>
          </p:cNvPr>
          <p:cNvSpPr/>
          <p:nvPr/>
        </p:nvSpPr>
        <p:spPr>
          <a:xfrm>
            <a:off x="8288215" y="849920"/>
            <a:ext cx="3903785"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4">
              <a:extLst>
                <a:ext uri="{96DAC541-7B7A-43D3-8B79-37D633B846F1}">
                  <asvg:svgBlip xmlns:asvg="http://schemas.microsoft.com/office/drawing/2016/SVG/main" r:embed="rId5"/>
                </a:ext>
              </a:extLst>
            </a:blip>
            <a:stretch>
              <a:fillRect r="-34969"/>
            </a:stretch>
          </a:blipFill>
        </p:spPr>
        <p:txBody>
          <a:bodyPr/>
          <a:lstStyle/>
          <a:p>
            <a:endParaRPr lang="pt-BR" sz="1200" dirty="0"/>
          </a:p>
        </p:txBody>
      </p:sp>
    </p:spTree>
    <p:extLst>
      <p:ext uri="{BB962C8B-B14F-4D97-AF65-F5344CB8AC3E}">
        <p14:creationId xmlns:p14="http://schemas.microsoft.com/office/powerpoint/2010/main" val="1433018221"/>
      </p:ext>
    </p:extLst>
  </p:cSld>
  <p:clrMapOvr>
    <a:masterClrMapping/>
  </p:clrMapOvr>
  <p:transition>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FBD8-5103-19DC-8218-86ADB900C58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6469655-9630-2188-A2F1-7CD60C83D3E4}"/>
              </a:ext>
            </a:extLst>
          </p:cNvPr>
          <p:cNvGrpSpPr/>
          <p:nvPr/>
        </p:nvGrpSpPr>
        <p:grpSpPr>
          <a:xfrm>
            <a:off x="978567" y="900908"/>
            <a:ext cx="5058811" cy="774061"/>
            <a:chOff x="0" y="0"/>
            <a:chExt cx="4996431" cy="698500"/>
          </a:xfrm>
        </p:grpSpPr>
        <p:sp>
          <p:nvSpPr>
            <p:cNvPr id="4" name="Freeform 4">
              <a:extLst>
                <a:ext uri="{FF2B5EF4-FFF2-40B4-BE49-F238E27FC236}">
                  <a16:creationId xmlns:a16="http://schemas.microsoft.com/office/drawing/2014/main" id="{FC06A239-CBDC-A727-98E5-229D6C74B1E2}"/>
                </a:ext>
              </a:extLst>
            </p:cNvPr>
            <p:cNvSpPr/>
            <p:nvPr/>
          </p:nvSpPr>
          <p:spPr>
            <a:xfrm>
              <a:off x="436" y="0"/>
              <a:ext cx="4995558" cy="698500"/>
            </a:xfrm>
            <a:custGeom>
              <a:avLst/>
              <a:gdLst/>
              <a:ahLst/>
              <a:cxnLst/>
              <a:rect l="l" t="t" r="r" b="b"/>
              <a:pathLst>
                <a:path w="4995558" h="698500">
                  <a:moveTo>
                    <a:pt x="4994852" y="351214"/>
                  </a:moveTo>
                  <a:lnTo>
                    <a:pt x="4793937" y="696536"/>
                  </a:lnTo>
                  <a:cubicBezTo>
                    <a:pt x="4793230" y="697752"/>
                    <a:pt x="4791929" y="698500"/>
                    <a:pt x="4790523" y="698500"/>
                  </a:cubicBezTo>
                  <a:lnTo>
                    <a:pt x="205036" y="698500"/>
                  </a:lnTo>
                  <a:cubicBezTo>
                    <a:pt x="203629" y="698500"/>
                    <a:pt x="202329" y="697752"/>
                    <a:pt x="201621" y="696536"/>
                  </a:cubicBezTo>
                  <a:lnTo>
                    <a:pt x="707" y="351214"/>
                  </a:lnTo>
                  <a:cubicBezTo>
                    <a:pt x="0" y="350000"/>
                    <a:pt x="0" y="348500"/>
                    <a:pt x="707" y="347286"/>
                  </a:cubicBezTo>
                  <a:lnTo>
                    <a:pt x="201621" y="1964"/>
                  </a:lnTo>
                  <a:cubicBezTo>
                    <a:pt x="202329" y="748"/>
                    <a:pt x="203629" y="0"/>
                    <a:pt x="205036" y="0"/>
                  </a:cubicBezTo>
                  <a:lnTo>
                    <a:pt x="4790523" y="0"/>
                  </a:lnTo>
                  <a:cubicBezTo>
                    <a:pt x="4791929" y="0"/>
                    <a:pt x="4793230" y="748"/>
                    <a:pt x="4793937" y="1964"/>
                  </a:cubicBezTo>
                  <a:lnTo>
                    <a:pt x="4994852" y="347286"/>
                  </a:lnTo>
                  <a:cubicBezTo>
                    <a:pt x="4995558" y="348500"/>
                    <a:pt x="4995558" y="350000"/>
                    <a:pt x="4994852" y="351214"/>
                  </a:cubicBezTo>
                  <a:close/>
                </a:path>
              </a:pathLst>
            </a:custGeom>
            <a:solidFill>
              <a:srgbClr val="000000">
                <a:alpha val="0"/>
              </a:srgbClr>
            </a:solidFill>
            <a:ln w="38100" cap="sq">
              <a:solidFill>
                <a:srgbClr val="73BFE7"/>
              </a:solidFill>
              <a:prstDash val="solid"/>
              <a:miter/>
            </a:ln>
          </p:spPr>
          <p:txBody>
            <a:bodyPr/>
            <a:lstStyle/>
            <a:p>
              <a:endParaRPr lang="pt-BR" sz="975" dirty="0"/>
            </a:p>
          </p:txBody>
        </p:sp>
        <p:sp>
          <p:nvSpPr>
            <p:cNvPr id="5" name="TextBox 5">
              <a:extLst>
                <a:ext uri="{FF2B5EF4-FFF2-40B4-BE49-F238E27FC236}">
                  <a16:creationId xmlns:a16="http://schemas.microsoft.com/office/drawing/2014/main" id="{4820910D-B7B7-589A-74A0-BE1FB8D00221}"/>
                </a:ext>
              </a:extLst>
            </p:cNvPr>
            <p:cNvSpPr txBox="1"/>
            <p:nvPr/>
          </p:nvSpPr>
          <p:spPr>
            <a:xfrm>
              <a:off x="114300" y="-66675"/>
              <a:ext cx="4767831" cy="765175"/>
            </a:xfrm>
            <a:prstGeom prst="rect">
              <a:avLst/>
            </a:prstGeom>
          </p:spPr>
          <p:txBody>
            <a:bodyPr lIns="27517" tIns="27517" rIns="27517" bIns="27517" rtlCol="0" anchor="ctr"/>
            <a:lstStyle/>
            <a:p>
              <a:pPr algn="ctr">
                <a:lnSpc>
                  <a:spcPts val="1950"/>
                </a:lnSpc>
              </a:pPr>
              <a:endParaRPr lang="pt-BR" sz="975" dirty="0"/>
            </a:p>
          </p:txBody>
        </p:sp>
      </p:grpSp>
      <p:grpSp>
        <p:nvGrpSpPr>
          <p:cNvPr id="6" name="Group 6">
            <a:extLst>
              <a:ext uri="{FF2B5EF4-FFF2-40B4-BE49-F238E27FC236}">
                <a16:creationId xmlns:a16="http://schemas.microsoft.com/office/drawing/2014/main" id="{8A632BC1-C36C-5EE8-7D66-32E994A526D2}"/>
              </a:ext>
            </a:extLst>
          </p:cNvPr>
          <p:cNvGrpSpPr/>
          <p:nvPr/>
        </p:nvGrpSpPr>
        <p:grpSpPr>
          <a:xfrm>
            <a:off x="1290396" y="869951"/>
            <a:ext cx="7533436" cy="701742"/>
            <a:chOff x="0" y="0"/>
            <a:chExt cx="5424277" cy="698500"/>
          </a:xfrm>
        </p:grpSpPr>
        <p:sp>
          <p:nvSpPr>
            <p:cNvPr id="7" name="Freeform 7">
              <a:extLst>
                <a:ext uri="{FF2B5EF4-FFF2-40B4-BE49-F238E27FC236}">
                  <a16:creationId xmlns:a16="http://schemas.microsoft.com/office/drawing/2014/main" id="{0C762683-96BE-385E-46A6-628A3D16688B}"/>
                </a:ext>
              </a:extLst>
            </p:cNvPr>
            <p:cNvSpPr/>
            <p:nvPr/>
          </p:nvSpPr>
          <p:spPr>
            <a:xfrm>
              <a:off x="0" y="0"/>
              <a:ext cx="5424277" cy="698500"/>
            </a:xfrm>
            <a:custGeom>
              <a:avLst/>
              <a:gdLst/>
              <a:ahLst/>
              <a:cxnLst/>
              <a:rect l="l" t="t" r="r" b="b"/>
              <a:pathLst>
                <a:path w="5424277" h="698500">
                  <a:moveTo>
                    <a:pt x="5424277" y="349250"/>
                  </a:moveTo>
                  <a:lnTo>
                    <a:pt x="5221077" y="698500"/>
                  </a:lnTo>
                  <a:lnTo>
                    <a:pt x="203200" y="698500"/>
                  </a:lnTo>
                  <a:lnTo>
                    <a:pt x="0" y="349250"/>
                  </a:lnTo>
                  <a:lnTo>
                    <a:pt x="203200" y="0"/>
                  </a:lnTo>
                  <a:lnTo>
                    <a:pt x="5221077" y="0"/>
                  </a:lnTo>
                  <a:lnTo>
                    <a:pt x="5424277" y="349250"/>
                  </a:lnTo>
                  <a:close/>
                </a:path>
              </a:pathLst>
            </a:custGeom>
            <a:solidFill>
              <a:srgbClr val="1A86AD"/>
            </a:solidFill>
          </p:spPr>
          <p:txBody>
            <a:bodyPr/>
            <a:lstStyle/>
            <a:p>
              <a:endParaRPr lang="pt-BR" sz="975" dirty="0"/>
            </a:p>
          </p:txBody>
        </p:sp>
        <p:sp>
          <p:nvSpPr>
            <p:cNvPr id="8" name="TextBox 8">
              <a:extLst>
                <a:ext uri="{FF2B5EF4-FFF2-40B4-BE49-F238E27FC236}">
                  <a16:creationId xmlns:a16="http://schemas.microsoft.com/office/drawing/2014/main" id="{9ADBB1A0-65DF-ECD3-67B1-EDDE1AEB58E9}"/>
                </a:ext>
              </a:extLst>
            </p:cNvPr>
            <p:cNvSpPr txBox="1"/>
            <p:nvPr/>
          </p:nvSpPr>
          <p:spPr>
            <a:xfrm>
              <a:off x="114300" y="-66675"/>
              <a:ext cx="5195677" cy="765175"/>
            </a:xfrm>
            <a:prstGeom prst="rect">
              <a:avLst/>
            </a:prstGeom>
          </p:spPr>
          <p:txBody>
            <a:bodyPr lIns="27517" tIns="27517" rIns="27517" bIns="27517" rtlCol="0" anchor="ctr"/>
            <a:lstStyle/>
            <a:p>
              <a:pPr algn="ctr">
                <a:lnSpc>
                  <a:spcPts val="1950"/>
                </a:lnSpc>
              </a:pPr>
              <a:endParaRPr lang="pt-BR" sz="975" dirty="0"/>
            </a:p>
          </p:txBody>
        </p:sp>
      </p:grpSp>
      <p:sp>
        <p:nvSpPr>
          <p:cNvPr id="26" name="Freeform 26">
            <a:extLst>
              <a:ext uri="{FF2B5EF4-FFF2-40B4-BE49-F238E27FC236}">
                <a16:creationId xmlns:a16="http://schemas.microsoft.com/office/drawing/2014/main" id="{C78420FA-6DEA-DE1E-11C2-1880E789574D}"/>
              </a:ext>
            </a:extLst>
          </p:cNvPr>
          <p:cNvSpPr/>
          <p:nvPr/>
        </p:nvSpPr>
        <p:spPr>
          <a:xfrm rot="-10800000" flipH="1">
            <a:off x="627116" y="2133823"/>
            <a:ext cx="1734964" cy="873089"/>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975" dirty="0"/>
          </a:p>
        </p:txBody>
      </p:sp>
      <p:sp>
        <p:nvSpPr>
          <p:cNvPr id="33" name="TextBox 33">
            <a:extLst>
              <a:ext uri="{FF2B5EF4-FFF2-40B4-BE49-F238E27FC236}">
                <a16:creationId xmlns:a16="http://schemas.microsoft.com/office/drawing/2014/main" id="{8490E43E-B5B7-8A61-02BB-08F75452CA81}"/>
              </a:ext>
            </a:extLst>
          </p:cNvPr>
          <p:cNvSpPr txBox="1"/>
          <p:nvPr/>
        </p:nvSpPr>
        <p:spPr>
          <a:xfrm>
            <a:off x="2337950" y="1076326"/>
            <a:ext cx="8029399" cy="294953"/>
          </a:xfrm>
          <a:prstGeom prst="rect">
            <a:avLst/>
          </a:prstGeom>
        </p:spPr>
        <p:txBody>
          <a:bodyPr wrap="square" lIns="0" tIns="0" rIns="0" bIns="0" rtlCol="0" anchor="t">
            <a:spAutoFit/>
          </a:bodyPr>
          <a:lstStyle/>
          <a:p>
            <a:pPr>
              <a:lnSpc>
                <a:spcPts val="2253"/>
              </a:lnSpc>
            </a:pPr>
            <a:r>
              <a:rPr lang="pt-BR" sz="2167" b="1" dirty="0">
                <a:solidFill>
                  <a:srgbClr val="FFFFFF"/>
                </a:solidFill>
                <a:latin typeface="Montserrat 1 Bold"/>
                <a:ea typeface="Montserrat 1 Bold"/>
                <a:cs typeface="Montserrat 1 Bold"/>
                <a:sym typeface="Montserrat 1 Bold"/>
              </a:rPr>
              <a:t>Porque vale a pena!</a:t>
            </a:r>
          </a:p>
        </p:txBody>
      </p:sp>
      <p:sp>
        <p:nvSpPr>
          <p:cNvPr id="15" name="CaixaDeTexto 14">
            <a:extLst>
              <a:ext uri="{FF2B5EF4-FFF2-40B4-BE49-F238E27FC236}">
                <a16:creationId xmlns:a16="http://schemas.microsoft.com/office/drawing/2014/main" id="{1A23FCA1-5816-1386-DAFB-AA744DB4C255}"/>
              </a:ext>
            </a:extLst>
          </p:cNvPr>
          <p:cNvSpPr txBox="1"/>
          <p:nvPr/>
        </p:nvSpPr>
        <p:spPr>
          <a:xfrm>
            <a:off x="639202" y="2701109"/>
            <a:ext cx="4665525" cy="1707519"/>
          </a:xfrm>
          <a:prstGeom prst="rect">
            <a:avLst/>
          </a:prstGeom>
          <a:noFill/>
        </p:spPr>
        <p:txBody>
          <a:bodyPr wrap="square">
            <a:spAutoFit/>
          </a:bodyPr>
          <a:lstStyle/>
          <a:p>
            <a:pPr algn="r">
              <a:lnSpc>
                <a:spcPct val="150000"/>
              </a:lnSpc>
            </a:pPr>
            <a:r>
              <a:rPr lang="pt-BR" b="1" dirty="0">
                <a:latin typeface="Calibri" panose="020F0502020204030204" pitchFamily="34" charset="0"/>
              </a:rPr>
              <a:t>REDUÇÃO DE CONFLITOS </a:t>
            </a:r>
          </a:p>
          <a:p>
            <a:pPr marL="285750" indent="-285750" algn="r">
              <a:lnSpc>
                <a:spcPct val="150000"/>
              </a:lnSpc>
              <a:buFont typeface="Arial" panose="020B0604020202020204" pitchFamily="34" charset="0"/>
              <a:buChar char="•"/>
            </a:pPr>
            <a:r>
              <a:rPr lang="pt-BR" dirty="0">
                <a:latin typeface="Calibri" panose="020F0502020204030204" pitchFamily="34" charset="0"/>
              </a:rPr>
              <a:t>Menos brigas familiares/societárias</a:t>
            </a:r>
          </a:p>
          <a:p>
            <a:pPr marL="285750" indent="-285750" algn="r">
              <a:lnSpc>
                <a:spcPct val="150000"/>
              </a:lnSpc>
              <a:buFont typeface="Arial" panose="020B0604020202020204" pitchFamily="34" charset="0"/>
              <a:buChar char="•"/>
            </a:pPr>
            <a:r>
              <a:rPr lang="pt-BR" dirty="0">
                <a:latin typeface="Calibri" panose="020F0502020204030204" pitchFamily="34" charset="0"/>
              </a:rPr>
              <a:t>Decisões mais rápidas</a:t>
            </a:r>
          </a:p>
          <a:p>
            <a:pPr marL="285750" indent="-285750" algn="r">
              <a:lnSpc>
                <a:spcPct val="150000"/>
              </a:lnSpc>
              <a:buFont typeface="Arial" panose="020B0604020202020204" pitchFamily="34" charset="0"/>
              <a:buChar char="•"/>
            </a:pPr>
            <a:r>
              <a:rPr lang="pt-BR" dirty="0">
                <a:latin typeface="Calibri" panose="020F0502020204030204" pitchFamily="34" charset="0"/>
              </a:rPr>
              <a:t>Ambiente mais profissional</a:t>
            </a:r>
          </a:p>
        </p:txBody>
      </p:sp>
      <p:sp>
        <p:nvSpPr>
          <p:cNvPr id="16" name="CaixaDeTexto 15">
            <a:extLst>
              <a:ext uri="{FF2B5EF4-FFF2-40B4-BE49-F238E27FC236}">
                <a16:creationId xmlns:a16="http://schemas.microsoft.com/office/drawing/2014/main" id="{DF54DB38-C903-D83D-43E9-C5D0F21ABA59}"/>
              </a:ext>
            </a:extLst>
          </p:cNvPr>
          <p:cNvSpPr txBox="1"/>
          <p:nvPr/>
        </p:nvSpPr>
        <p:spPr>
          <a:xfrm>
            <a:off x="5613675" y="2679152"/>
            <a:ext cx="4886937" cy="1707519"/>
          </a:xfrm>
          <a:prstGeom prst="rect">
            <a:avLst/>
          </a:prstGeom>
          <a:noFill/>
        </p:spPr>
        <p:txBody>
          <a:bodyPr wrap="square">
            <a:spAutoFit/>
          </a:bodyPr>
          <a:lstStyle/>
          <a:p>
            <a:pPr>
              <a:lnSpc>
                <a:spcPct val="150000"/>
              </a:lnSpc>
              <a:buNone/>
            </a:pPr>
            <a:r>
              <a:rPr lang="pt-BR" b="1" dirty="0">
                <a:latin typeface="Calibri" panose="020F0502020204030204" pitchFamily="34" charset="0"/>
              </a:rPr>
              <a:t>MELHORIA FINANCEIRA</a:t>
            </a:r>
            <a:endParaRPr lang="pt-BR" dirty="0">
              <a:latin typeface="Calibri" panose="020F0502020204030204" pitchFamily="34" charset="0"/>
            </a:endParaRPr>
          </a:p>
          <a:p>
            <a:pPr>
              <a:lnSpc>
                <a:spcPct val="150000"/>
              </a:lnSpc>
              <a:buFont typeface="Arial" panose="020B0604020202020204" pitchFamily="34" charset="0"/>
              <a:buChar char="•"/>
            </a:pPr>
            <a:r>
              <a:rPr lang="pt-BR" dirty="0">
                <a:latin typeface="Calibri" panose="020F0502020204030204" pitchFamily="34" charset="0"/>
              </a:rPr>
              <a:t>Acesso mais fácil a crédito</a:t>
            </a:r>
          </a:p>
          <a:p>
            <a:pPr>
              <a:lnSpc>
                <a:spcPct val="150000"/>
              </a:lnSpc>
              <a:buFont typeface="Arial" panose="020B0604020202020204" pitchFamily="34" charset="0"/>
              <a:buChar char="•"/>
            </a:pPr>
            <a:r>
              <a:rPr lang="pt-BR" dirty="0">
                <a:latin typeface="Calibri" panose="020F0502020204030204" pitchFamily="34" charset="0"/>
              </a:rPr>
              <a:t>Valorização da empresa</a:t>
            </a:r>
          </a:p>
          <a:p>
            <a:pPr>
              <a:lnSpc>
                <a:spcPct val="150000"/>
              </a:lnSpc>
              <a:buFont typeface="Arial" panose="020B0604020202020204" pitchFamily="34" charset="0"/>
              <a:buChar char="•"/>
            </a:pPr>
            <a:r>
              <a:rPr lang="pt-BR" dirty="0">
                <a:latin typeface="Calibri" panose="020F0502020204030204" pitchFamily="34" charset="0"/>
              </a:rPr>
              <a:t>Controles mais rigorosos</a:t>
            </a:r>
          </a:p>
        </p:txBody>
      </p:sp>
      <p:sp>
        <p:nvSpPr>
          <p:cNvPr id="18" name="CaixaDeTexto 17">
            <a:extLst>
              <a:ext uri="{FF2B5EF4-FFF2-40B4-BE49-F238E27FC236}">
                <a16:creationId xmlns:a16="http://schemas.microsoft.com/office/drawing/2014/main" id="{BF8D27DC-CA0A-58C4-CE74-7FA156C1CE64}"/>
              </a:ext>
            </a:extLst>
          </p:cNvPr>
          <p:cNvSpPr txBox="1"/>
          <p:nvPr/>
        </p:nvSpPr>
        <p:spPr>
          <a:xfrm>
            <a:off x="2220690" y="4563004"/>
            <a:ext cx="5835705" cy="2123017"/>
          </a:xfrm>
          <a:prstGeom prst="rect">
            <a:avLst/>
          </a:prstGeom>
          <a:noFill/>
        </p:spPr>
        <p:txBody>
          <a:bodyPr wrap="square">
            <a:spAutoFit/>
          </a:bodyPr>
          <a:lstStyle/>
          <a:p>
            <a:pPr algn="r">
              <a:lnSpc>
                <a:spcPct val="150000"/>
              </a:lnSpc>
              <a:buNone/>
            </a:pPr>
            <a:r>
              <a:rPr lang="pt-BR" b="1" dirty="0">
                <a:latin typeface="Calibri" panose="020F0502020204030204" pitchFamily="34" charset="0"/>
              </a:rPr>
              <a:t>SUSTENTABILIDADE</a:t>
            </a:r>
          </a:p>
          <a:p>
            <a:pPr marL="285750" indent="-285750" algn="r">
              <a:lnSpc>
                <a:spcPct val="150000"/>
              </a:lnSpc>
              <a:buFont typeface="Arial" panose="020B0604020202020204" pitchFamily="34" charset="0"/>
              <a:buChar char="•"/>
            </a:pPr>
            <a:r>
              <a:rPr lang="pt-BR" dirty="0">
                <a:latin typeface="Calibri" panose="020F0502020204030204" pitchFamily="34" charset="0"/>
              </a:rPr>
              <a:t>Empresas familiares passam melhor para próxima geração</a:t>
            </a:r>
          </a:p>
          <a:p>
            <a:pPr marL="285750" indent="-285750" algn="r">
              <a:lnSpc>
                <a:spcPct val="150000"/>
              </a:lnSpc>
              <a:buFont typeface="Arial" panose="020B0604020202020204" pitchFamily="34" charset="0"/>
              <a:buChar char="•"/>
            </a:pPr>
            <a:r>
              <a:rPr lang="pt-BR" dirty="0">
                <a:latin typeface="Calibri" panose="020F0502020204030204" pitchFamily="34" charset="0"/>
              </a:rPr>
              <a:t>Cooperativas têm menos crises internas</a:t>
            </a:r>
          </a:p>
          <a:p>
            <a:pPr marL="285750" indent="-285750" algn="r">
              <a:lnSpc>
                <a:spcPct val="150000"/>
              </a:lnSpc>
              <a:buFont typeface="Arial" panose="020B0604020202020204" pitchFamily="34" charset="0"/>
              <a:buChar char="•"/>
            </a:pPr>
            <a:r>
              <a:rPr lang="pt-BR" dirty="0">
                <a:latin typeface="Calibri" panose="020F0502020204030204" pitchFamily="34" charset="0"/>
              </a:rPr>
              <a:t>Crescimento mais organizado</a:t>
            </a:r>
          </a:p>
        </p:txBody>
      </p:sp>
      <p:sp>
        <p:nvSpPr>
          <p:cNvPr id="17" name="Freeform 9">
            <a:extLst>
              <a:ext uri="{FF2B5EF4-FFF2-40B4-BE49-F238E27FC236}">
                <a16:creationId xmlns:a16="http://schemas.microsoft.com/office/drawing/2014/main" id="{3308D26D-A624-D581-E37A-2B358EF82774}"/>
              </a:ext>
            </a:extLst>
          </p:cNvPr>
          <p:cNvSpPr/>
          <p:nvPr/>
        </p:nvSpPr>
        <p:spPr>
          <a:xfrm>
            <a:off x="8288215" y="849920"/>
            <a:ext cx="3903785" cy="55829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4">
              <a:extLst>
                <a:ext uri="{96DAC541-7B7A-43D3-8B79-37D633B846F1}">
                  <asvg:svgBlip xmlns:asvg="http://schemas.microsoft.com/office/drawing/2016/SVG/main" r:embed="rId5"/>
                </a:ext>
              </a:extLst>
            </a:blip>
            <a:stretch>
              <a:fillRect r="-34969"/>
            </a:stretch>
          </a:blipFill>
        </p:spPr>
        <p:txBody>
          <a:bodyPr/>
          <a:lstStyle/>
          <a:p>
            <a:endParaRPr lang="pt-BR" sz="1200" dirty="0"/>
          </a:p>
        </p:txBody>
      </p:sp>
    </p:spTree>
    <p:extLst>
      <p:ext uri="{BB962C8B-B14F-4D97-AF65-F5344CB8AC3E}">
        <p14:creationId xmlns:p14="http://schemas.microsoft.com/office/powerpoint/2010/main" val="3075668577"/>
      </p:ext>
    </p:extLst>
  </p:cSld>
  <p:clrMapOvr>
    <a:masterClrMapping/>
  </p:clrMapOvr>
  <p:transition>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B7D9-500B-50DD-5C66-B04A87EC25B9}"/>
            </a:ext>
          </a:extLst>
        </p:cNvPr>
        <p:cNvGrpSpPr/>
        <p:nvPr/>
      </p:nvGrpSpPr>
      <p:grpSpPr>
        <a:xfrm>
          <a:off x="0" y="0"/>
          <a:ext cx="0" cy="0"/>
          <a:chOff x="0" y="0"/>
          <a:chExt cx="0" cy="0"/>
        </a:xfrm>
      </p:grpSpPr>
      <p:sp>
        <p:nvSpPr>
          <p:cNvPr id="26" name="Freeform 26">
            <a:extLst>
              <a:ext uri="{FF2B5EF4-FFF2-40B4-BE49-F238E27FC236}">
                <a16:creationId xmlns:a16="http://schemas.microsoft.com/office/drawing/2014/main" id="{7E3413D6-7835-028E-B8D2-90D17C0A5920}"/>
              </a:ext>
            </a:extLst>
          </p:cNvPr>
          <p:cNvSpPr/>
          <p:nvPr/>
        </p:nvSpPr>
        <p:spPr>
          <a:xfrm rot="-10800000" flipH="1">
            <a:off x="580401" y="788980"/>
            <a:ext cx="1734964" cy="873089"/>
          </a:xfrm>
          <a:custGeom>
            <a:avLst/>
            <a:gdLst/>
            <a:ahLst/>
            <a:cxnLst/>
            <a:rect l="l" t="t" r="r" b="b"/>
            <a:pathLst>
              <a:path w="2285653" h="882834">
                <a:moveTo>
                  <a:pt x="2285653" y="0"/>
                </a:moveTo>
                <a:lnTo>
                  <a:pt x="0" y="0"/>
                </a:lnTo>
                <a:lnTo>
                  <a:pt x="0" y="882833"/>
                </a:lnTo>
                <a:lnTo>
                  <a:pt x="2285653" y="882833"/>
                </a:lnTo>
                <a:lnTo>
                  <a:pt x="22856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sz="975" dirty="0"/>
          </a:p>
        </p:txBody>
      </p:sp>
      <p:sp>
        <p:nvSpPr>
          <p:cNvPr id="17" name="CaixaDeTexto 16">
            <a:extLst>
              <a:ext uri="{FF2B5EF4-FFF2-40B4-BE49-F238E27FC236}">
                <a16:creationId xmlns:a16="http://schemas.microsoft.com/office/drawing/2014/main" id="{45918AE0-3232-7CEB-5366-C43690ECAE06}"/>
              </a:ext>
            </a:extLst>
          </p:cNvPr>
          <p:cNvSpPr txBox="1"/>
          <p:nvPr/>
        </p:nvSpPr>
        <p:spPr>
          <a:xfrm>
            <a:off x="1447883" y="1321052"/>
            <a:ext cx="7898665" cy="4042773"/>
          </a:xfrm>
          <a:prstGeom prst="rect">
            <a:avLst/>
          </a:prstGeom>
          <a:noFill/>
        </p:spPr>
        <p:txBody>
          <a:bodyPr wrap="square">
            <a:spAutoFit/>
          </a:bodyPr>
          <a:lstStyle/>
          <a:p>
            <a:r>
              <a:rPr lang="pt-BR" sz="3200" b="1" dirty="0">
                <a:latin typeface="Calibri" panose="020F0502020204030204" pitchFamily="34" charset="0"/>
              </a:rPr>
              <a:t> </a:t>
            </a:r>
          </a:p>
          <a:p>
            <a:r>
              <a:rPr lang="pt-BR" sz="3200" b="1" dirty="0">
                <a:latin typeface="Calibri" panose="020F0502020204030204" pitchFamily="34" charset="0"/>
              </a:rPr>
              <a:t>A BOA GOVERNANÇA </a:t>
            </a:r>
            <a:r>
              <a:rPr lang="pt-BR" sz="2000" b="1" dirty="0">
                <a:latin typeface="Calibri" panose="020F0502020204030204" pitchFamily="34" charset="0"/>
              </a:rPr>
              <a:t>materializa valores</a:t>
            </a:r>
            <a:endParaRPr lang="pt-BR" sz="3200" b="1" dirty="0">
              <a:latin typeface="Calibri" panose="020F0502020204030204" pitchFamily="34" charset="0"/>
            </a:endParaRPr>
          </a:p>
          <a:p>
            <a:endParaRPr lang="pt-BR" b="1" dirty="0">
              <a:latin typeface="Calibri" panose="020F0502020204030204" pitchFamily="34" charset="0"/>
            </a:endParaRPr>
          </a:p>
          <a:p>
            <a:pPr marL="285750" indent="-285750">
              <a:lnSpc>
                <a:spcPct val="200000"/>
              </a:lnSpc>
              <a:buFont typeface="Arial" panose="020B0604020202020204" pitchFamily="34" charset="0"/>
              <a:buChar char="•"/>
            </a:pPr>
            <a:r>
              <a:rPr lang="pt-BR" b="1" dirty="0">
                <a:latin typeface="Calibri" panose="020F0502020204030204" pitchFamily="34" charset="0"/>
              </a:rPr>
              <a:t>TRANSPARÊNCIA</a:t>
            </a:r>
            <a:r>
              <a:rPr lang="pt-BR" dirty="0">
                <a:latin typeface="Calibri" panose="020F0502020204030204" pitchFamily="34" charset="0"/>
              </a:rPr>
              <a:t> → Prestação de contas obrigatória </a:t>
            </a:r>
          </a:p>
          <a:p>
            <a:pPr marL="285750" indent="-285750">
              <a:lnSpc>
                <a:spcPct val="200000"/>
              </a:lnSpc>
              <a:buFont typeface="Arial" panose="020B0604020202020204" pitchFamily="34" charset="0"/>
              <a:buChar char="•"/>
            </a:pPr>
            <a:r>
              <a:rPr lang="pt-BR" b="1" dirty="0">
                <a:latin typeface="Calibri" panose="020F0502020204030204" pitchFamily="34" charset="0"/>
              </a:rPr>
              <a:t>RESPEITO</a:t>
            </a:r>
            <a:r>
              <a:rPr lang="pt-BR" dirty="0">
                <a:latin typeface="Calibri" panose="020F0502020204030204" pitchFamily="34" charset="0"/>
              </a:rPr>
              <a:t> → Todos têm voz nas decisões </a:t>
            </a:r>
          </a:p>
          <a:p>
            <a:pPr marL="285750" indent="-285750">
              <a:lnSpc>
                <a:spcPct val="200000"/>
              </a:lnSpc>
              <a:buFont typeface="Arial" panose="020B0604020202020204" pitchFamily="34" charset="0"/>
              <a:buChar char="•"/>
            </a:pPr>
            <a:r>
              <a:rPr lang="pt-BR" b="1" dirty="0">
                <a:latin typeface="Calibri" panose="020F0502020204030204" pitchFamily="34" charset="0"/>
              </a:rPr>
              <a:t>EQUIDADE</a:t>
            </a:r>
            <a:r>
              <a:rPr lang="pt-BR" dirty="0">
                <a:latin typeface="Calibri" panose="020F0502020204030204" pitchFamily="34" charset="0"/>
              </a:rPr>
              <a:t> → Processo justo para todos </a:t>
            </a:r>
          </a:p>
          <a:p>
            <a:pPr marL="285750" indent="-285750">
              <a:lnSpc>
                <a:spcPct val="200000"/>
              </a:lnSpc>
              <a:buFont typeface="Arial" panose="020B0604020202020204" pitchFamily="34" charset="0"/>
              <a:buChar char="•"/>
            </a:pPr>
            <a:r>
              <a:rPr lang="pt-BR" b="1" dirty="0">
                <a:latin typeface="Calibri" panose="020F0502020204030204" pitchFamily="34" charset="0"/>
              </a:rPr>
              <a:t>RESPONSABILIDADE</a:t>
            </a:r>
            <a:r>
              <a:rPr lang="pt-BR" dirty="0">
                <a:latin typeface="Calibri" panose="020F0502020204030204" pitchFamily="34" charset="0"/>
              </a:rPr>
              <a:t> → Cada um sabe suas obrigações</a:t>
            </a:r>
          </a:p>
          <a:p>
            <a:pPr marL="285750" indent="-285750">
              <a:lnSpc>
                <a:spcPct val="200000"/>
              </a:lnSpc>
              <a:buFont typeface="Arial" panose="020B0604020202020204" pitchFamily="34" charset="0"/>
              <a:buChar char="•"/>
            </a:pPr>
            <a:r>
              <a:rPr lang="pt-BR" dirty="0">
                <a:latin typeface="Calibri" panose="020F0502020204030204" pitchFamily="34" charset="0"/>
              </a:rPr>
              <a:t> </a:t>
            </a:r>
            <a:r>
              <a:rPr lang="pt-BR" b="1" dirty="0">
                <a:latin typeface="Calibri" panose="020F0502020204030204" pitchFamily="34" charset="0"/>
              </a:rPr>
              <a:t>INTEGRIDADE</a:t>
            </a:r>
            <a:r>
              <a:rPr lang="pt-BR" dirty="0">
                <a:latin typeface="Calibri" panose="020F0502020204030204" pitchFamily="34" charset="0"/>
              </a:rPr>
              <a:t> → Regras claras e seguidas</a:t>
            </a:r>
          </a:p>
        </p:txBody>
      </p:sp>
      <p:sp>
        <p:nvSpPr>
          <p:cNvPr id="2" name="Freeform 9">
            <a:extLst>
              <a:ext uri="{FF2B5EF4-FFF2-40B4-BE49-F238E27FC236}">
                <a16:creationId xmlns:a16="http://schemas.microsoft.com/office/drawing/2014/main" id="{1BABCA9F-7CD4-11AC-D6F7-EE68E6A7AF5F}"/>
              </a:ext>
            </a:extLst>
          </p:cNvPr>
          <p:cNvSpPr/>
          <p:nvPr/>
        </p:nvSpPr>
        <p:spPr>
          <a:xfrm>
            <a:off x="7911024" y="2350753"/>
            <a:ext cx="4280976" cy="4536133"/>
          </a:xfrm>
          <a:custGeom>
            <a:avLst/>
            <a:gdLst/>
            <a:ahLst/>
            <a:cxnLst/>
            <a:rect l="l" t="t" r="r" b="b"/>
            <a:pathLst>
              <a:path w="7903340" h="8374400">
                <a:moveTo>
                  <a:pt x="0" y="0"/>
                </a:moveTo>
                <a:lnTo>
                  <a:pt x="7903339" y="0"/>
                </a:lnTo>
                <a:lnTo>
                  <a:pt x="7903339" y="8374400"/>
                </a:lnTo>
                <a:lnTo>
                  <a:pt x="0" y="8374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sz="975" dirty="0"/>
          </a:p>
        </p:txBody>
      </p:sp>
    </p:spTree>
    <p:extLst>
      <p:ext uri="{BB962C8B-B14F-4D97-AF65-F5344CB8AC3E}">
        <p14:creationId xmlns:p14="http://schemas.microsoft.com/office/powerpoint/2010/main" val="2505963306"/>
      </p:ext>
    </p:extLst>
  </p:cSld>
  <p:clrMapOvr>
    <a:masterClrMapping/>
  </p:clrMapOvr>
  <p:transition>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C12DA-1B45-9A65-C745-DEB84A81CF59}"/>
            </a:ext>
          </a:extLst>
        </p:cNvPr>
        <p:cNvGrpSpPr/>
        <p:nvPr/>
      </p:nvGrpSpPr>
      <p:grpSpPr>
        <a:xfrm>
          <a:off x="0" y="0"/>
          <a:ext cx="0" cy="0"/>
          <a:chOff x="0" y="0"/>
          <a:chExt cx="0" cy="0"/>
        </a:xfrm>
      </p:grpSpPr>
      <p:sp>
        <p:nvSpPr>
          <p:cNvPr id="7" name="Freeform 3">
            <a:extLst>
              <a:ext uri="{FF2B5EF4-FFF2-40B4-BE49-F238E27FC236}">
                <a16:creationId xmlns:a16="http://schemas.microsoft.com/office/drawing/2014/main" id="{EF9A2F5F-04F5-CE9D-99F9-CF417D53856E}"/>
              </a:ext>
            </a:extLst>
          </p:cNvPr>
          <p:cNvSpPr/>
          <p:nvPr/>
        </p:nvSpPr>
        <p:spPr>
          <a:xfrm flipH="1">
            <a:off x="465181" y="0"/>
            <a:ext cx="3613144" cy="3619547"/>
          </a:xfrm>
          <a:custGeom>
            <a:avLst/>
            <a:gdLst/>
            <a:ahLst/>
            <a:cxnLst/>
            <a:rect l="l" t="t" r="r" b="b"/>
            <a:pathLst>
              <a:path w="7266493" h="7112080">
                <a:moveTo>
                  <a:pt x="7266493" y="0"/>
                </a:moveTo>
                <a:lnTo>
                  <a:pt x="0" y="0"/>
                </a:lnTo>
                <a:lnTo>
                  <a:pt x="0" y="7112080"/>
                </a:lnTo>
                <a:lnTo>
                  <a:pt x="7266493" y="7112080"/>
                </a:lnTo>
                <a:lnTo>
                  <a:pt x="7266493" y="0"/>
                </a:lnTo>
                <a:close/>
              </a:path>
            </a:pathLst>
          </a:custGeom>
          <a:blipFill>
            <a:blip r:embed="rId2">
              <a:extLst>
                <a:ext uri="{96DAC541-7B7A-43D3-8B79-37D633B846F1}">
                  <asvg:svgBlip xmlns:asvg="http://schemas.microsoft.com/office/drawing/2016/SVG/main" r:embed="rId3"/>
                </a:ext>
              </a:extLst>
            </a:blip>
            <a:stretch>
              <a:fillRect l="-2" t="-30994" r="-34073"/>
            </a:stretch>
          </a:blipFill>
        </p:spPr>
        <p:txBody>
          <a:bodyPr/>
          <a:lstStyle/>
          <a:p>
            <a:endParaRPr lang="pt-BR" sz="1200"/>
          </a:p>
        </p:txBody>
      </p:sp>
      <p:grpSp>
        <p:nvGrpSpPr>
          <p:cNvPr id="4" name="Group 4">
            <a:extLst>
              <a:ext uri="{FF2B5EF4-FFF2-40B4-BE49-F238E27FC236}">
                <a16:creationId xmlns:a16="http://schemas.microsoft.com/office/drawing/2014/main" id="{0B83BE10-1FCE-3FB6-41F0-DBA59431355C}"/>
              </a:ext>
            </a:extLst>
          </p:cNvPr>
          <p:cNvGrpSpPr/>
          <p:nvPr/>
        </p:nvGrpSpPr>
        <p:grpSpPr>
          <a:xfrm>
            <a:off x="583936" y="1816580"/>
            <a:ext cx="3269803" cy="2809987"/>
            <a:chOff x="0" y="0"/>
            <a:chExt cx="812800" cy="698500"/>
          </a:xfrm>
          <a:blipFill dpi="0" rotWithShape="1">
            <a:blip r:embed="rId4"/>
            <a:srcRect/>
            <a:stretch>
              <a:fillRect l="-12000" t="1000" r="-17000"/>
            </a:stretch>
          </a:blipFill>
        </p:grpSpPr>
        <p:sp>
          <p:nvSpPr>
            <p:cNvPr id="5" name="Freeform 5">
              <a:extLst>
                <a:ext uri="{FF2B5EF4-FFF2-40B4-BE49-F238E27FC236}">
                  <a16:creationId xmlns:a16="http://schemas.microsoft.com/office/drawing/2014/main" id="{8A26E575-8375-D80F-952C-55DB16434399}"/>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pFill/>
            <a:ln w="190500" cap="sq">
              <a:solidFill>
                <a:srgbClr val="73BFE7"/>
              </a:solidFill>
              <a:prstDash val="solid"/>
              <a:miter/>
            </a:ln>
          </p:spPr>
          <p:txBody>
            <a:bodyPr/>
            <a:lstStyle/>
            <a:p>
              <a:endParaRPr lang="pt-BR" sz="1200"/>
            </a:p>
          </p:txBody>
        </p:sp>
      </p:grpSp>
      <p:sp>
        <p:nvSpPr>
          <p:cNvPr id="32" name="TextBox 32">
            <a:extLst>
              <a:ext uri="{FF2B5EF4-FFF2-40B4-BE49-F238E27FC236}">
                <a16:creationId xmlns:a16="http://schemas.microsoft.com/office/drawing/2014/main" id="{8D385EAC-1E7D-A5EC-EEDC-50C4B72BA291}"/>
              </a:ext>
            </a:extLst>
          </p:cNvPr>
          <p:cNvSpPr txBox="1"/>
          <p:nvPr/>
        </p:nvSpPr>
        <p:spPr>
          <a:xfrm>
            <a:off x="9367984" y="6585726"/>
            <a:ext cx="3337813" cy="587095"/>
          </a:xfrm>
          <a:prstGeom prst="rect">
            <a:avLst/>
          </a:prstGeom>
        </p:spPr>
        <p:txBody>
          <a:bodyPr lIns="33867" tIns="33867" rIns="33867" bIns="33867" rtlCol="0" anchor="ctr"/>
          <a:lstStyle/>
          <a:p>
            <a:pPr algn="ctr">
              <a:lnSpc>
                <a:spcPts val="2400"/>
              </a:lnSpc>
            </a:pPr>
            <a:endParaRPr sz="1200"/>
          </a:p>
        </p:txBody>
      </p:sp>
      <p:sp>
        <p:nvSpPr>
          <p:cNvPr id="33" name="Freeform 33">
            <a:extLst>
              <a:ext uri="{FF2B5EF4-FFF2-40B4-BE49-F238E27FC236}">
                <a16:creationId xmlns:a16="http://schemas.microsoft.com/office/drawing/2014/main" id="{9D54B36E-7FAA-258B-9534-F0CA62AE6779}"/>
              </a:ext>
            </a:extLst>
          </p:cNvPr>
          <p:cNvSpPr/>
          <p:nvPr/>
        </p:nvSpPr>
        <p:spPr>
          <a:xfrm>
            <a:off x="3885823" y="64750"/>
            <a:ext cx="686682" cy="686682"/>
          </a:xfrm>
          <a:custGeom>
            <a:avLst/>
            <a:gdLst/>
            <a:ahLst/>
            <a:cxnLst/>
            <a:rect l="l" t="t" r="r" b="b"/>
            <a:pathLst>
              <a:path w="1030023" h="1030023">
                <a:moveTo>
                  <a:pt x="0" y="0"/>
                </a:moveTo>
                <a:lnTo>
                  <a:pt x="1030023" y="0"/>
                </a:lnTo>
                <a:lnTo>
                  <a:pt x="1030023" y="1030022"/>
                </a:lnTo>
                <a:lnTo>
                  <a:pt x="0" y="1030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sz="1200" dirty="0">
              <a:latin typeface="Calibri" panose="020F0502020204030204" pitchFamily="34" charset="0"/>
            </a:endParaRPr>
          </a:p>
        </p:txBody>
      </p:sp>
      <p:sp>
        <p:nvSpPr>
          <p:cNvPr id="35" name="TextBox 35">
            <a:extLst>
              <a:ext uri="{FF2B5EF4-FFF2-40B4-BE49-F238E27FC236}">
                <a16:creationId xmlns:a16="http://schemas.microsoft.com/office/drawing/2014/main" id="{A743467B-F0C2-72A8-793B-8F196CC5EA6C}"/>
              </a:ext>
            </a:extLst>
          </p:cNvPr>
          <p:cNvSpPr txBox="1"/>
          <p:nvPr/>
        </p:nvSpPr>
        <p:spPr>
          <a:xfrm>
            <a:off x="5137826" y="1112587"/>
            <a:ext cx="7094925" cy="840038"/>
          </a:xfrm>
          <a:prstGeom prst="rect">
            <a:avLst/>
          </a:prstGeom>
        </p:spPr>
        <p:txBody>
          <a:bodyPr wrap="square" lIns="0" tIns="0" rIns="0" bIns="0" rtlCol="0" anchor="t">
            <a:spAutoFit/>
          </a:bodyPr>
          <a:lstStyle/>
          <a:p>
            <a:pPr>
              <a:lnSpc>
                <a:spcPct val="200000"/>
              </a:lnSpc>
            </a:pPr>
            <a:r>
              <a:rPr lang="pt-BR" sz="3200" b="1" dirty="0">
                <a:latin typeface="Calibri" panose="020F0502020204030204" pitchFamily="34" charset="0"/>
              </a:rPr>
              <a:t>Governança é Liberdade</a:t>
            </a:r>
          </a:p>
        </p:txBody>
      </p:sp>
      <p:sp>
        <p:nvSpPr>
          <p:cNvPr id="30" name="CaixaDeTexto 29">
            <a:extLst>
              <a:ext uri="{FF2B5EF4-FFF2-40B4-BE49-F238E27FC236}">
                <a16:creationId xmlns:a16="http://schemas.microsoft.com/office/drawing/2014/main" id="{1EC7F1D4-1149-102C-B6CF-6DBF95D2108E}"/>
              </a:ext>
            </a:extLst>
          </p:cNvPr>
          <p:cNvSpPr txBox="1"/>
          <p:nvPr/>
        </p:nvSpPr>
        <p:spPr>
          <a:xfrm>
            <a:off x="5094864" y="1800538"/>
            <a:ext cx="7898665" cy="3457998"/>
          </a:xfrm>
          <a:prstGeom prst="rect">
            <a:avLst/>
          </a:prstGeom>
          <a:noFill/>
        </p:spPr>
        <p:txBody>
          <a:bodyPr wrap="square">
            <a:spAutoFit/>
          </a:bodyPr>
          <a:lstStyle/>
          <a:p>
            <a:r>
              <a:rPr lang="pt-BR" sz="3200" b="1" dirty="0">
                <a:latin typeface="Calibri" panose="020F0502020204030204" pitchFamily="34" charset="0"/>
              </a:rPr>
              <a:t> </a:t>
            </a:r>
          </a:p>
          <a:p>
            <a:pPr>
              <a:lnSpc>
                <a:spcPct val="200000"/>
              </a:lnSpc>
            </a:pPr>
            <a:r>
              <a:rPr lang="pt-BR" sz="2400" b="1" dirty="0">
                <a:latin typeface="Calibri" panose="020F0502020204030204" pitchFamily="34" charset="0"/>
              </a:rPr>
              <a:t>Governança é Liberdade</a:t>
            </a:r>
          </a:p>
          <a:p>
            <a:pPr marL="285750" indent="-285750">
              <a:lnSpc>
                <a:spcPct val="200000"/>
              </a:lnSpc>
              <a:buFont typeface="Arial" panose="020B0604020202020204" pitchFamily="34" charset="0"/>
              <a:buChar char="•"/>
            </a:pPr>
            <a:r>
              <a:rPr lang="pt-BR" b="1" dirty="0">
                <a:latin typeface="Calibri" panose="020F0502020204030204" pitchFamily="34" charset="0"/>
              </a:rPr>
              <a:t>NÃO É LIMITAÇÃO </a:t>
            </a:r>
            <a:r>
              <a:rPr lang="pt-BR" dirty="0">
                <a:latin typeface="Calibri" panose="020F0502020204030204" pitchFamily="34" charset="0"/>
              </a:rPr>
              <a:t>- é clareza sobre limites</a:t>
            </a:r>
          </a:p>
          <a:p>
            <a:pPr marL="285750" indent="-285750">
              <a:lnSpc>
                <a:spcPct val="200000"/>
              </a:lnSpc>
              <a:buFont typeface="Arial" panose="020B0604020202020204" pitchFamily="34" charset="0"/>
              <a:buChar char="•"/>
            </a:pPr>
            <a:r>
              <a:rPr lang="pt-BR" b="1" dirty="0">
                <a:latin typeface="Calibri" panose="020F0502020204030204" pitchFamily="34" charset="0"/>
              </a:rPr>
              <a:t>NÃO É BUROCRACIA </a:t>
            </a:r>
            <a:r>
              <a:rPr lang="pt-BR" dirty="0">
                <a:latin typeface="Calibri" panose="020F0502020204030204" pitchFamily="34" charset="0"/>
              </a:rPr>
              <a:t>- é processo organizado</a:t>
            </a:r>
          </a:p>
          <a:p>
            <a:pPr marL="285750" indent="-285750">
              <a:lnSpc>
                <a:spcPct val="200000"/>
              </a:lnSpc>
              <a:buFont typeface="Arial" panose="020B0604020202020204" pitchFamily="34" charset="0"/>
              <a:buChar char="•"/>
            </a:pPr>
            <a:r>
              <a:rPr lang="pt-BR" b="1" dirty="0">
                <a:latin typeface="Calibri" panose="020F0502020204030204" pitchFamily="34" charset="0"/>
              </a:rPr>
              <a:t>NÃO É DESCONFIANÇA </a:t>
            </a:r>
            <a:r>
              <a:rPr lang="pt-BR" dirty="0">
                <a:latin typeface="Calibri" panose="020F0502020204030204" pitchFamily="34" charset="0"/>
              </a:rPr>
              <a:t>- é transparência</a:t>
            </a:r>
          </a:p>
          <a:p>
            <a:pPr marL="285750" indent="-285750">
              <a:lnSpc>
                <a:spcPct val="200000"/>
              </a:lnSpc>
              <a:buFont typeface="Arial" panose="020B0604020202020204" pitchFamily="34" charset="0"/>
              <a:buChar char="•"/>
            </a:pPr>
            <a:r>
              <a:rPr lang="pt-BR" b="1" dirty="0">
                <a:latin typeface="Calibri" panose="020F0502020204030204" pitchFamily="34" charset="0"/>
              </a:rPr>
              <a:t>NÃO É COMPLICAÇÃO </a:t>
            </a:r>
            <a:r>
              <a:rPr lang="pt-BR" dirty="0">
                <a:latin typeface="Calibri" panose="020F0502020204030204" pitchFamily="34" charset="0"/>
              </a:rPr>
              <a:t>- é simplificação</a:t>
            </a:r>
          </a:p>
        </p:txBody>
      </p:sp>
      <p:sp>
        <p:nvSpPr>
          <p:cNvPr id="8" name="Freeform 6">
            <a:extLst>
              <a:ext uri="{FF2B5EF4-FFF2-40B4-BE49-F238E27FC236}">
                <a16:creationId xmlns:a16="http://schemas.microsoft.com/office/drawing/2014/main" id="{D33FD6B1-10F6-F31C-75EA-16561ADD7529}"/>
              </a:ext>
            </a:extLst>
          </p:cNvPr>
          <p:cNvSpPr/>
          <p:nvPr/>
        </p:nvSpPr>
        <p:spPr>
          <a:xfrm flipH="1">
            <a:off x="1514962" y="4030347"/>
            <a:ext cx="3613143" cy="2827653"/>
          </a:xfrm>
          <a:custGeom>
            <a:avLst/>
            <a:gdLst/>
            <a:ahLst/>
            <a:cxnLst/>
            <a:rect l="l" t="t" r="r" b="b"/>
            <a:pathLst>
              <a:path w="5419714" h="5742744">
                <a:moveTo>
                  <a:pt x="5419714" y="0"/>
                </a:moveTo>
                <a:lnTo>
                  <a:pt x="0" y="0"/>
                </a:lnTo>
                <a:lnTo>
                  <a:pt x="0" y="5742743"/>
                </a:lnTo>
                <a:lnTo>
                  <a:pt x="5419714" y="5742743"/>
                </a:lnTo>
                <a:lnTo>
                  <a:pt x="5419714" y="0"/>
                </a:lnTo>
                <a:close/>
              </a:path>
            </a:pathLst>
          </a:custGeom>
          <a:blipFill>
            <a:blip r:embed="rId7">
              <a:extLst>
                <a:ext uri="{96DAC541-7B7A-43D3-8B79-37D633B846F1}">
                  <asvg:svgBlip xmlns:asvg="http://schemas.microsoft.com/office/drawing/2016/SVG/main" r:embed="rId8"/>
                </a:ext>
              </a:extLst>
            </a:blip>
            <a:stretch>
              <a:fillRect b="-35395"/>
            </a:stretch>
          </a:blipFill>
        </p:spPr>
        <p:txBody>
          <a:bodyPr/>
          <a:lstStyle/>
          <a:p>
            <a:endParaRPr lang="pt-BR" sz="1200" dirty="0"/>
          </a:p>
        </p:txBody>
      </p:sp>
      <p:sp>
        <p:nvSpPr>
          <p:cNvPr id="9" name="Freeform 34">
            <a:extLst>
              <a:ext uri="{FF2B5EF4-FFF2-40B4-BE49-F238E27FC236}">
                <a16:creationId xmlns:a16="http://schemas.microsoft.com/office/drawing/2014/main" id="{4189CCE0-99DB-1997-DCE3-16CD36689817}"/>
              </a:ext>
            </a:extLst>
          </p:cNvPr>
          <p:cNvSpPr/>
          <p:nvPr/>
        </p:nvSpPr>
        <p:spPr>
          <a:xfrm>
            <a:off x="11197389" y="0"/>
            <a:ext cx="1076114" cy="1009868"/>
          </a:xfrm>
          <a:custGeom>
            <a:avLst/>
            <a:gdLst/>
            <a:ahLst/>
            <a:cxnLst/>
            <a:rect l="l" t="t" r="r" b="b"/>
            <a:pathLst>
              <a:path w="2084782" h="2116529">
                <a:moveTo>
                  <a:pt x="0" y="0"/>
                </a:moveTo>
                <a:lnTo>
                  <a:pt x="2084782" y="0"/>
                </a:lnTo>
                <a:lnTo>
                  <a:pt x="2084782" y="2116530"/>
                </a:lnTo>
                <a:lnTo>
                  <a:pt x="0" y="2116530"/>
                </a:lnTo>
                <a:lnTo>
                  <a:pt x="0" y="0"/>
                </a:lnTo>
                <a:close/>
              </a:path>
            </a:pathLst>
          </a:custGeom>
          <a:blipFill>
            <a:blip r:embed="rId9">
              <a:extLst>
                <a:ext uri="{96DAC541-7B7A-43D3-8B79-37D633B846F1}">
                  <asvg:svgBlip xmlns:asvg="http://schemas.microsoft.com/office/drawing/2016/SVG/main" r:embed="rId10"/>
                </a:ext>
              </a:extLst>
            </a:blip>
            <a:stretch>
              <a:fillRect t="-39723" b="-1"/>
            </a:stretch>
          </a:blipFill>
        </p:spPr>
        <p:txBody>
          <a:bodyPr/>
          <a:lstStyle/>
          <a:p>
            <a:endParaRPr lang="pt-BR" sz="1200"/>
          </a:p>
        </p:txBody>
      </p:sp>
    </p:spTree>
    <p:extLst>
      <p:ext uri="{BB962C8B-B14F-4D97-AF65-F5344CB8AC3E}">
        <p14:creationId xmlns:p14="http://schemas.microsoft.com/office/powerpoint/2010/main" val="1184105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95DA-FCB2-6B87-C7DD-784277828F9D}"/>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97699E50-AB26-D557-569C-135FBF8A880C}"/>
              </a:ext>
            </a:extLst>
          </p:cNvPr>
          <p:cNvSpPr/>
          <p:nvPr/>
        </p:nvSpPr>
        <p:spPr>
          <a:xfrm>
            <a:off x="-28739" y="-288866"/>
            <a:ext cx="4012071" cy="4112226"/>
          </a:xfrm>
          <a:custGeom>
            <a:avLst/>
            <a:gdLst/>
            <a:ahLst/>
            <a:cxnLst/>
            <a:rect l="l" t="t" r="r" b="b"/>
            <a:pathLst>
              <a:path w="6018107" h="6168339">
                <a:moveTo>
                  <a:pt x="0" y="0"/>
                </a:moveTo>
                <a:lnTo>
                  <a:pt x="6018107" y="0"/>
                </a:lnTo>
                <a:lnTo>
                  <a:pt x="6018107" y="6168339"/>
                </a:lnTo>
                <a:lnTo>
                  <a:pt x="0" y="6168339"/>
                </a:lnTo>
                <a:lnTo>
                  <a:pt x="0" y="0"/>
                </a:lnTo>
                <a:close/>
              </a:path>
            </a:pathLst>
          </a:custGeom>
          <a:blipFill>
            <a:blip r:embed="rId2"/>
            <a:stretch>
              <a:fillRect/>
            </a:stretch>
          </a:blipFill>
        </p:spPr>
        <p:txBody>
          <a:bodyPr/>
          <a:lstStyle/>
          <a:p>
            <a:endParaRPr lang="pt-BR" sz="1200" dirty="0"/>
          </a:p>
        </p:txBody>
      </p:sp>
      <p:sp>
        <p:nvSpPr>
          <p:cNvPr id="28" name="TextBox 28">
            <a:extLst>
              <a:ext uri="{FF2B5EF4-FFF2-40B4-BE49-F238E27FC236}">
                <a16:creationId xmlns:a16="http://schemas.microsoft.com/office/drawing/2014/main" id="{4E101F72-33DF-9470-9621-C0E622CC62DF}"/>
              </a:ext>
            </a:extLst>
          </p:cNvPr>
          <p:cNvSpPr txBox="1"/>
          <p:nvPr/>
        </p:nvSpPr>
        <p:spPr>
          <a:xfrm>
            <a:off x="1142976" y="1519497"/>
            <a:ext cx="9708927" cy="3920432"/>
          </a:xfrm>
          <a:prstGeom prst="rect">
            <a:avLst/>
          </a:prstGeom>
        </p:spPr>
        <p:txBody>
          <a:bodyPr wrap="square" lIns="0" tIns="0" rIns="0" bIns="0" rtlCol="0" anchor="t">
            <a:spAutoFit/>
          </a:bodyPr>
          <a:lstStyle/>
          <a:p>
            <a:pPr>
              <a:lnSpc>
                <a:spcPts val="3091"/>
              </a:lnSpc>
            </a:pPr>
            <a:r>
              <a:rPr lang="pt-BR" sz="1400" dirty="0">
                <a:solidFill>
                  <a:srgbClr val="171717"/>
                </a:solidFill>
                <a:latin typeface="Calibri" panose="020F0502020204030204" pitchFamily="34" charset="0"/>
                <a:ea typeface="Montserrat 1"/>
                <a:cs typeface="Montserrat 1"/>
                <a:sym typeface="Montserrat 1"/>
              </a:rPr>
              <a:t>A governança corporativa não é apenas um conjunto de regras ou uma exigência regulatória - é a espinha dorsal que sustenta a confiança entre empresa e sociedade. Desde as primeiras corporações holandesas do século XVII até os desafios ESG contemporâneos, aprendemos que estruturas sólidas de governança são o que separa organizações sustentáveis daquelas que desaparecem nos escândalos e crises.</a:t>
            </a:r>
          </a:p>
          <a:p>
            <a:pPr>
              <a:lnSpc>
                <a:spcPts val="3091"/>
              </a:lnSpc>
            </a:pPr>
            <a:r>
              <a:rPr lang="pt-BR" sz="1400" dirty="0">
                <a:solidFill>
                  <a:srgbClr val="171717"/>
                </a:solidFill>
                <a:latin typeface="Calibri" panose="020F0502020204030204" pitchFamily="34" charset="0"/>
                <a:ea typeface="Montserrat 1"/>
                <a:cs typeface="Montserrat 1"/>
                <a:sym typeface="Montserrat 1"/>
              </a:rPr>
              <a:t>Lembrem-se: transparência, equidade, prestação de contas e responsabilidade não são apenas palavras bonitas em códigos de conduta. São os alicerces sobre os quais construímos negócios que perduram, geram valor compartilhado e honram a confiança depositada por todos os stakeholders. Um conselho diverso, independente e diligente não é luxo - é necessidade estratégica.</a:t>
            </a:r>
          </a:p>
          <a:p>
            <a:pPr>
              <a:lnSpc>
                <a:spcPts val="3091"/>
              </a:lnSpc>
            </a:pPr>
            <a:r>
              <a:rPr lang="pt-BR" sz="1400" dirty="0">
                <a:solidFill>
                  <a:srgbClr val="171717"/>
                </a:solidFill>
                <a:latin typeface="Calibri" panose="020F0502020204030204" pitchFamily="34" charset="0"/>
                <a:ea typeface="Montserrat 1"/>
                <a:cs typeface="Montserrat 1"/>
                <a:sym typeface="Montserrat 1"/>
              </a:rPr>
              <a:t>A governança que vocês implementarão hoje definirá se suas organizações serão parte da solução ou do problema nas próximas décadas. Escolham ser construtores de legados, não apenas maximizadores de lucros de curto prazo.</a:t>
            </a:r>
          </a:p>
          <a:p>
            <a:pPr>
              <a:lnSpc>
                <a:spcPts val="3091"/>
              </a:lnSpc>
            </a:pPr>
            <a:r>
              <a:rPr lang="pt-BR" sz="1400" dirty="0">
                <a:solidFill>
                  <a:srgbClr val="171717"/>
                </a:solidFill>
                <a:latin typeface="Calibri" panose="020F0502020204030204" pitchFamily="34" charset="0"/>
                <a:ea typeface="Montserrat 1"/>
                <a:cs typeface="Montserrat 1"/>
                <a:sym typeface="Montserrat 1"/>
              </a:rPr>
              <a:t>Prof. Eduardo Pedreira</a:t>
            </a:r>
          </a:p>
        </p:txBody>
      </p:sp>
    </p:spTree>
    <p:extLst>
      <p:ext uri="{BB962C8B-B14F-4D97-AF65-F5344CB8AC3E}">
        <p14:creationId xmlns:p14="http://schemas.microsoft.com/office/powerpoint/2010/main" val="2940500385"/>
      </p:ext>
    </p:extLst>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85800" y="239632"/>
            <a:ext cx="2494393" cy="2643066"/>
          </a:xfrm>
          <a:custGeom>
            <a:avLst/>
            <a:gdLst/>
            <a:ahLst/>
            <a:cxnLst/>
            <a:rect l="l" t="t" r="r" b="b"/>
            <a:pathLst>
              <a:path w="3741590" h="3964599">
                <a:moveTo>
                  <a:pt x="0" y="0"/>
                </a:moveTo>
                <a:lnTo>
                  <a:pt x="3741590" y="0"/>
                </a:lnTo>
                <a:lnTo>
                  <a:pt x="3741590" y="3964599"/>
                </a:lnTo>
                <a:lnTo>
                  <a:pt x="0" y="396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4" name="Freeform 4"/>
          <p:cNvSpPr/>
          <p:nvPr/>
        </p:nvSpPr>
        <p:spPr>
          <a:xfrm>
            <a:off x="8884936" y="926208"/>
            <a:ext cx="3307064" cy="3079703"/>
          </a:xfrm>
          <a:custGeom>
            <a:avLst/>
            <a:gdLst/>
            <a:ahLst/>
            <a:cxnLst/>
            <a:rect l="l" t="t" r="r" b="b"/>
            <a:pathLst>
              <a:path w="4960596" h="4619555">
                <a:moveTo>
                  <a:pt x="0" y="0"/>
                </a:moveTo>
                <a:lnTo>
                  <a:pt x="4960596" y="0"/>
                </a:lnTo>
                <a:lnTo>
                  <a:pt x="4960596" y="4619555"/>
                </a:lnTo>
                <a:lnTo>
                  <a:pt x="0" y="4619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nvGrpSpPr>
          <p:cNvPr id="5" name="Group 5"/>
          <p:cNvGrpSpPr/>
          <p:nvPr/>
        </p:nvGrpSpPr>
        <p:grpSpPr>
          <a:xfrm>
            <a:off x="1393945" y="834048"/>
            <a:ext cx="9862164" cy="2694752"/>
            <a:chOff x="0" y="0"/>
            <a:chExt cx="2556347" cy="698500"/>
          </a:xfrm>
        </p:grpSpPr>
        <p:sp>
          <p:nvSpPr>
            <p:cNvPr id="6" name="Freeform 6"/>
            <p:cNvSpPr/>
            <p:nvPr/>
          </p:nvSpPr>
          <p:spPr>
            <a:xfrm>
              <a:off x="0" y="0"/>
              <a:ext cx="2556347" cy="698500"/>
            </a:xfrm>
            <a:custGeom>
              <a:avLst/>
              <a:gdLst/>
              <a:ahLst/>
              <a:cxnLst/>
              <a:rect l="l" t="t" r="r" b="b"/>
              <a:pathLst>
                <a:path w="2556347" h="698500">
                  <a:moveTo>
                    <a:pt x="2556347" y="349250"/>
                  </a:moveTo>
                  <a:lnTo>
                    <a:pt x="2353147" y="698500"/>
                  </a:lnTo>
                  <a:lnTo>
                    <a:pt x="203200" y="698500"/>
                  </a:lnTo>
                  <a:lnTo>
                    <a:pt x="0" y="349250"/>
                  </a:lnTo>
                  <a:lnTo>
                    <a:pt x="203200" y="0"/>
                  </a:lnTo>
                  <a:lnTo>
                    <a:pt x="2353147" y="0"/>
                  </a:lnTo>
                  <a:lnTo>
                    <a:pt x="2556347" y="349250"/>
                  </a:lnTo>
                  <a:close/>
                </a:path>
              </a:pathLst>
            </a:custGeom>
            <a:blipFill>
              <a:blip r:embed="rId6"/>
              <a:stretch>
                <a:fillRect t="-9887" b="-9887"/>
              </a:stretch>
            </a:blipFill>
            <a:ln w="190500" cap="sq">
              <a:solidFill>
                <a:srgbClr val="1A86AD"/>
              </a:solidFill>
              <a:prstDash val="solid"/>
              <a:miter/>
            </a:ln>
          </p:spPr>
          <p:txBody>
            <a:bodyPr/>
            <a:lstStyle/>
            <a:p>
              <a:endParaRPr lang="pt-BR"/>
            </a:p>
          </p:txBody>
        </p:sp>
      </p:grpSp>
      <p:sp>
        <p:nvSpPr>
          <p:cNvPr id="15" name="TextBox 15"/>
          <p:cNvSpPr txBox="1"/>
          <p:nvPr/>
        </p:nvSpPr>
        <p:spPr>
          <a:xfrm>
            <a:off x="4055039" y="3985884"/>
            <a:ext cx="4081923" cy="567591"/>
          </a:xfrm>
          <a:prstGeom prst="rect">
            <a:avLst/>
          </a:prstGeom>
        </p:spPr>
        <p:txBody>
          <a:bodyPr lIns="0" tIns="0" rIns="0" bIns="0" rtlCol="0" anchor="t">
            <a:spAutoFit/>
          </a:bodyPr>
          <a:lstStyle/>
          <a:p>
            <a:pPr algn="ctr">
              <a:lnSpc>
                <a:spcPts val="4437"/>
              </a:lnSpc>
            </a:pPr>
            <a:r>
              <a:rPr lang="en-US" sz="4266" b="1" dirty="0">
                <a:solidFill>
                  <a:srgbClr val="04356E"/>
                </a:solidFill>
                <a:latin typeface="Calibri" panose="020F0502020204030204" pitchFamily="34" charset="0"/>
                <a:ea typeface="Telegraf Bold"/>
                <a:cs typeface="Telegraf Bold"/>
                <a:sym typeface="Telegraf Bold"/>
              </a:rPr>
              <a:t>O Outro Lado</a:t>
            </a:r>
          </a:p>
        </p:txBody>
      </p:sp>
      <p:sp>
        <p:nvSpPr>
          <p:cNvPr id="16" name="TextBox 16"/>
          <p:cNvSpPr txBox="1"/>
          <p:nvPr/>
        </p:nvSpPr>
        <p:spPr>
          <a:xfrm>
            <a:off x="1859862" y="4872567"/>
            <a:ext cx="8472276" cy="874663"/>
          </a:xfrm>
          <a:prstGeom prst="rect">
            <a:avLst/>
          </a:prstGeom>
        </p:spPr>
        <p:txBody>
          <a:bodyPr lIns="0" tIns="0" rIns="0" bIns="0" rtlCol="0" anchor="t">
            <a:spAutoFit/>
          </a:bodyPr>
          <a:lstStyle/>
          <a:p>
            <a:pPr algn="ctr">
              <a:lnSpc>
                <a:spcPct val="150000"/>
              </a:lnSpc>
            </a:pPr>
            <a:r>
              <a:rPr lang="pt-BR" sz="2000" i="1" spc="13" noProof="0" dirty="0">
                <a:solidFill>
                  <a:srgbClr val="04356E"/>
                </a:solidFill>
                <a:latin typeface="Calibri" panose="020F0502020204030204" pitchFamily="34" charset="0"/>
                <a:ea typeface="Canva Sans"/>
                <a:cs typeface="Canva Sans"/>
                <a:sym typeface="Canva Sans"/>
              </a:rPr>
              <a:t>O </a:t>
            </a:r>
            <a:r>
              <a:rPr lang="pt-BR" sz="2000" i="1" spc="13" noProof="0" dirty="0" err="1">
                <a:solidFill>
                  <a:srgbClr val="04356E"/>
                </a:solidFill>
                <a:latin typeface="Calibri" panose="020F0502020204030204" pitchFamily="34" charset="0"/>
                <a:ea typeface="Canva Sans"/>
                <a:cs typeface="Canva Sans"/>
                <a:sym typeface="Canva Sans"/>
              </a:rPr>
              <a:t>o</a:t>
            </a:r>
            <a:r>
              <a:rPr lang="pt-BR" sz="2000" i="1" spc="13" dirty="0" err="1">
                <a:solidFill>
                  <a:srgbClr val="04356E"/>
                </a:solidFill>
                <a:latin typeface="Calibri" panose="020F0502020204030204" pitchFamily="34" charset="0"/>
                <a:ea typeface="Canva Sans"/>
                <a:cs typeface="Canva Sans"/>
                <a:sym typeface="Canva Sans"/>
              </a:rPr>
              <a:t>utro</a:t>
            </a:r>
            <a:r>
              <a:rPr lang="pt-BR" sz="2000" i="1" spc="13" dirty="0">
                <a:solidFill>
                  <a:srgbClr val="04356E"/>
                </a:solidFill>
                <a:latin typeface="Calibri" panose="020F0502020204030204" pitchFamily="34" charset="0"/>
                <a:ea typeface="Canva Sans"/>
                <a:cs typeface="Canva Sans"/>
                <a:sym typeface="Canva Sans"/>
              </a:rPr>
              <a:t> e mais importante lado do ESG são as pessoas. Somente com pessoas C.H.A.V.E construímos o um ESG que sai do discurso para a prática</a:t>
            </a:r>
            <a:endParaRPr lang="pt-BR" sz="2000" i="1" spc="13" noProof="0" dirty="0">
              <a:solidFill>
                <a:srgbClr val="04356E"/>
              </a:solidFill>
              <a:latin typeface="Calibri" panose="020F0502020204030204" pitchFamily="34" charset="0"/>
              <a:ea typeface="Canva Sans"/>
              <a:cs typeface="Canva Sans"/>
              <a:sym typeface="Canva Sans"/>
            </a:endParaRPr>
          </a:p>
        </p:txBody>
      </p:sp>
    </p:spTree>
    <p:extLst>
      <p:ext uri="{BB962C8B-B14F-4D97-AF65-F5344CB8AC3E}">
        <p14:creationId xmlns:p14="http://schemas.microsoft.com/office/powerpoint/2010/main" val="3448617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6"/>
          <p:cNvSpPr/>
          <p:nvPr/>
        </p:nvSpPr>
        <p:spPr>
          <a:xfrm rot="-10800000">
            <a:off x="2859344" y="646178"/>
            <a:ext cx="6350" cy="618211"/>
          </a:xfrm>
          <a:prstGeom prst="rect">
            <a:avLst/>
          </a:prstGeom>
          <a:solidFill>
            <a:srgbClr val="171717">
              <a:alpha val="29804"/>
            </a:srgbClr>
          </a:solidFill>
        </p:spPr>
        <p:txBody>
          <a:bodyPr/>
          <a:lstStyle/>
          <a:p>
            <a:endParaRPr lang="pt-BR" sz="1200" noProof="0" dirty="0"/>
          </a:p>
        </p:txBody>
      </p:sp>
      <p:grpSp>
        <p:nvGrpSpPr>
          <p:cNvPr id="19" name="Group 19"/>
          <p:cNvGrpSpPr/>
          <p:nvPr/>
        </p:nvGrpSpPr>
        <p:grpSpPr>
          <a:xfrm>
            <a:off x="2819995" y="1228215"/>
            <a:ext cx="85047" cy="8504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noProof="0" dirty="0">
                <a:latin typeface="Calibri" panose="020F0502020204030204" pitchFamily="34" charset="0"/>
              </a:endParaRPr>
            </a:p>
          </p:txBody>
        </p:sp>
      </p:grpSp>
      <p:sp>
        <p:nvSpPr>
          <p:cNvPr id="24" name="TextBox 24"/>
          <p:cNvSpPr txBox="1"/>
          <p:nvPr/>
        </p:nvSpPr>
        <p:spPr>
          <a:xfrm>
            <a:off x="951299" y="1480836"/>
            <a:ext cx="1953743" cy="313291"/>
          </a:xfrm>
          <a:prstGeom prst="rect">
            <a:avLst/>
          </a:prstGeom>
        </p:spPr>
        <p:txBody>
          <a:bodyPr lIns="0" tIns="0" rIns="0" bIns="0" rtlCol="0" anchor="t">
            <a:spAutoFit/>
          </a:bodyPr>
          <a:lstStyle/>
          <a:p>
            <a:pPr algn="r">
              <a:lnSpc>
                <a:spcPts val="2613"/>
              </a:lnSpc>
              <a:spcBef>
                <a:spcPct val="0"/>
              </a:spcBef>
            </a:pPr>
            <a:r>
              <a:rPr lang="pt-BR" sz="1867" b="1" noProof="0" dirty="0">
                <a:solidFill>
                  <a:srgbClr val="171717"/>
                </a:solidFill>
                <a:latin typeface="Calibri" panose="020F0502020204030204" pitchFamily="34" charset="0"/>
                <a:ea typeface="Montserrat 1 Bold"/>
                <a:cs typeface="Montserrat 1 Bold"/>
                <a:sym typeface="Montserrat 1 Bold"/>
              </a:rPr>
              <a:t>Capitalismo 2.0</a:t>
            </a:r>
          </a:p>
        </p:txBody>
      </p:sp>
      <p:sp>
        <p:nvSpPr>
          <p:cNvPr id="25" name="TextBox 25"/>
          <p:cNvSpPr txBox="1"/>
          <p:nvPr/>
        </p:nvSpPr>
        <p:spPr>
          <a:xfrm>
            <a:off x="817459" y="1890623"/>
            <a:ext cx="2087583" cy="640175"/>
          </a:xfrm>
          <a:prstGeom prst="rect">
            <a:avLst/>
          </a:prstGeom>
        </p:spPr>
        <p:txBody>
          <a:bodyPr lIns="0" tIns="0" rIns="0" bIns="0" rtlCol="0" anchor="t">
            <a:spAutoFit/>
          </a:bodyPr>
          <a:lstStyle/>
          <a:p>
            <a:pPr algn="r">
              <a:lnSpc>
                <a:spcPts val="1680"/>
              </a:lnSpc>
              <a:spcBef>
                <a:spcPct val="0"/>
              </a:spcBef>
            </a:pPr>
            <a:r>
              <a:rPr lang="pt-BR" sz="1200" b="1" noProof="0" dirty="0">
                <a:solidFill>
                  <a:srgbClr val="171717"/>
                </a:solidFill>
                <a:latin typeface="Calibri" panose="020F0502020204030204" pitchFamily="34" charset="0"/>
                <a:ea typeface="Montserrat 1 Semi-Bold"/>
                <a:cs typeface="Montserrat 1 Semi-Bold"/>
                <a:sym typeface="Montserrat 1 Semi-Bold"/>
              </a:rPr>
              <a:t>Séculos XVIII e XIX</a:t>
            </a:r>
          </a:p>
          <a:p>
            <a:pPr algn="r">
              <a:lnSpc>
                <a:spcPts val="1680"/>
              </a:lnSpc>
              <a:spcBef>
                <a:spcPct val="0"/>
              </a:spcBef>
            </a:pPr>
            <a:r>
              <a:rPr lang="pt-BR" sz="1200" noProof="0" dirty="0">
                <a:solidFill>
                  <a:srgbClr val="171717"/>
                </a:solidFill>
                <a:latin typeface="Calibri" panose="020F0502020204030204" pitchFamily="34" charset="0"/>
                <a:ea typeface="Montserrat 1 Semi-Bold"/>
                <a:cs typeface="Montserrat 1 Semi-Bold"/>
                <a:sym typeface="Montserrat 1 Semi-Bold"/>
              </a:rPr>
              <a:t>O Capitalismo Industrial </a:t>
            </a:r>
          </a:p>
          <a:p>
            <a:pPr algn="r">
              <a:lnSpc>
                <a:spcPts val="1680"/>
              </a:lnSpc>
              <a:spcBef>
                <a:spcPct val="0"/>
              </a:spcBef>
            </a:pPr>
            <a:endParaRPr lang="pt-BR" sz="1200" b="1" noProof="0" dirty="0">
              <a:solidFill>
                <a:srgbClr val="171717"/>
              </a:solidFill>
              <a:latin typeface="Calibri" panose="020F0502020204030204" pitchFamily="34" charset="0"/>
              <a:ea typeface="Montserrat 1 Semi-Bold"/>
              <a:cs typeface="Montserrat 1 Semi-Bold"/>
              <a:sym typeface="Montserrat 1 Semi-Bold"/>
            </a:endParaRPr>
          </a:p>
        </p:txBody>
      </p:sp>
      <p:pic>
        <p:nvPicPr>
          <p:cNvPr id="1026" name="Picture 2" descr="Revolução Industrial: causas, consequências e suas fases">
            <a:extLst>
              <a:ext uri="{FF2B5EF4-FFF2-40B4-BE49-F238E27FC236}">
                <a16:creationId xmlns:a16="http://schemas.microsoft.com/office/drawing/2014/main" id="{C82DA081-4B32-A7B3-F629-39F9B5A0F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501" y="1630785"/>
            <a:ext cx="6711556" cy="4338916"/>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7">
            <a:extLst>
              <a:ext uri="{FF2B5EF4-FFF2-40B4-BE49-F238E27FC236}">
                <a16:creationId xmlns:a16="http://schemas.microsoft.com/office/drawing/2014/main" id="{940749AD-C7FF-494F-C46E-76A418E4928A}"/>
              </a:ext>
            </a:extLst>
          </p:cNvPr>
          <p:cNvGrpSpPr/>
          <p:nvPr/>
        </p:nvGrpSpPr>
        <p:grpSpPr>
          <a:xfrm>
            <a:off x="2800575" y="4460337"/>
            <a:ext cx="85047" cy="85047"/>
            <a:chOff x="0" y="0"/>
            <a:chExt cx="6350000" cy="6350000"/>
          </a:xfrm>
        </p:grpSpPr>
        <p:sp>
          <p:nvSpPr>
            <p:cNvPr id="30" name="Freeform 18">
              <a:extLst>
                <a:ext uri="{FF2B5EF4-FFF2-40B4-BE49-F238E27FC236}">
                  <a16:creationId xmlns:a16="http://schemas.microsoft.com/office/drawing/2014/main" id="{05F439CE-F01A-6278-3013-DFD8F6DCCEF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356E"/>
            </a:solidFill>
          </p:spPr>
          <p:txBody>
            <a:bodyPr/>
            <a:lstStyle/>
            <a:p>
              <a:endParaRPr lang="pt-BR" sz="1200" noProof="0" dirty="0">
                <a:latin typeface="Calibri" panose="020F0502020204030204" pitchFamily="34" charset="0"/>
              </a:endParaRPr>
            </a:p>
          </p:txBody>
        </p:sp>
      </p:grpSp>
      <p:grpSp>
        <p:nvGrpSpPr>
          <p:cNvPr id="31" name="Group 29">
            <a:extLst>
              <a:ext uri="{FF2B5EF4-FFF2-40B4-BE49-F238E27FC236}">
                <a16:creationId xmlns:a16="http://schemas.microsoft.com/office/drawing/2014/main" id="{9D8BCF27-966A-235F-339E-FF077CBD16BC}"/>
              </a:ext>
            </a:extLst>
          </p:cNvPr>
          <p:cNvGrpSpPr/>
          <p:nvPr/>
        </p:nvGrpSpPr>
        <p:grpSpPr>
          <a:xfrm>
            <a:off x="685801" y="4817636"/>
            <a:ext cx="2260600" cy="1255691"/>
            <a:chOff x="1" y="180975"/>
            <a:chExt cx="4521200" cy="2511382"/>
          </a:xfrm>
        </p:grpSpPr>
        <p:sp>
          <p:nvSpPr>
            <p:cNvPr id="32" name="TextBox 30">
              <a:extLst>
                <a:ext uri="{FF2B5EF4-FFF2-40B4-BE49-F238E27FC236}">
                  <a16:creationId xmlns:a16="http://schemas.microsoft.com/office/drawing/2014/main" id="{616E9F26-11A7-F158-BC5B-A2BEB786F1C0}"/>
                </a:ext>
              </a:extLst>
            </p:cNvPr>
            <p:cNvSpPr txBox="1"/>
            <p:nvPr/>
          </p:nvSpPr>
          <p:spPr>
            <a:xfrm>
              <a:off x="1" y="180975"/>
              <a:ext cx="4521200" cy="1612492"/>
            </a:xfrm>
            <a:prstGeom prst="rect">
              <a:avLst/>
            </a:prstGeom>
          </p:spPr>
          <p:txBody>
            <a:bodyPr wrap="square" lIns="0" tIns="0" rIns="0" bIns="0" rtlCol="0" anchor="t">
              <a:spAutoFit/>
            </a:bodyPr>
            <a:lstStyle/>
            <a:p>
              <a:pPr algn="r">
                <a:lnSpc>
                  <a:spcPts val="6201"/>
                </a:lnSpc>
              </a:pPr>
              <a:r>
                <a:rPr lang="pt-BR" sz="6201" b="1" noProof="0" dirty="0">
                  <a:solidFill>
                    <a:srgbClr val="171717"/>
                  </a:solidFill>
                  <a:latin typeface="Calibri" panose="020F0502020204030204" pitchFamily="34" charset="0"/>
                  <a:ea typeface="Montaser Arabic Semi-Bold"/>
                  <a:cs typeface="Montaser Arabic Semi-Bold"/>
                  <a:sym typeface="Montaser Arabic Semi-Bold"/>
                </a:rPr>
                <a:t>ESG</a:t>
              </a:r>
            </a:p>
          </p:txBody>
        </p:sp>
        <p:sp>
          <p:nvSpPr>
            <p:cNvPr id="33" name="TextBox 31">
              <a:extLst>
                <a:ext uri="{FF2B5EF4-FFF2-40B4-BE49-F238E27FC236}">
                  <a16:creationId xmlns:a16="http://schemas.microsoft.com/office/drawing/2014/main" id="{3E8A70DC-C6BF-E3C2-B2A0-0A0ED0580F9A}"/>
                </a:ext>
              </a:extLst>
            </p:cNvPr>
            <p:cNvSpPr txBox="1"/>
            <p:nvPr/>
          </p:nvSpPr>
          <p:spPr>
            <a:xfrm>
              <a:off x="1" y="1988831"/>
              <a:ext cx="4521200" cy="703526"/>
            </a:xfrm>
            <a:prstGeom prst="rect">
              <a:avLst/>
            </a:prstGeom>
          </p:spPr>
          <p:txBody>
            <a:bodyPr wrap="square" lIns="0" tIns="0" rIns="0" bIns="0" rtlCol="0" anchor="t">
              <a:spAutoFit/>
            </a:bodyPr>
            <a:lstStyle/>
            <a:p>
              <a:pPr algn="r">
                <a:lnSpc>
                  <a:spcPts val="2987"/>
                </a:lnSpc>
              </a:pPr>
              <a:r>
                <a:rPr lang="pt-BR" sz="1867" noProof="0" dirty="0">
                  <a:solidFill>
                    <a:srgbClr val="171717"/>
                  </a:solidFill>
                  <a:latin typeface="Calibri" panose="020F0502020204030204" pitchFamily="34" charset="0"/>
                  <a:ea typeface="Montserrat 2 Light"/>
                  <a:cs typeface="Montserrat 2 Light"/>
                  <a:sym typeface="Montserrat 2 Light"/>
                </a:rPr>
                <a:t>Origem e evolução</a:t>
              </a:r>
            </a:p>
          </p:txBody>
        </p:sp>
      </p:grpSp>
      <p:cxnSp>
        <p:nvCxnSpPr>
          <p:cNvPr id="17" name="Conector reto 16">
            <a:extLst>
              <a:ext uri="{FF2B5EF4-FFF2-40B4-BE49-F238E27FC236}">
                <a16:creationId xmlns:a16="http://schemas.microsoft.com/office/drawing/2014/main" id="{4C2742F5-B41D-7D1B-9A26-6A73CD36DCAA}"/>
              </a:ext>
            </a:extLst>
          </p:cNvPr>
          <p:cNvCxnSpPr/>
          <p:nvPr/>
        </p:nvCxnSpPr>
        <p:spPr>
          <a:xfrm>
            <a:off x="817459" y="646178"/>
            <a:ext cx="1094140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40366382"/>
      </p:ext>
    </p:extLst>
  </p:cSld>
  <p:clrMapOvr>
    <a:masterClrMapping/>
  </p:clrMapOvr>
  <p:transition>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75281" y="117482"/>
            <a:ext cx="1226633" cy="1666054"/>
          </a:xfrm>
          <a:custGeom>
            <a:avLst/>
            <a:gdLst/>
            <a:ahLst/>
            <a:cxnLst/>
            <a:rect l="l" t="t" r="r" b="b"/>
            <a:pathLst>
              <a:path w="1839949" h="2499081">
                <a:moveTo>
                  <a:pt x="0" y="0"/>
                </a:moveTo>
                <a:lnTo>
                  <a:pt x="1839948" y="0"/>
                </a:lnTo>
                <a:lnTo>
                  <a:pt x="1839948" y="2499081"/>
                </a:lnTo>
                <a:lnTo>
                  <a:pt x="0" y="249908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pt-BR"/>
          </a:p>
        </p:txBody>
      </p:sp>
      <p:sp>
        <p:nvSpPr>
          <p:cNvPr id="5" name="Freeform 5"/>
          <p:cNvSpPr/>
          <p:nvPr/>
        </p:nvSpPr>
        <p:spPr>
          <a:xfrm>
            <a:off x="2367394" y="6247303"/>
            <a:ext cx="377523" cy="228873"/>
          </a:xfrm>
          <a:custGeom>
            <a:avLst/>
            <a:gdLst/>
            <a:ahLst/>
            <a:cxnLst/>
            <a:rect l="l" t="t" r="r" b="b"/>
            <a:pathLst>
              <a:path w="566284" h="343310">
                <a:moveTo>
                  <a:pt x="0" y="0"/>
                </a:moveTo>
                <a:lnTo>
                  <a:pt x="566285" y="0"/>
                </a:lnTo>
                <a:lnTo>
                  <a:pt x="566285" y="343310"/>
                </a:lnTo>
                <a:lnTo>
                  <a:pt x="0" y="343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7" name="Freeform 7"/>
          <p:cNvSpPr/>
          <p:nvPr/>
        </p:nvSpPr>
        <p:spPr>
          <a:xfrm>
            <a:off x="11650811" y="204726"/>
            <a:ext cx="377523" cy="228873"/>
          </a:xfrm>
          <a:custGeom>
            <a:avLst/>
            <a:gdLst/>
            <a:ahLst/>
            <a:cxnLst/>
            <a:rect l="l" t="t" r="r" b="b"/>
            <a:pathLst>
              <a:path w="566284" h="343310">
                <a:moveTo>
                  <a:pt x="0" y="0"/>
                </a:moveTo>
                <a:lnTo>
                  <a:pt x="566285" y="0"/>
                </a:lnTo>
                <a:lnTo>
                  <a:pt x="566285" y="343310"/>
                </a:lnTo>
                <a:lnTo>
                  <a:pt x="0" y="343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nvGrpSpPr>
          <p:cNvPr id="8" name="Group 8"/>
          <p:cNvGrpSpPr/>
          <p:nvPr/>
        </p:nvGrpSpPr>
        <p:grpSpPr>
          <a:xfrm>
            <a:off x="6474341" y="524960"/>
            <a:ext cx="3579343" cy="1039725"/>
            <a:chOff x="0" y="0"/>
            <a:chExt cx="1865119" cy="541779"/>
          </a:xfrm>
        </p:grpSpPr>
        <p:sp>
          <p:nvSpPr>
            <p:cNvPr id="9" name="Freeform 9"/>
            <p:cNvSpPr/>
            <p:nvPr/>
          </p:nvSpPr>
          <p:spPr>
            <a:xfrm>
              <a:off x="0" y="0"/>
              <a:ext cx="1865119" cy="541779"/>
            </a:xfrm>
            <a:custGeom>
              <a:avLst/>
              <a:gdLst/>
              <a:ahLst/>
              <a:cxnLst/>
              <a:rect l="l" t="t" r="r" b="b"/>
              <a:pathLst>
                <a:path w="1865119" h="541779">
                  <a:moveTo>
                    <a:pt x="5768" y="0"/>
                  </a:moveTo>
                  <a:lnTo>
                    <a:pt x="1859352" y="0"/>
                  </a:lnTo>
                  <a:cubicBezTo>
                    <a:pt x="1860881" y="0"/>
                    <a:pt x="1862349" y="608"/>
                    <a:pt x="1863430" y="1689"/>
                  </a:cubicBezTo>
                  <a:cubicBezTo>
                    <a:pt x="1864512" y="2771"/>
                    <a:pt x="1865119" y="4238"/>
                    <a:pt x="1865119" y="5768"/>
                  </a:cubicBezTo>
                  <a:lnTo>
                    <a:pt x="1865119" y="536011"/>
                  </a:lnTo>
                  <a:cubicBezTo>
                    <a:pt x="1865119" y="537541"/>
                    <a:pt x="1864512" y="539008"/>
                    <a:pt x="1863430" y="540089"/>
                  </a:cubicBezTo>
                  <a:cubicBezTo>
                    <a:pt x="1862349" y="541171"/>
                    <a:pt x="1860881" y="541779"/>
                    <a:pt x="1859352" y="541779"/>
                  </a:cubicBezTo>
                  <a:lnTo>
                    <a:pt x="5768" y="541779"/>
                  </a:lnTo>
                  <a:cubicBezTo>
                    <a:pt x="4238" y="541779"/>
                    <a:pt x="2771" y="541171"/>
                    <a:pt x="1689" y="540089"/>
                  </a:cubicBezTo>
                  <a:cubicBezTo>
                    <a:pt x="608" y="539008"/>
                    <a:pt x="0" y="537541"/>
                    <a:pt x="0" y="536011"/>
                  </a:cubicBezTo>
                  <a:lnTo>
                    <a:pt x="0" y="5768"/>
                  </a:lnTo>
                  <a:cubicBezTo>
                    <a:pt x="0" y="4238"/>
                    <a:pt x="608" y="2771"/>
                    <a:pt x="1689" y="1689"/>
                  </a:cubicBezTo>
                  <a:cubicBezTo>
                    <a:pt x="2771" y="608"/>
                    <a:pt x="4238" y="0"/>
                    <a:pt x="5768" y="0"/>
                  </a:cubicBezTo>
                  <a:close/>
                </a:path>
              </a:pathLst>
            </a:custGeom>
            <a:solidFill>
              <a:srgbClr val="04356E"/>
            </a:solidFill>
            <a:ln cap="sq">
              <a:noFill/>
              <a:prstDash val="solid"/>
              <a:miter/>
            </a:ln>
          </p:spPr>
          <p:txBody>
            <a:bodyPr/>
            <a:lstStyle/>
            <a:p>
              <a:endParaRPr lang="pt-BR" noProof="0" dirty="0"/>
            </a:p>
          </p:txBody>
        </p:sp>
        <p:sp>
          <p:nvSpPr>
            <p:cNvPr id="10" name="TextBox 10"/>
            <p:cNvSpPr txBox="1"/>
            <p:nvPr/>
          </p:nvSpPr>
          <p:spPr>
            <a:xfrm>
              <a:off x="0" y="-38100"/>
              <a:ext cx="1865119" cy="579879"/>
            </a:xfrm>
            <a:prstGeom prst="rect">
              <a:avLst/>
            </a:prstGeom>
          </p:spPr>
          <p:txBody>
            <a:bodyPr lIns="33867" tIns="33867" rIns="33867" bIns="33867" rtlCol="0" anchor="ctr"/>
            <a:lstStyle/>
            <a:p>
              <a:pPr algn="ctr">
                <a:lnSpc>
                  <a:spcPts val="2053"/>
                </a:lnSpc>
              </a:pPr>
              <a:endParaRPr lang="pt-BR" sz="1200" noProof="0" dirty="0"/>
            </a:p>
          </p:txBody>
        </p:sp>
      </p:grpSp>
      <p:sp>
        <p:nvSpPr>
          <p:cNvPr id="11" name="Freeform 11"/>
          <p:cNvSpPr/>
          <p:nvPr/>
        </p:nvSpPr>
        <p:spPr>
          <a:xfrm>
            <a:off x="5552401" y="479224"/>
            <a:ext cx="1094349" cy="990158"/>
          </a:xfrm>
          <a:custGeom>
            <a:avLst/>
            <a:gdLst/>
            <a:ahLst/>
            <a:cxnLst/>
            <a:rect l="l" t="t" r="r" b="b"/>
            <a:pathLst>
              <a:path w="1641523" h="1485237">
                <a:moveTo>
                  <a:pt x="0" y="0"/>
                </a:moveTo>
                <a:lnTo>
                  <a:pt x="1641523" y="0"/>
                </a:lnTo>
                <a:lnTo>
                  <a:pt x="1641523" y="1485237"/>
                </a:lnTo>
                <a:lnTo>
                  <a:pt x="0" y="1485237"/>
                </a:lnTo>
                <a:lnTo>
                  <a:pt x="0" y="0"/>
                </a:lnTo>
                <a:close/>
              </a:path>
            </a:pathLst>
          </a:custGeom>
          <a:blipFill>
            <a:blip r:embed="rId6">
              <a:extLst>
                <a:ext uri="{96DAC541-7B7A-43D3-8B79-37D633B846F1}">
                  <asvg:svgBlip xmlns:asvg="http://schemas.microsoft.com/office/drawing/2016/SVG/main" r:embed="rId7"/>
                </a:ext>
              </a:extLst>
            </a:blip>
            <a:stretch>
              <a:fillRect r="-38931"/>
            </a:stretch>
          </a:blipFill>
        </p:spPr>
        <p:txBody>
          <a:bodyPr/>
          <a:lstStyle/>
          <a:p>
            <a:endParaRPr lang="pt-BR" noProof="0" dirty="0"/>
          </a:p>
        </p:txBody>
      </p:sp>
      <p:sp>
        <p:nvSpPr>
          <p:cNvPr id="12" name="TextBox 12"/>
          <p:cNvSpPr txBox="1"/>
          <p:nvPr/>
        </p:nvSpPr>
        <p:spPr>
          <a:xfrm>
            <a:off x="6874207" y="664709"/>
            <a:ext cx="2420075" cy="312521"/>
          </a:xfrm>
          <a:prstGeom prst="rect">
            <a:avLst/>
          </a:prstGeom>
        </p:spPr>
        <p:txBody>
          <a:bodyPr lIns="0" tIns="0" rIns="0" bIns="0" rtlCol="0" anchor="t">
            <a:spAutoFit/>
          </a:bodyPr>
          <a:lstStyle/>
          <a:p>
            <a:pPr marL="0" lvl="1">
              <a:lnSpc>
                <a:spcPts val="2583"/>
              </a:lnSpc>
              <a:spcBef>
                <a:spcPct val="0"/>
              </a:spcBef>
            </a:pPr>
            <a:r>
              <a:rPr lang="pt-BR" sz="1845" b="1" noProof="0" dirty="0">
                <a:solidFill>
                  <a:srgbClr val="FFFFFF"/>
                </a:solidFill>
                <a:latin typeface="Montserrat Bold"/>
                <a:ea typeface="Montserrat Bold"/>
                <a:cs typeface="Montserrat Bold"/>
                <a:sym typeface="Montserrat Bold"/>
              </a:rPr>
              <a:t>CONHECIMENTO</a:t>
            </a:r>
          </a:p>
        </p:txBody>
      </p:sp>
      <p:sp>
        <p:nvSpPr>
          <p:cNvPr id="13" name="TextBox 13"/>
          <p:cNvSpPr txBox="1"/>
          <p:nvPr/>
        </p:nvSpPr>
        <p:spPr>
          <a:xfrm>
            <a:off x="6874208" y="1057950"/>
            <a:ext cx="2058557" cy="285271"/>
          </a:xfrm>
          <a:prstGeom prst="rect">
            <a:avLst/>
          </a:prstGeom>
        </p:spPr>
        <p:txBody>
          <a:bodyPr lIns="0" tIns="0" rIns="0" bIns="0" rtlCol="0" anchor="t">
            <a:spAutoFit/>
          </a:bodyPr>
          <a:lstStyle/>
          <a:p>
            <a:pPr>
              <a:lnSpc>
                <a:spcPts val="2413"/>
              </a:lnSpc>
              <a:spcBef>
                <a:spcPct val="0"/>
              </a:spcBef>
            </a:pPr>
            <a:r>
              <a:rPr lang="pt-BR" sz="1609" noProof="0" dirty="0">
                <a:solidFill>
                  <a:srgbClr val="FFFFFF"/>
                </a:solidFill>
                <a:latin typeface="Calibri" panose="020F0502020204030204" pitchFamily="34" charset="0"/>
                <a:ea typeface="Calibri" panose="020F0502020204030204" pitchFamily="34" charset="0"/>
                <a:cs typeface="Calibri" panose="020F0502020204030204" pitchFamily="34" charset="0"/>
                <a:sym typeface="Montserrat"/>
              </a:rPr>
              <a:t>Capital Intelectual </a:t>
            </a:r>
          </a:p>
        </p:txBody>
      </p:sp>
      <p:sp>
        <p:nvSpPr>
          <p:cNvPr id="14" name="TextBox 14"/>
          <p:cNvSpPr txBox="1"/>
          <p:nvPr/>
        </p:nvSpPr>
        <p:spPr>
          <a:xfrm>
            <a:off x="1173901" y="2114465"/>
            <a:ext cx="4502901" cy="986424"/>
          </a:xfrm>
          <a:prstGeom prst="rect">
            <a:avLst/>
          </a:prstGeom>
        </p:spPr>
        <p:txBody>
          <a:bodyPr lIns="0" tIns="0" rIns="0" bIns="0" rtlCol="0" anchor="t">
            <a:spAutoFit/>
          </a:bodyPr>
          <a:lstStyle/>
          <a:p>
            <a:pPr marL="0" lvl="1">
              <a:lnSpc>
                <a:spcPts val="4000"/>
              </a:lnSpc>
              <a:spcBef>
                <a:spcPct val="0"/>
              </a:spcBef>
            </a:pPr>
            <a:r>
              <a:rPr lang="pt-BR" sz="2800" b="1" dirty="0">
                <a:latin typeface="Calibri" panose="020F0502020204030204" pitchFamily="34" charset="0"/>
              </a:rPr>
              <a:t>O OUTRO LADO </a:t>
            </a:r>
          </a:p>
          <a:p>
            <a:pPr marL="0" lvl="1">
              <a:lnSpc>
                <a:spcPts val="4000"/>
              </a:lnSpc>
              <a:spcBef>
                <a:spcPct val="0"/>
              </a:spcBef>
            </a:pPr>
            <a:r>
              <a:rPr lang="pt-BR" sz="2800" b="1" dirty="0">
                <a:latin typeface="Calibri" panose="020F0502020204030204" pitchFamily="34" charset="0"/>
              </a:rPr>
              <a:t>DO ESG</a:t>
            </a:r>
            <a:endParaRPr lang="en-US" sz="2666" b="1" dirty="0">
              <a:solidFill>
                <a:srgbClr val="04356E"/>
              </a:solidFill>
              <a:latin typeface="Calibri" panose="020F0502020204030204" pitchFamily="34" charset="0"/>
              <a:ea typeface="Oswald Bold"/>
              <a:cs typeface="Oswald Bold"/>
              <a:sym typeface="Oswald Bold"/>
            </a:endParaRPr>
          </a:p>
        </p:txBody>
      </p:sp>
      <p:sp>
        <p:nvSpPr>
          <p:cNvPr id="15" name="TextBox 15"/>
          <p:cNvSpPr txBox="1"/>
          <p:nvPr/>
        </p:nvSpPr>
        <p:spPr>
          <a:xfrm>
            <a:off x="1286270" y="3840056"/>
            <a:ext cx="3731085" cy="1199624"/>
          </a:xfrm>
          <a:prstGeom prst="rect">
            <a:avLst/>
          </a:prstGeom>
        </p:spPr>
        <p:txBody>
          <a:bodyPr lIns="0" tIns="0" rIns="0" bIns="0" rtlCol="0" anchor="t">
            <a:spAutoFit/>
          </a:bodyPr>
          <a:lstStyle/>
          <a:p>
            <a:pPr>
              <a:lnSpc>
                <a:spcPct val="150000"/>
              </a:lnSpc>
              <a:spcBef>
                <a:spcPct val="0"/>
              </a:spcBef>
            </a:pPr>
            <a:r>
              <a:rPr lang="pt-BR" i="1" dirty="0">
                <a:latin typeface="Calibri" panose="020F0502020204030204" pitchFamily="34" charset="0"/>
              </a:rPr>
              <a:t>Pessoas </a:t>
            </a:r>
            <a:r>
              <a:rPr lang="pt-BR" b="1" i="1" dirty="0">
                <a:latin typeface="Calibri" panose="020F0502020204030204" pitchFamily="34" charset="0"/>
              </a:rPr>
              <a:t>C.H.A.V.E.</a:t>
            </a:r>
          </a:p>
          <a:p>
            <a:pPr>
              <a:lnSpc>
                <a:spcPct val="150000"/>
              </a:lnSpc>
              <a:spcBef>
                <a:spcPct val="0"/>
              </a:spcBef>
            </a:pPr>
            <a:r>
              <a:rPr lang="pt-BR" i="1" dirty="0">
                <a:latin typeface="Calibri" panose="020F0502020204030204" pitchFamily="34" charset="0"/>
              </a:rPr>
              <a:t>O elemento humano por trás de sistemas eficazes</a:t>
            </a:r>
            <a:endParaRPr lang="en-US" sz="1199" i="1" spc="62" dirty="0">
              <a:solidFill>
                <a:srgbClr val="04356E"/>
              </a:solidFill>
              <a:latin typeface="Calibri" panose="020F0502020204030204" pitchFamily="34" charset="0"/>
              <a:ea typeface="Source Sans Pro"/>
              <a:cs typeface="Source Sans Pro"/>
              <a:sym typeface="Source Sans Pro"/>
            </a:endParaRPr>
          </a:p>
        </p:txBody>
      </p:sp>
      <p:sp>
        <p:nvSpPr>
          <p:cNvPr id="17" name="Freeform 17"/>
          <p:cNvSpPr/>
          <p:nvPr/>
        </p:nvSpPr>
        <p:spPr>
          <a:xfrm>
            <a:off x="2055848" y="5492566"/>
            <a:ext cx="623092" cy="945005"/>
          </a:xfrm>
          <a:custGeom>
            <a:avLst/>
            <a:gdLst/>
            <a:ahLst/>
            <a:cxnLst/>
            <a:rect l="l" t="t" r="r" b="b"/>
            <a:pathLst>
              <a:path w="934638" h="1417507">
                <a:moveTo>
                  <a:pt x="0" y="0"/>
                </a:moveTo>
                <a:lnTo>
                  <a:pt x="934638" y="0"/>
                </a:lnTo>
                <a:lnTo>
                  <a:pt x="934638" y="1417507"/>
                </a:lnTo>
                <a:lnTo>
                  <a:pt x="0" y="141750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pt-BR"/>
          </a:p>
        </p:txBody>
      </p:sp>
      <p:sp>
        <p:nvSpPr>
          <p:cNvPr id="18" name="TextBox 18"/>
          <p:cNvSpPr txBox="1"/>
          <p:nvPr/>
        </p:nvSpPr>
        <p:spPr>
          <a:xfrm>
            <a:off x="5469851" y="663539"/>
            <a:ext cx="706535" cy="573940"/>
          </a:xfrm>
          <a:prstGeom prst="rect">
            <a:avLst/>
          </a:prstGeom>
        </p:spPr>
        <p:txBody>
          <a:bodyPr lIns="0" tIns="0" rIns="0" bIns="0" rtlCol="0" anchor="t">
            <a:spAutoFit/>
          </a:bodyPr>
          <a:lstStyle/>
          <a:p>
            <a:pPr algn="r">
              <a:lnSpc>
                <a:spcPts val="4688"/>
              </a:lnSpc>
            </a:pPr>
            <a:r>
              <a:rPr lang="pt-BR" sz="3600" b="1" spc="140" noProof="0" dirty="0">
                <a:solidFill>
                  <a:srgbClr val="00B0F0"/>
                </a:solidFill>
                <a:latin typeface="Montserrat Bold"/>
                <a:ea typeface="Montserrat Bold"/>
                <a:cs typeface="Montserrat Bold"/>
                <a:sym typeface="Montserrat Bold"/>
              </a:rPr>
              <a:t>C</a:t>
            </a:r>
          </a:p>
        </p:txBody>
      </p:sp>
      <p:grpSp>
        <p:nvGrpSpPr>
          <p:cNvPr id="19" name="Group 19"/>
          <p:cNvGrpSpPr/>
          <p:nvPr/>
        </p:nvGrpSpPr>
        <p:grpSpPr>
          <a:xfrm>
            <a:off x="6474657" y="1828206"/>
            <a:ext cx="3579343" cy="1039725"/>
            <a:chOff x="0" y="0"/>
            <a:chExt cx="1865119" cy="541779"/>
          </a:xfrm>
        </p:grpSpPr>
        <p:sp>
          <p:nvSpPr>
            <p:cNvPr id="20" name="Freeform 20"/>
            <p:cNvSpPr/>
            <p:nvPr/>
          </p:nvSpPr>
          <p:spPr>
            <a:xfrm>
              <a:off x="0" y="0"/>
              <a:ext cx="1865119" cy="541779"/>
            </a:xfrm>
            <a:custGeom>
              <a:avLst/>
              <a:gdLst/>
              <a:ahLst/>
              <a:cxnLst/>
              <a:rect l="l" t="t" r="r" b="b"/>
              <a:pathLst>
                <a:path w="1865119" h="541779">
                  <a:moveTo>
                    <a:pt x="5768" y="0"/>
                  </a:moveTo>
                  <a:lnTo>
                    <a:pt x="1859352" y="0"/>
                  </a:lnTo>
                  <a:cubicBezTo>
                    <a:pt x="1860881" y="0"/>
                    <a:pt x="1862349" y="608"/>
                    <a:pt x="1863430" y="1689"/>
                  </a:cubicBezTo>
                  <a:cubicBezTo>
                    <a:pt x="1864512" y="2771"/>
                    <a:pt x="1865119" y="4238"/>
                    <a:pt x="1865119" y="5768"/>
                  </a:cubicBezTo>
                  <a:lnTo>
                    <a:pt x="1865119" y="536011"/>
                  </a:lnTo>
                  <a:cubicBezTo>
                    <a:pt x="1865119" y="537541"/>
                    <a:pt x="1864512" y="539008"/>
                    <a:pt x="1863430" y="540089"/>
                  </a:cubicBezTo>
                  <a:cubicBezTo>
                    <a:pt x="1862349" y="541171"/>
                    <a:pt x="1860881" y="541779"/>
                    <a:pt x="1859352" y="541779"/>
                  </a:cubicBezTo>
                  <a:lnTo>
                    <a:pt x="5768" y="541779"/>
                  </a:lnTo>
                  <a:cubicBezTo>
                    <a:pt x="4238" y="541779"/>
                    <a:pt x="2771" y="541171"/>
                    <a:pt x="1689" y="540089"/>
                  </a:cubicBezTo>
                  <a:cubicBezTo>
                    <a:pt x="608" y="539008"/>
                    <a:pt x="0" y="537541"/>
                    <a:pt x="0" y="536011"/>
                  </a:cubicBezTo>
                  <a:lnTo>
                    <a:pt x="0" y="5768"/>
                  </a:lnTo>
                  <a:cubicBezTo>
                    <a:pt x="0" y="4238"/>
                    <a:pt x="608" y="2771"/>
                    <a:pt x="1689" y="1689"/>
                  </a:cubicBezTo>
                  <a:cubicBezTo>
                    <a:pt x="2771" y="608"/>
                    <a:pt x="4238" y="0"/>
                    <a:pt x="5768" y="0"/>
                  </a:cubicBezTo>
                  <a:close/>
                </a:path>
              </a:pathLst>
            </a:custGeom>
            <a:solidFill>
              <a:srgbClr val="04356E"/>
            </a:solidFill>
            <a:ln cap="sq">
              <a:noFill/>
              <a:prstDash val="solid"/>
              <a:miter/>
            </a:ln>
          </p:spPr>
          <p:txBody>
            <a:bodyPr/>
            <a:lstStyle/>
            <a:p>
              <a:endParaRPr lang="pt-BR" noProof="0" dirty="0"/>
            </a:p>
          </p:txBody>
        </p:sp>
        <p:sp>
          <p:nvSpPr>
            <p:cNvPr id="21" name="TextBox 21"/>
            <p:cNvSpPr txBox="1"/>
            <p:nvPr/>
          </p:nvSpPr>
          <p:spPr>
            <a:xfrm>
              <a:off x="0" y="-38100"/>
              <a:ext cx="1865119" cy="579879"/>
            </a:xfrm>
            <a:prstGeom prst="rect">
              <a:avLst/>
            </a:prstGeom>
          </p:spPr>
          <p:txBody>
            <a:bodyPr lIns="33867" tIns="33867" rIns="33867" bIns="33867" rtlCol="0" anchor="ctr"/>
            <a:lstStyle/>
            <a:p>
              <a:pPr algn="ctr">
                <a:lnSpc>
                  <a:spcPts val="2053"/>
                </a:lnSpc>
              </a:pPr>
              <a:endParaRPr lang="pt-BR" sz="1200" noProof="0" dirty="0"/>
            </a:p>
          </p:txBody>
        </p:sp>
      </p:grpSp>
      <p:sp>
        <p:nvSpPr>
          <p:cNvPr id="22" name="Freeform 22"/>
          <p:cNvSpPr/>
          <p:nvPr/>
        </p:nvSpPr>
        <p:spPr>
          <a:xfrm>
            <a:off x="5552717" y="1782470"/>
            <a:ext cx="1094349" cy="990158"/>
          </a:xfrm>
          <a:custGeom>
            <a:avLst/>
            <a:gdLst/>
            <a:ahLst/>
            <a:cxnLst/>
            <a:rect l="l" t="t" r="r" b="b"/>
            <a:pathLst>
              <a:path w="1641523" h="1485237">
                <a:moveTo>
                  <a:pt x="0" y="0"/>
                </a:moveTo>
                <a:lnTo>
                  <a:pt x="1641523" y="0"/>
                </a:lnTo>
                <a:lnTo>
                  <a:pt x="1641523" y="1485237"/>
                </a:lnTo>
                <a:lnTo>
                  <a:pt x="0" y="1485237"/>
                </a:lnTo>
                <a:lnTo>
                  <a:pt x="0" y="0"/>
                </a:lnTo>
                <a:close/>
              </a:path>
            </a:pathLst>
          </a:custGeom>
          <a:blipFill>
            <a:blip r:embed="rId6">
              <a:extLst>
                <a:ext uri="{96DAC541-7B7A-43D3-8B79-37D633B846F1}">
                  <asvg:svgBlip xmlns:asvg="http://schemas.microsoft.com/office/drawing/2016/SVG/main" r:embed="rId7"/>
                </a:ext>
              </a:extLst>
            </a:blip>
            <a:stretch>
              <a:fillRect r="-38931"/>
            </a:stretch>
          </a:blipFill>
        </p:spPr>
        <p:txBody>
          <a:bodyPr/>
          <a:lstStyle/>
          <a:p>
            <a:endParaRPr lang="pt-BR" noProof="0" dirty="0"/>
          </a:p>
        </p:txBody>
      </p:sp>
      <p:sp>
        <p:nvSpPr>
          <p:cNvPr id="23" name="TextBox 23"/>
          <p:cNvSpPr txBox="1"/>
          <p:nvPr/>
        </p:nvSpPr>
        <p:spPr>
          <a:xfrm>
            <a:off x="6874524" y="1967955"/>
            <a:ext cx="2420075" cy="312521"/>
          </a:xfrm>
          <a:prstGeom prst="rect">
            <a:avLst/>
          </a:prstGeom>
        </p:spPr>
        <p:txBody>
          <a:bodyPr lIns="0" tIns="0" rIns="0" bIns="0" rtlCol="0" anchor="t">
            <a:spAutoFit/>
          </a:bodyPr>
          <a:lstStyle/>
          <a:p>
            <a:pPr marL="0" lvl="1">
              <a:lnSpc>
                <a:spcPts val="2583"/>
              </a:lnSpc>
              <a:spcBef>
                <a:spcPct val="0"/>
              </a:spcBef>
            </a:pPr>
            <a:r>
              <a:rPr lang="pt-BR" sz="1845" b="1" noProof="0" dirty="0">
                <a:solidFill>
                  <a:srgbClr val="FFFFFF"/>
                </a:solidFill>
                <a:latin typeface="Montserrat Bold"/>
                <a:ea typeface="Montserrat Bold"/>
                <a:cs typeface="Montserrat Bold"/>
                <a:sym typeface="Montserrat Bold"/>
              </a:rPr>
              <a:t>HABILIDADE</a:t>
            </a:r>
          </a:p>
        </p:txBody>
      </p:sp>
      <p:sp>
        <p:nvSpPr>
          <p:cNvPr id="24" name="TextBox 24"/>
          <p:cNvSpPr txBox="1"/>
          <p:nvPr/>
        </p:nvSpPr>
        <p:spPr>
          <a:xfrm>
            <a:off x="6874524" y="2361196"/>
            <a:ext cx="2058557" cy="285271"/>
          </a:xfrm>
          <a:prstGeom prst="rect">
            <a:avLst/>
          </a:prstGeom>
        </p:spPr>
        <p:txBody>
          <a:bodyPr lIns="0" tIns="0" rIns="0" bIns="0" rtlCol="0" anchor="t">
            <a:spAutoFit/>
          </a:bodyPr>
          <a:lstStyle/>
          <a:p>
            <a:pPr>
              <a:lnSpc>
                <a:spcPts val="2413"/>
              </a:lnSpc>
              <a:spcBef>
                <a:spcPct val="0"/>
              </a:spcBef>
            </a:pPr>
            <a:r>
              <a:rPr lang="pt-BR" sz="1609" noProof="0" dirty="0">
                <a:solidFill>
                  <a:srgbClr val="FFFFFF"/>
                </a:solidFill>
                <a:latin typeface="Calibri" panose="020F0502020204030204" pitchFamily="34" charset="0"/>
                <a:ea typeface="Calibri" panose="020F0502020204030204" pitchFamily="34" charset="0"/>
                <a:cs typeface="Calibri" panose="020F0502020204030204" pitchFamily="34" charset="0"/>
                <a:sym typeface="Montserrat"/>
              </a:rPr>
              <a:t>Experiência Prática</a:t>
            </a:r>
          </a:p>
        </p:txBody>
      </p:sp>
      <p:sp>
        <p:nvSpPr>
          <p:cNvPr id="25" name="TextBox 25"/>
          <p:cNvSpPr txBox="1"/>
          <p:nvPr/>
        </p:nvSpPr>
        <p:spPr>
          <a:xfrm>
            <a:off x="5470168" y="1966785"/>
            <a:ext cx="706535" cy="573940"/>
          </a:xfrm>
          <a:prstGeom prst="rect">
            <a:avLst/>
          </a:prstGeom>
        </p:spPr>
        <p:txBody>
          <a:bodyPr lIns="0" tIns="0" rIns="0" bIns="0" rtlCol="0" anchor="t">
            <a:spAutoFit/>
          </a:bodyPr>
          <a:lstStyle/>
          <a:p>
            <a:pPr algn="r">
              <a:lnSpc>
                <a:spcPts val="4688"/>
              </a:lnSpc>
            </a:pPr>
            <a:r>
              <a:rPr lang="pt-BR" sz="3600" b="1" spc="140" noProof="0" dirty="0">
                <a:solidFill>
                  <a:srgbClr val="00B0F0"/>
                </a:solidFill>
                <a:latin typeface="Montserrat Bold"/>
                <a:ea typeface="Montserrat Bold"/>
                <a:cs typeface="Montserrat Bold"/>
                <a:sym typeface="Montserrat Bold"/>
              </a:rPr>
              <a:t>H</a:t>
            </a:r>
          </a:p>
        </p:txBody>
      </p:sp>
      <p:grpSp>
        <p:nvGrpSpPr>
          <p:cNvPr id="26" name="Group 26"/>
          <p:cNvGrpSpPr/>
          <p:nvPr/>
        </p:nvGrpSpPr>
        <p:grpSpPr>
          <a:xfrm>
            <a:off x="6471479" y="3078768"/>
            <a:ext cx="3579343" cy="1039725"/>
            <a:chOff x="0" y="0"/>
            <a:chExt cx="1865119" cy="541779"/>
          </a:xfrm>
        </p:grpSpPr>
        <p:sp>
          <p:nvSpPr>
            <p:cNvPr id="27" name="Freeform 27"/>
            <p:cNvSpPr/>
            <p:nvPr/>
          </p:nvSpPr>
          <p:spPr>
            <a:xfrm>
              <a:off x="0" y="0"/>
              <a:ext cx="1865119" cy="541779"/>
            </a:xfrm>
            <a:custGeom>
              <a:avLst/>
              <a:gdLst/>
              <a:ahLst/>
              <a:cxnLst/>
              <a:rect l="l" t="t" r="r" b="b"/>
              <a:pathLst>
                <a:path w="1865119" h="541779">
                  <a:moveTo>
                    <a:pt x="5768" y="0"/>
                  </a:moveTo>
                  <a:lnTo>
                    <a:pt x="1859352" y="0"/>
                  </a:lnTo>
                  <a:cubicBezTo>
                    <a:pt x="1860881" y="0"/>
                    <a:pt x="1862349" y="608"/>
                    <a:pt x="1863430" y="1689"/>
                  </a:cubicBezTo>
                  <a:cubicBezTo>
                    <a:pt x="1864512" y="2771"/>
                    <a:pt x="1865119" y="4238"/>
                    <a:pt x="1865119" y="5768"/>
                  </a:cubicBezTo>
                  <a:lnTo>
                    <a:pt x="1865119" y="536011"/>
                  </a:lnTo>
                  <a:cubicBezTo>
                    <a:pt x="1865119" y="537541"/>
                    <a:pt x="1864512" y="539008"/>
                    <a:pt x="1863430" y="540089"/>
                  </a:cubicBezTo>
                  <a:cubicBezTo>
                    <a:pt x="1862349" y="541171"/>
                    <a:pt x="1860881" y="541779"/>
                    <a:pt x="1859352" y="541779"/>
                  </a:cubicBezTo>
                  <a:lnTo>
                    <a:pt x="5768" y="541779"/>
                  </a:lnTo>
                  <a:cubicBezTo>
                    <a:pt x="4238" y="541779"/>
                    <a:pt x="2771" y="541171"/>
                    <a:pt x="1689" y="540089"/>
                  </a:cubicBezTo>
                  <a:cubicBezTo>
                    <a:pt x="608" y="539008"/>
                    <a:pt x="0" y="537541"/>
                    <a:pt x="0" y="536011"/>
                  </a:cubicBezTo>
                  <a:lnTo>
                    <a:pt x="0" y="5768"/>
                  </a:lnTo>
                  <a:cubicBezTo>
                    <a:pt x="0" y="4238"/>
                    <a:pt x="608" y="2771"/>
                    <a:pt x="1689" y="1689"/>
                  </a:cubicBezTo>
                  <a:cubicBezTo>
                    <a:pt x="2771" y="608"/>
                    <a:pt x="4238" y="0"/>
                    <a:pt x="5768" y="0"/>
                  </a:cubicBezTo>
                  <a:close/>
                </a:path>
              </a:pathLst>
            </a:custGeom>
            <a:solidFill>
              <a:srgbClr val="04356E"/>
            </a:solidFill>
            <a:ln cap="sq">
              <a:noFill/>
              <a:prstDash val="solid"/>
              <a:miter/>
            </a:ln>
          </p:spPr>
          <p:txBody>
            <a:bodyPr/>
            <a:lstStyle/>
            <a:p>
              <a:endParaRPr lang="pt-BR" noProof="0" dirty="0"/>
            </a:p>
          </p:txBody>
        </p:sp>
        <p:sp>
          <p:nvSpPr>
            <p:cNvPr id="28" name="TextBox 28"/>
            <p:cNvSpPr txBox="1"/>
            <p:nvPr/>
          </p:nvSpPr>
          <p:spPr>
            <a:xfrm>
              <a:off x="0" y="-38100"/>
              <a:ext cx="1865119" cy="579879"/>
            </a:xfrm>
            <a:prstGeom prst="rect">
              <a:avLst/>
            </a:prstGeom>
          </p:spPr>
          <p:txBody>
            <a:bodyPr lIns="33867" tIns="33867" rIns="33867" bIns="33867" rtlCol="0" anchor="ctr"/>
            <a:lstStyle/>
            <a:p>
              <a:pPr algn="ctr">
                <a:lnSpc>
                  <a:spcPts val="2053"/>
                </a:lnSpc>
              </a:pPr>
              <a:endParaRPr lang="pt-BR" sz="1200" noProof="0" dirty="0"/>
            </a:p>
          </p:txBody>
        </p:sp>
      </p:grpSp>
      <p:sp>
        <p:nvSpPr>
          <p:cNvPr id="29" name="Freeform 29"/>
          <p:cNvSpPr/>
          <p:nvPr/>
        </p:nvSpPr>
        <p:spPr>
          <a:xfrm>
            <a:off x="5549539" y="3033032"/>
            <a:ext cx="1094349" cy="990158"/>
          </a:xfrm>
          <a:custGeom>
            <a:avLst/>
            <a:gdLst/>
            <a:ahLst/>
            <a:cxnLst/>
            <a:rect l="l" t="t" r="r" b="b"/>
            <a:pathLst>
              <a:path w="1641523" h="1485237">
                <a:moveTo>
                  <a:pt x="0" y="0"/>
                </a:moveTo>
                <a:lnTo>
                  <a:pt x="1641523" y="0"/>
                </a:lnTo>
                <a:lnTo>
                  <a:pt x="1641523" y="1485237"/>
                </a:lnTo>
                <a:lnTo>
                  <a:pt x="0" y="1485237"/>
                </a:lnTo>
                <a:lnTo>
                  <a:pt x="0" y="0"/>
                </a:lnTo>
                <a:close/>
              </a:path>
            </a:pathLst>
          </a:custGeom>
          <a:blipFill>
            <a:blip r:embed="rId6">
              <a:extLst>
                <a:ext uri="{96DAC541-7B7A-43D3-8B79-37D633B846F1}">
                  <asvg:svgBlip xmlns:asvg="http://schemas.microsoft.com/office/drawing/2016/SVG/main" r:embed="rId7"/>
                </a:ext>
              </a:extLst>
            </a:blip>
            <a:stretch>
              <a:fillRect r="-38931"/>
            </a:stretch>
          </a:blipFill>
        </p:spPr>
        <p:txBody>
          <a:bodyPr/>
          <a:lstStyle/>
          <a:p>
            <a:endParaRPr lang="pt-BR" noProof="0" dirty="0"/>
          </a:p>
        </p:txBody>
      </p:sp>
      <p:sp>
        <p:nvSpPr>
          <p:cNvPr id="30" name="TextBox 30"/>
          <p:cNvSpPr txBox="1"/>
          <p:nvPr/>
        </p:nvSpPr>
        <p:spPr>
          <a:xfrm>
            <a:off x="6871346" y="3218517"/>
            <a:ext cx="2420075" cy="312521"/>
          </a:xfrm>
          <a:prstGeom prst="rect">
            <a:avLst/>
          </a:prstGeom>
        </p:spPr>
        <p:txBody>
          <a:bodyPr lIns="0" tIns="0" rIns="0" bIns="0" rtlCol="0" anchor="t">
            <a:spAutoFit/>
          </a:bodyPr>
          <a:lstStyle/>
          <a:p>
            <a:pPr marL="0" lvl="1">
              <a:lnSpc>
                <a:spcPts val="2583"/>
              </a:lnSpc>
              <a:spcBef>
                <a:spcPct val="0"/>
              </a:spcBef>
            </a:pPr>
            <a:r>
              <a:rPr lang="pt-BR" sz="1845" b="1" noProof="0" dirty="0">
                <a:solidFill>
                  <a:srgbClr val="FFFFFF"/>
                </a:solidFill>
                <a:latin typeface="Montserrat Bold"/>
                <a:ea typeface="Montserrat Bold"/>
                <a:cs typeface="Montserrat Bold"/>
                <a:sym typeface="Montserrat Bold"/>
              </a:rPr>
              <a:t>ATITUDE</a:t>
            </a:r>
          </a:p>
        </p:txBody>
      </p:sp>
      <p:sp>
        <p:nvSpPr>
          <p:cNvPr id="31" name="TextBox 31"/>
          <p:cNvSpPr txBox="1"/>
          <p:nvPr/>
        </p:nvSpPr>
        <p:spPr>
          <a:xfrm>
            <a:off x="6871346" y="3611757"/>
            <a:ext cx="2558413" cy="285271"/>
          </a:xfrm>
          <a:prstGeom prst="rect">
            <a:avLst/>
          </a:prstGeom>
        </p:spPr>
        <p:txBody>
          <a:bodyPr wrap="square" lIns="0" tIns="0" rIns="0" bIns="0" rtlCol="0" anchor="t">
            <a:spAutoFit/>
          </a:bodyPr>
          <a:lstStyle/>
          <a:p>
            <a:pPr>
              <a:lnSpc>
                <a:spcPts val="2413"/>
              </a:lnSpc>
              <a:spcBef>
                <a:spcPct val="0"/>
              </a:spcBef>
            </a:pPr>
            <a:r>
              <a:rPr lang="pt-BR" sz="1609" noProof="0" dirty="0">
                <a:solidFill>
                  <a:srgbClr val="FFFFFF"/>
                </a:solidFill>
                <a:latin typeface="Calibri" panose="020F0502020204030204" pitchFamily="34" charset="0"/>
                <a:ea typeface="Calibri" panose="020F0502020204030204" pitchFamily="34" charset="0"/>
                <a:cs typeface="Calibri" panose="020F0502020204030204" pitchFamily="34" charset="0"/>
                <a:sym typeface="Montserrat"/>
              </a:rPr>
              <a:t>Inteligência Emocional</a:t>
            </a:r>
          </a:p>
        </p:txBody>
      </p:sp>
      <p:sp>
        <p:nvSpPr>
          <p:cNvPr id="32" name="TextBox 32"/>
          <p:cNvSpPr txBox="1"/>
          <p:nvPr/>
        </p:nvSpPr>
        <p:spPr>
          <a:xfrm>
            <a:off x="5466990" y="3217347"/>
            <a:ext cx="706535" cy="573940"/>
          </a:xfrm>
          <a:prstGeom prst="rect">
            <a:avLst/>
          </a:prstGeom>
        </p:spPr>
        <p:txBody>
          <a:bodyPr lIns="0" tIns="0" rIns="0" bIns="0" rtlCol="0" anchor="t">
            <a:spAutoFit/>
          </a:bodyPr>
          <a:lstStyle/>
          <a:p>
            <a:pPr algn="r">
              <a:lnSpc>
                <a:spcPts val="4688"/>
              </a:lnSpc>
            </a:pPr>
            <a:r>
              <a:rPr lang="pt-BR" sz="3600" b="1" spc="140" noProof="0" dirty="0">
                <a:solidFill>
                  <a:srgbClr val="00B0F0"/>
                </a:solidFill>
                <a:latin typeface="Montserrat Bold"/>
                <a:ea typeface="Montserrat Bold"/>
                <a:cs typeface="Montserrat Bold"/>
                <a:sym typeface="Montserrat Bold"/>
              </a:rPr>
              <a:t>A</a:t>
            </a:r>
          </a:p>
        </p:txBody>
      </p:sp>
      <p:grpSp>
        <p:nvGrpSpPr>
          <p:cNvPr id="33" name="Group 33"/>
          <p:cNvGrpSpPr/>
          <p:nvPr/>
        </p:nvGrpSpPr>
        <p:grpSpPr>
          <a:xfrm>
            <a:off x="6473496" y="4329330"/>
            <a:ext cx="3579343" cy="1039725"/>
            <a:chOff x="0" y="0"/>
            <a:chExt cx="1865119" cy="541779"/>
          </a:xfrm>
        </p:grpSpPr>
        <p:sp>
          <p:nvSpPr>
            <p:cNvPr id="34" name="Freeform 34"/>
            <p:cNvSpPr/>
            <p:nvPr/>
          </p:nvSpPr>
          <p:spPr>
            <a:xfrm>
              <a:off x="0" y="0"/>
              <a:ext cx="1865119" cy="541779"/>
            </a:xfrm>
            <a:custGeom>
              <a:avLst/>
              <a:gdLst/>
              <a:ahLst/>
              <a:cxnLst/>
              <a:rect l="l" t="t" r="r" b="b"/>
              <a:pathLst>
                <a:path w="1865119" h="541779">
                  <a:moveTo>
                    <a:pt x="5768" y="0"/>
                  </a:moveTo>
                  <a:lnTo>
                    <a:pt x="1859352" y="0"/>
                  </a:lnTo>
                  <a:cubicBezTo>
                    <a:pt x="1860881" y="0"/>
                    <a:pt x="1862349" y="608"/>
                    <a:pt x="1863430" y="1689"/>
                  </a:cubicBezTo>
                  <a:cubicBezTo>
                    <a:pt x="1864512" y="2771"/>
                    <a:pt x="1865119" y="4238"/>
                    <a:pt x="1865119" y="5768"/>
                  </a:cubicBezTo>
                  <a:lnTo>
                    <a:pt x="1865119" y="536011"/>
                  </a:lnTo>
                  <a:cubicBezTo>
                    <a:pt x="1865119" y="537541"/>
                    <a:pt x="1864512" y="539008"/>
                    <a:pt x="1863430" y="540089"/>
                  </a:cubicBezTo>
                  <a:cubicBezTo>
                    <a:pt x="1862349" y="541171"/>
                    <a:pt x="1860881" y="541779"/>
                    <a:pt x="1859352" y="541779"/>
                  </a:cubicBezTo>
                  <a:lnTo>
                    <a:pt x="5768" y="541779"/>
                  </a:lnTo>
                  <a:cubicBezTo>
                    <a:pt x="4238" y="541779"/>
                    <a:pt x="2771" y="541171"/>
                    <a:pt x="1689" y="540089"/>
                  </a:cubicBezTo>
                  <a:cubicBezTo>
                    <a:pt x="608" y="539008"/>
                    <a:pt x="0" y="537541"/>
                    <a:pt x="0" y="536011"/>
                  </a:cubicBezTo>
                  <a:lnTo>
                    <a:pt x="0" y="5768"/>
                  </a:lnTo>
                  <a:cubicBezTo>
                    <a:pt x="0" y="4238"/>
                    <a:pt x="608" y="2771"/>
                    <a:pt x="1689" y="1689"/>
                  </a:cubicBezTo>
                  <a:cubicBezTo>
                    <a:pt x="2771" y="608"/>
                    <a:pt x="4238" y="0"/>
                    <a:pt x="5768" y="0"/>
                  </a:cubicBezTo>
                  <a:close/>
                </a:path>
              </a:pathLst>
            </a:custGeom>
            <a:solidFill>
              <a:srgbClr val="04356E"/>
            </a:solidFill>
            <a:ln cap="sq">
              <a:noFill/>
              <a:prstDash val="solid"/>
              <a:miter/>
            </a:ln>
          </p:spPr>
          <p:txBody>
            <a:bodyPr/>
            <a:lstStyle/>
            <a:p>
              <a:endParaRPr lang="pt-BR" noProof="0" dirty="0"/>
            </a:p>
          </p:txBody>
        </p:sp>
        <p:sp>
          <p:nvSpPr>
            <p:cNvPr id="35" name="TextBox 35"/>
            <p:cNvSpPr txBox="1"/>
            <p:nvPr/>
          </p:nvSpPr>
          <p:spPr>
            <a:xfrm>
              <a:off x="0" y="-38100"/>
              <a:ext cx="1865119" cy="579879"/>
            </a:xfrm>
            <a:prstGeom prst="rect">
              <a:avLst/>
            </a:prstGeom>
          </p:spPr>
          <p:txBody>
            <a:bodyPr lIns="33867" tIns="33867" rIns="33867" bIns="33867" rtlCol="0" anchor="ctr"/>
            <a:lstStyle/>
            <a:p>
              <a:pPr algn="ctr">
                <a:lnSpc>
                  <a:spcPts val="2053"/>
                </a:lnSpc>
              </a:pPr>
              <a:endParaRPr lang="pt-BR" sz="1200" noProof="0" dirty="0"/>
            </a:p>
          </p:txBody>
        </p:sp>
      </p:grpSp>
      <p:sp>
        <p:nvSpPr>
          <p:cNvPr id="36" name="Freeform 36"/>
          <p:cNvSpPr/>
          <p:nvPr/>
        </p:nvSpPr>
        <p:spPr>
          <a:xfrm>
            <a:off x="5551557" y="4283593"/>
            <a:ext cx="1094349" cy="990158"/>
          </a:xfrm>
          <a:custGeom>
            <a:avLst/>
            <a:gdLst/>
            <a:ahLst/>
            <a:cxnLst/>
            <a:rect l="l" t="t" r="r" b="b"/>
            <a:pathLst>
              <a:path w="1641523" h="1485237">
                <a:moveTo>
                  <a:pt x="0" y="0"/>
                </a:moveTo>
                <a:lnTo>
                  <a:pt x="1641523" y="0"/>
                </a:lnTo>
                <a:lnTo>
                  <a:pt x="1641523" y="1485237"/>
                </a:lnTo>
                <a:lnTo>
                  <a:pt x="0" y="1485237"/>
                </a:lnTo>
                <a:lnTo>
                  <a:pt x="0" y="0"/>
                </a:lnTo>
                <a:close/>
              </a:path>
            </a:pathLst>
          </a:custGeom>
          <a:blipFill>
            <a:blip r:embed="rId6">
              <a:extLst>
                <a:ext uri="{96DAC541-7B7A-43D3-8B79-37D633B846F1}">
                  <asvg:svgBlip xmlns:asvg="http://schemas.microsoft.com/office/drawing/2016/SVG/main" r:embed="rId7"/>
                </a:ext>
              </a:extLst>
            </a:blip>
            <a:stretch>
              <a:fillRect r="-38931"/>
            </a:stretch>
          </a:blipFill>
        </p:spPr>
        <p:txBody>
          <a:bodyPr/>
          <a:lstStyle/>
          <a:p>
            <a:endParaRPr lang="pt-BR" noProof="0" dirty="0"/>
          </a:p>
        </p:txBody>
      </p:sp>
      <p:sp>
        <p:nvSpPr>
          <p:cNvPr id="37" name="TextBox 37"/>
          <p:cNvSpPr txBox="1"/>
          <p:nvPr/>
        </p:nvSpPr>
        <p:spPr>
          <a:xfrm>
            <a:off x="6873363" y="4469078"/>
            <a:ext cx="2420075" cy="312521"/>
          </a:xfrm>
          <a:prstGeom prst="rect">
            <a:avLst/>
          </a:prstGeom>
        </p:spPr>
        <p:txBody>
          <a:bodyPr lIns="0" tIns="0" rIns="0" bIns="0" rtlCol="0" anchor="t">
            <a:spAutoFit/>
          </a:bodyPr>
          <a:lstStyle/>
          <a:p>
            <a:pPr marL="0" lvl="1">
              <a:lnSpc>
                <a:spcPts val="2583"/>
              </a:lnSpc>
              <a:spcBef>
                <a:spcPct val="0"/>
              </a:spcBef>
            </a:pPr>
            <a:r>
              <a:rPr lang="pt-BR" sz="1845" b="1" noProof="0" dirty="0">
                <a:solidFill>
                  <a:srgbClr val="FFFFFF"/>
                </a:solidFill>
                <a:latin typeface="Montserrat Bold"/>
                <a:ea typeface="Montserrat Bold"/>
                <a:cs typeface="Montserrat Bold"/>
                <a:sym typeface="Montserrat Bold"/>
              </a:rPr>
              <a:t>VALORES</a:t>
            </a:r>
          </a:p>
        </p:txBody>
      </p:sp>
      <p:sp>
        <p:nvSpPr>
          <p:cNvPr id="38" name="TextBox 38"/>
          <p:cNvSpPr txBox="1"/>
          <p:nvPr/>
        </p:nvSpPr>
        <p:spPr>
          <a:xfrm>
            <a:off x="6873363" y="4862319"/>
            <a:ext cx="2556396" cy="285271"/>
          </a:xfrm>
          <a:prstGeom prst="rect">
            <a:avLst/>
          </a:prstGeom>
        </p:spPr>
        <p:txBody>
          <a:bodyPr wrap="square" lIns="0" tIns="0" rIns="0" bIns="0" rtlCol="0" anchor="t">
            <a:spAutoFit/>
          </a:bodyPr>
          <a:lstStyle/>
          <a:p>
            <a:pPr>
              <a:lnSpc>
                <a:spcPts val="2413"/>
              </a:lnSpc>
              <a:spcBef>
                <a:spcPct val="0"/>
              </a:spcBef>
            </a:pPr>
            <a:r>
              <a:rPr lang="pt-BR" sz="1609" noProof="0" dirty="0">
                <a:solidFill>
                  <a:srgbClr val="FFFFFF"/>
                </a:solidFill>
                <a:latin typeface="Calibri" panose="020F0502020204030204" pitchFamily="34" charset="0"/>
                <a:ea typeface="Calibri" panose="020F0502020204030204" pitchFamily="34" charset="0"/>
                <a:cs typeface="Calibri" panose="020F0502020204030204" pitchFamily="34" charset="0"/>
                <a:sym typeface="Montserrat"/>
              </a:rPr>
              <a:t>Comportamento Ético</a:t>
            </a:r>
          </a:p>
        </p:txBody>
      </p:sp>
      <p:sp>
        <p:nvSpPr>
          <p:cNvPr id="39" name="TextBox 39"/>
          <p:cNvSpPr txBox="1"/>
          <p:nvPr/>
        </p:nvSpPr>
        <p:spPr>
          <a:xfrm>
            <a:off x="5469007" y="4467908"/>
            <a:ext cx="706535" cy="573940"/>
          </a:xfrm>
          <a:prstGeom prst="rect">
            <a:avLst/>
          </a:prstGeom>
        </p:spPr>
        <p:txBody>
          <a:bodyPr lIns="0" tIns="0" rIns="0" bIns="0" rtlCol="0" anchor="t">
            <a:spAutoFit/>
          </a:bodyPr>
          <a:lstStyle/>
          <a:p>
            <a:pPr algn="r">
              <a:lnSpc>
                <a:spcPts val="4688"/>
              </a:lnSpc>
            </a:pPr>
            <a:r>
              <a:rPr lang="pt-BR" sz="3600" b="1" spc="140" noProof="0" dirty="0">
                <a:solidFill>
                  <a:srgbClr val="00B0F0"/>
                </a:solidFill>
                <a:latin typeface="Montserrat Bold"/>
                <a:ea typeface="Montserrat Bold"/>
                <a:cs typeface="Montserrat Bold"/>
                <a:sym typeface="Montserrat Bold"/>
              </a:rPr>
              <a:t>V</a:t>
            </a:r>
          </a:p>
        </p:txBody>
      </p:sp>
      <p:grpSp>
        <p:nvGrpSpPr>
          <p:cNvPr id="40" name="Group 40"/>
          <p:cNvGrpSpPr/>
          <p:nvPr/>
        </p:nvGrpSpPr>
        <p:grpSpPr>
          <a:xfrm>
            <a:off x="6471479" y="5630834"/>
            <a:ext cx="3579343" cy="1039725"/>
            <a:chOff x="0" y="0"/>
            <a:chExt cx="1865119" cy="541779"/>
          </a:xfrm>
        </p:grpSpPr>
        <p:sp>
          <p:nvSpPr>
            <p:cNvPr id="41" name="Freeform 41"/>
            <p:cNvSpPr/>
            <p:nvPr/>
          </p:nvSpPr>
          <p:spPr>
            <a:xfrm>
              <a:off x="0" y="0"/>
              <a:ext cx="1865119" cy="541779"/>
            </a:xfrm>
            <a:custGeom>
              <a:avLst/>
              <a:gdLst/>
              <a:ahLst/>
              <a:cxnLst/>
              <a:rect l="l" t="t" r="r" b="b"/>
              <a:pathLst>
                <a:path w="1865119" h="541779">
                  <a:moveTo>
                    <a:pt x="5768" y="0"/>
                  </a:moveTo>
                  <a:lnTo>
                    <a:pt x="1859352" y="0"/>
                  </a:lnTo>
                  <a:cubicBezTo>
                    <a:pt x="1860881" y="0"/>
                    <a:pt x="1862349" y="608"/>
                    <a:pt x="1863430" y="1689"/>
                  </a:cubicBezTo>
                  <a:cubicBezTo>
                    <a:pt x="1864512" y="2771"/>
                    <a:pt x="1865119" y="4238"/>
                    <a:pt x="1865119" y="5768"/>
                  </a:cubicBezTo>
                  <a:lnTo>
                    <a:pt x="1865119" y="536011"/>
                  </a:lnTo>
                  <a:cubicBezTo>
                    <a:pt x="1865119" y="537541"/>
                    <a:pt x="1864512" y="539008"/>
                    <a:pt x="1863430" y="540089"/>
                  </a:cubicBezTo>
                  <a:cubicBezTo>
                    <a:pt x="1862349" y="541171"/>
                    <a:pt x="1860881" y="541779"/>
                    <a:pt x="1859352" y="541779"/>
                  </a:cubicBezTo>
                  <a:lnTo>
                    <a:pt x="5768" y="541779"/>
                  </a:lnTo>
                  <a:cubicBezTo>
                    <a:pt x="4238" y="541779"/>
                    <a:pt x="2771" y="541171"/>
                    <a:pt x="1689" y="540089"/>
                  </a:cubicBezTo>
                  <a:cubicBezTo>
                    <a:pt x="608" y="539008"/>
                    <a:pt x="0" y="537541"/>
                    <a:pt x="0" y="536011"/>
                  </a:cubicBezTo>
                  <a:lnTo>
                    <a:pt x="0" y="5768"/>
                  </a:lnTo>
                  <a:cubicBezTo>
                    <a:pt x="0" y="4238"/>
                    <a:pt x="608" y="2771"/>
                    <a:pt x="1689" y="1689"/>
                  </a:cubicBezTo>
                  <a:cubicBezTo>
                    <a:pt x="2771" y="608"/>
                    <a:pt x="4238" y="0"/>
                    <a:pt x="5768" y="0"/>
                  </a:cubicBezTo>
                  <a:close/>
                </a:path>
              </a:pathLst>
            </a:custGeom>
            <a:solidFill>
              <a:srgbClr val="04356E"/>
            </a:solidFill>
            <a:ln cap="sq">
              <a:noFill/>
              <a:prstDash val="solid"/>
              <a:miter/>
            </a:ln>
          </p:spPr>
          <p:txBody>
            <a:bodyPr/>
            <a:lstStyle/>
            <a:p>
              <a:endParaRPr lang="pt-BR" noProof="0" dirty="0"/>
            </a:p>
          </p:txBody>
        </p:sp>
        <p:sp>
          <p:nvSpPr>
            <p:cNvPr id="42" name="TextBox 42"/>
            <p:cNvSpPr txBox="1"/>
            <p:nvPr/>
          </p:nvSpPr>
          <p:spPr>
            <a:xfrm>
              <a:off x="0" y="-38100"/>
              <a:ext cx="1865119" cy="579879"/>
            </a:xfrm>
            <a:prstGeom prst="rect">
              <a:avLst/>
            </a:prstGeom>
          </p:spPr>
          <p:txBody>
            <a:bodyPr lIns="33867" tIns="33867" rIns="33867" bIns="33867" rtlCol="0" anchor="ctr"/>
            <a:lstStyle/>
            <a:p>
              <a:pPr algn="ctr">
                <a:lnSpc>
                  <a:spcPts val="2053"/>
                </a:lnSpc>
              </a:pPr>
              <a:endParaRPr lang="pt-BR" sz="1200" noProof="0" dirty="0"/>
            </a:p>
          </p:txBody>
        </p:sp>
      </p:grpSp>
      <p:sp>
        <p:nvSpPr>
          <p:cNvPr id="43" name="Freeform 43"/>
          <p:cNvSpPr/>
          <p:nvPr/>
        </p:nvSpPr>
        <p:spPr>
          <a:xfrm>
            <a:off x="5549539" y="5585098"/>
            <a:ext cx="1094349" cy="990158"/>
          </a:xfrm>
          <a:custGeom>
            <a:avLst/>
            <a:gdLst/>
            <a:ahLst/>
            <a:cxnLst/>
            <a:rect l="l" t="t" r="r" b="b"/>
            <a:pathLst>
              <a:path w="1641523" h="1485237">
                <a:moveTo>
                  <a:pt x="0" y="0"/>
                </a:moveTo>
                <a:lnTo>
                  <a:pt x="1641523" y="0"/>
                </a:lnTo>
                <a:lnTo>
                  <a:pt x="1641523" y="1485236"/>
                </a:lnTo>
                <a:lnTo>
                  <a:pt x="0" y="1485236"/>
                </a:lnTo>
                <a:lnTo>
                  <a:pt x="0" y="0"/>
                </a:lnTo>
                <a:close/>
              </a:path>
            </a:pathLst>
          </a:custGeom>
          <a:blipFill>
            <a:blip r:embed="rId6">
              <a:extLst>
                <a:ext uri="{96DAC541-7B7A-43D3-8B79-37D633B846F1}">
                  <asvg:svgBlip xmlns:asvg="http://schemas.microsoft.com/office/drawing/2016/SVG/main" r:embed="rId7"/>
                </a:ext>
              </a:extLst>
            </a:blip>
            <a:stretch>
              <a:fillRect r="-38931"/>
            </a:stretch>
          </a:blipFill>
        </p:spPr>
        <p:txBody>
          <a:bodyPr/>
          <a:lstStyle/>
          <a:p>
            <a:endParaRPr lang="pt-BR" noProof="0" dirty="0"/>
          </a:p>
        </p:txBody>
      </p:sp>
      <p:sp>
        <p:nvSpPr>
          <p:cNvPr id="44" name="TextBox 44"/>
          <p:cNvSpPr txBox="1"/>
          <p:nvPr/>
        </p:nvSpPr>
        <p:spPr>
          <a:xfrm>
            <a:off x="6871345" y="5770582"/>
            <a:ext cx="2420075" cy="312521"/>
          </a:xfrm>
          <a:prstGeom prst="rect">
            <a:avLst/>
          </a:prstGeom>
        </p:spPr>
        <p:txBody>
          <a:bodyPr lIns="0" tIns="0" rIns="0" bIns="0" rtlCol="0" anchor="t">
            <a:spAutoFit/>
          </a:bodyPr>
          <a:lstStyle/>
          <a:p>
            <a:pPr marL="0" lvl="1">
              <a:lnSpc>
                <a:spcPts val="2583"/>
              </a:lnSpc>
              <a:spcBef>
                <a:spcPct val="0"/>
              </a:spcBef>
            </a:pPr>
            <a:r>
              <a:rPr lang="pt-BR" sz="1845" b="1" dirty="0">
                <a:solidFill>
                  <a:srgbClr val="FFFFFF"/>
                </a:solidFill>
                <a:latin typeface="Montserrat Bold"/>
                <a:ea typeface="Montserrat Bold"/>
                <a:cs typeface="Montserrat Bold"/>
                <a:sym typeface="Montserrat Bold"/>
              </a:rPr>
              <a:t>ESSÊNCIA</a:t>
            </a:r>
            <a:endParaRPr lang="pt-BR" sz="1845" b="1" noProof="0" dirty="0">
              <a:solidFill>
                <a:srgbClr val="FFFFFF"/>
              </a:solidFill>
              <a:latin typeface="Montserrat Bold"/>
              <a:ea typeface="Montserrat Bold"/>
              <a:cs typeface="Montserrat Bold"/>
              <a:sym typeface="Montserrat Bold"/>
            </a:endParaRPr>
          </a:p>
        </p:txBody>
      </p:sp>
      <p:sp>
        <p:nvSpPr>
          <p:cNvPr id="45" name="TextBox 45"/>
          <p:cNvSpPr txBox="1"/>
          <p:nvPr/>
        </p:nvSpPr>
        <p:spPr>
          <a:xfrm>
            <a:off x="6871346" y="6163824"/>
            <a:ext cx="2701271" cy="285271"/>
          </a:xfrm>
          <a:prstGeom prst="rect">
            <a:avLst/>
          </a:prstGeom>
        </p:spPr>
        <p:txBody>
          <a:bodyPr wrap="square" lIns="0" tIns="0" rIns="0" bIns="0" rtlCol="0" anchor="t">
            <a:spAutoFit/>
          </a:bodyPr>
          <a:lstStyle/>
          <a:p>
            <a:pPr>
              <a:lnSpc>
                <a:spcPts val="2413"/>
              </a:lnSpc>
              <a:spcBef>
                <a:spcPct val="0"/>
              </a:spcBef>
            </a:pPr>
            <a:r>
              <a:rPr lang="pt-BR" sz="1609" noProof="0" dirty="0">
                <a:solidFill>
                  <a:srgbClr val="FFFFFF"/>
                </a:solidFill>
                <a:latin typeface="Calibri" panose="020F0502020204030204" pitchFamily="34" charset="0"/>
                <a:ea typeface="Calibri" panose="020F0502020204030204" pitchFamily="34" charset="0"/>
                <a:cs typeface="Calibri" panose="020F0502020204030204" pitchFamily="34" charset="0"/>
                <a:sym typeface="Montserrat"/>
              </a:rPr>
              <a:t>Conexão por Propósito</a:t>
            </a:r>
          </a:p>
        </p:txBody>
      </p:sp>
      <p:sp>
        <p:nvSpPr>
          <p:cNvPr id="46" name="TextBox 46"/>
          <p:cNvSpPr txBox="1"/>
          <p:nvPr/>
        </p:nvSpPr>
        <p:spPr>
          <a:xfrm>
            <a:off x="5466989" y="5769412"/>
            <a:ext cx="706535" cy="573940"/>
          </a:xfrm>
          <a:prstGeom prst="rect">
            <a:avLst/>
          </a:prstGeom>
        </p:spPr>
        <p:txBody>
          <a:bodyPr lIns="0" tIns="0" rIns="0" bIns="0" rtlCol="0" anchor="t">
            <a:spAutoFit/>
          </a:bodyPr>
          <a:lstStyle/>
          <a:p>
            <a:pPr algn="r">
              <a:lnSpc>
                <a:spcPts val="4688"/>
              </a:lnSpc>
            </a:pPr>
            <a:r>
              <a:rPr lang="pt-BR" sz="3600" b="1" spc="140" noProof="0" dirty="0">
                <a:solidFill>
                  <a:srgbClr val="00B0F0"/>
                </a:solidFill>
                <a:latin typeface="Montserrat Bold"/>
                <a:ea typeface="Montserrat Bold"/>
                <a:cs typeface="Montserrat Bold"/>
                <a:sym typeface="Montserrat Bold"/>
              </a:rPr>
              <a:t>E</a:t>
            </a:r>
          </a:p>
        </p:txBody>
      </p:sp>
      <p:pic>
        <p:nvPicPr>
          <p:cNvPr id="49" name="Gráfico 48" descr="Cabeça com engrenagens com preenchimento sólido">
            <a:extLst>
              <a:ext uri="{FF2B5EF4-FFF2-40B4-BE49-F238E27FC236}">
                <a16:creationId xmlns:a16="http://schemas.microsoft.com/office/drawing/2014/main" id="{671210C5-CD42-B541-640E-EC82A78004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05330" y="658764"/>
            <a:ext cx="720000" cy="720000"/>
          </a:xfrm>
          <a:prstGeom prst="rect">
            <a:avLst/>
          </a:prstGeom>
        </p:spPr>
      </p:pic>
      <p:pic>
        <p:nvPicPr>
          <p:cNvPr id="55" name="Gráfico 54" descr="Aumentar o zoom com preenchimento sólido">
            <a:extLst>
              <a:ext uri="{FF2B5EF4-FFF2-40B4-BE49-F238E27FC236}">
                <a16:creationId xmlns:a16="http://schemas.microsoft.com/office/drawing/2014/main" id="{736AB40B-0A38-01C2-259A-35ACE07D86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43713" y="1977416"/>
            <a:ext cx="720000" cy="720000"/>
          </a:xfrm>
          <a:prstGeom prst="rect">
            <a:avLst/>
          </a:prstGeom>
        </p:spPr>
      </p:pic>
      <p:pic>
        <p:nvPicPr>
          <p:cNvPr id="57" name="Gráfico 56" descr="Usuários com preenchimento sólido">
            <a:extLst>
              <a:ext uri="{FF2B5EF4-FFF2-40B4-BE49-F238E27FC236}">
                <a16:creationId xmlns:a16="http://schemas.microsoft.com/office/drawing/2014/main" id="{7F948A56-67E3-1C40-C33C-6DF6287388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12617" y="3253588"/>
            <a:ext cx="720000" cy="720000"/>
          </a:xfrm>
          <a:prstGeom prst="rect">
            <a:avLst/>
          </a:prstGeom>
        </p:spPr>
      </p:pic>
      <p:pic>
        <p:nvPicPr>
          <p:cNvPr id="59" name="Gráfico 58" descr="Público-alvo com preenchimento sólido">
            <a:extLst>
              <a:ext uri="{FF2B5EF4-FFF2-40B4-BE49-F238E27FC236}">
                <a16:creationId xmlns:a16="http://schemas.microsoft.com/office/drawing/2014/main" id="{FF330408-5F02-0C3A-E563-4F45424CA0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43713" y="4365588"/>
            <a:ext cx="720000" cy="720000"/>
          </a:xfrm>
          <a:prstGeom prst="rect">
            <a:avLst/>
          </a:prstGeom>
        </p:spPr>
      </p:pic>
      <p:pic>
        <p:nvPicPr>
          <p:cNvPr id="61" name="Gráfico 60" descr="Símbolo de raiva com preenchimento sólido">
            <a:extLst>
              <a:ext uri="{FF2B5EF4-FFF2-40B4-BE49-F238E27FC236}">
                <a16:creationId xmlns:a16="http://schemas.microsoft.com/office/drawing/2014/main" id="{5743F220-A32B-A885-F713-DADD3C64A12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56539" y="5803645"/>
            <a:ext cx="720000" cy="720000"/>
          </a:xfrm>
          <a:prstGeom prst="rect">
            <a:avLst/>
          </a:prstGeom>
        </p:spPr>
      </p:pic>
    </p:spTree>
    <p:extLst>
      <p:ext uri="{BB962C8B-B14F-4D97-AF65-F5344CB8AC3E}">
        <p14:creationId xmlns:p14="http://schemas.microsoft.com/office/powerpoint/2010/main" val="2968768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05AC9-99D9-23CC-C06E-D937D81A832C}"/>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32FD14DC-2198-7309-9CA1-93EFE32B7A7D}"/>
              </a:ext>
            </a:extLst>
          </p:cNvPr>
          <p:cNvSpPr/>
          <p:nvPr/>
        </p:nvSpPr>
        <p:spPr>
          <a:xfrm>
            <a:off x="-28739" y="-288866"/>
            <a:ext cx="4012071" cy="4112226"/>
          </a:xfrm>
          <a:custGeom>
            <a:avLst/>
            <a:gdLst/>
            <a:ahLst/>
            <a:cxnLst/>
            <a:rect l="l" t="t" r="r" b="b"/>
            <a:pathLst>
              <a:path w="6018107" h="6168339">
                <a:moveTo>
                  <a:pt x="0" y="0"/>
                </a:moveTo>
                <a:lnTo>
                  <a:pt x="6018107" y="0"/>
                </a:lnTo>
                <a:lnTo>
                  <a:pt x="6018107" y="6168339"/>
                </a:lnTo>
                <a:lnTo>
                  <a:pt x="0" y="6168339"/>
                </a:lnTo>
                <a:lnTo>
                  <a:pt x="0" y="0"/>
                </a:lnTo>
                <a:close/>
              </a:path>
            </a:pathLst>
          </a:custGeom>
          <a:blipFill>
            <a:blip r:embed="rId2"/>
            <a:stretch>
              <a:fillRect/>
            </a:stretch>
          </a:blipFill>
        </p:spPr>
        <p:txBody>
          <a:bodyPr/>
          <a:lstStyle/>
          <a:p>
            <a:endParaRPr lang="pt-BR" sz="1200" dirty="0"/>
          </a:p>
        </p:txBody>
      </p:sp>
      <p:sp>
        <p:nvSpPr>
          <p:cNvPr id="28" name="TextBox 28">
            <a:extLst>
              <a:ext uri="{FF2B5EF4-FFF2-40B4-BE49-F238E27FC236}">
                <a16:creationId xmlns:a16="http://schemas.microsoft.com/office/drawing/2014/main" id="{54656252-A635-3A03-A2BB-FA5701DDD854}"/>
              </a:ext>
            </a:extLst>
          </p:cNvPr>
          <p:cNvSpPr txBox="1"/>
          <p:nvPr/>
        </p:nvSpPr>
        <p:spPr>
          <a:xfrm>
            <a:off x="1142976" y="1485590"/>
            <a:ext cx="9992643" cy="3920432"/>
          </a:xfrm>
          <a:prstGeom prst="rect">
            <a:avLst/>
          </a:prstGeom>
        </p:spPr>
        <p:txBody>
          <a:bodyPr wrap="square" lIns="0" tIns="0" rIns="0" bIns="0" rtlCol="0" anchor="t">
            <a:spAutoFit/>
          </a:bodyPr>
          <a:lstStyle/>
          <a:p>
            <a:pPr>
              <a:lnSpc>
                <a:spcPts val="3091"/>
              </a:lnSpc>
            </a:pPr>
            <a:r>
              <a:rPr lang="pt-BR" sz="1400" dirty="0">
                <a:solidFill>
                  <a:srgbClr val="171717"/>
                </a:solidFill>
                <a:latin typeface="Calibri" panose="020F0502020204030204" pitchFamily="34" charset="0"/>
                <a:ea typeface="Montserrat 1"/>
                <a:cs typeface="Montserrat 1"/>
                <a:sym typeface="Montserrat 1"/>
              </a:rPr>
              <a:t>Colegas, quero deixar vocês com uma reflexão fundamental: O ESG é feito e construído somente por pessoas C.H.A.V.E. O Conhecimento técnico fornece o mapa, mas são as Habilidades que nos permitem navegar pelo terreno complexo dos desafios éticos cotidianos. As Atitudes determinam como reagimos, enquanto os Valores constituem nossa bússola moral inegociável em tempos de incerteza. Por fim, a Essência transcendente nos conecta ao propósito maior. Quando desenvolvemos esses cinco elementos de forma integrada e harmônica, não apenas blindamos organizações contra riscos, mas nos tornamos agentes de transformação que inspiram outros pelo exemplo e elevam o padrão de todo o ecossistema empresarial. Vocês saem daqui hoje com um convite: continuem a ser pessoas C.H.A.V.E. em suas organizações e assim façam o ESG deixar de ser apenas uma sigla para se tornar uma realidade transformadora..</a:t>
            </a:r>
          </a:p>
          <a:p>
            <a:pPr>
              <a:lnSpc>
                <a:spcPts val="3091"/>
              </a:lnSpc>
            </a:pPr>
            <a:endParaRPr lang="pt-BR" sz="1400" dirty="0">
              <a:solidFill>
                <a:srgbClr val="171717"/>
              </a:solidFill>
              <a:latin typeface="Calibri" panose="020F0502020204030204" pitchFamily="34" charset="0"/>
              <a:ea typeface="Montserrat 1"/>
              <a:cs typeface="Montserrat 1"/>
              <a:sym typeface="Montserrat 1"/>
            </a:endParaRPr>
          </a:p>
          <a:p>
            <a:pPr>
              <a:lnSpc>
                <a:spcPts val="3091"/>
              </a:lnSpc>
            </a:pPr>
            <a:r>
              <a:rPr lang="pt-BR" sz="1400" dirty="0">
                <a:solidFill>
                  <a:srgbClr val="171717"/>
                </a:solidFill>
                <a:latin typeface="Calibri" panose="020F0502020204030204" pitchFamily="34" charset="0"/>
                <a:ea typeface="Montserrat 1"/>
                <a:cs typeface="Montserrat 1"/>
                <a:sym typeface="Montserrat 1"/>
              </a:rPr>
              <a:t>Prof. Eduardo Pedreira</a:t>
            </a:r>
          </a:p>
          <a:p>
            <a:pPr>
              <a:lnSpc>
                <a:spcPts val="3091"/>
              </a:lnSpc>
            </a:pPr>
            <a:endParaRPr lang="pt-BR" sz="1400" dirty="0">
              <a:solidFill>
                <a:srgbClr val="171717"/>
              </a:solidFill>
              <a:latin typeface="Calibri" panose="020F0502020204030204" pitchFamily="34" charset="0"/>
              <a:ea typeface="Montserrat 1"/>
              <a:cs typeface="Montserrat 1"/>
              <a:sym typeface="Montserrat 1"/>
            </a:endParaRPr>
          </a:p>
        </p:txBody>
      </p:sp>
    </p:spTree>
    <p:extLst>
      <p:ext uri="{BB962C8B-B14F-4D97-AF65-F5344CB8AC3E}">
        <p14:creationId xmlns:p14="http://schemas.microsoft.com/office/powerpoint/2010/main" val="468724421"/>
      </p:ext>
    </p:extLst>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883266" y="3587257"/>
            <a:ext cx="4177785" cy="640015"/>
            <a:chOff x="0" y="0"/>
            <a:chExt cx="4559549" cy="698500"/>
          </a:xfrm>
        </p:grpSpPr>
        <p:sp>
          <p:nvSpPr>
            <p:cNvPr id="4" name="Freeform 4"/>
            <p:cNvSpPr/>
            <p:nvPr/>
          </p:nvSpPr>
          <p:spPr>
            <a:xfrm>
              <a:off x="0" y="0"/>
              <a:ext cx="4559549" cy="698500"/>
            </a:xfrm>
            <a:custGeom>
              <a:avLst/>
              <a:gdLst/>
              <a:ahLst/>
              <a:cxnLst/>
              <a:rect l="l" t="t" r="r" b="b"/>
              <a:pathLst>
                <a:path w="4559549" h="698500">
                  <a:moveTo>
                    <a:pt x="4559549" y="349250"/>
                  </a:moveTo>
                  <a:lnTo>
                    <a:pt x="4356349" y="698500"/>
                  </a:lnTo>
                  <a:lnTo>
                    <a:pt x="203200" y="698500"/>
                  </a:lnTo>
                  <a:lnTo>
                    <a:pt x="0" y="349250"/>
                  </a:lnTo>
                  <a:lnTo>
                    <a:pt x="203200" y="0"/>
                  </a:lnTo>
                  <a:lnTo>
                    <a:pt x="4356349" y="0"/>
                  </a:lnTo>
                  <a:lnTo>
                    <a:pt x="4559549" y="349250"/>
                  </a:lnTo>
                  <a:close/>
                </a:path>
              </a:pathLst>
            </a:custGeom>
            <a:solidFill>
              <a:srgbClr val="04356E"/>
            </a:solidFill>
          </p:spPr>
          <p:txBody>
            <a:bodyPr/>
            <a:lstStyle/>
            <a:p>
              <a:endParaRPr lang="pt-BR" dirty="0">
                <a:latin typeface="Calibri" panose="020F0502020204030204" pitchFamily="34" charset="0"/>
              </a:endParaRPr>
            </a:p>
          </p:txBody>
        </p:sp>
        <p:sp>
          <p:nvSpPr>
            <p:cNvPr id="5" name="TextBox 5"/>
            <p:cNvSpPr txBox="1"/>
            <p:nvPr/>
          </p:nvSpPr>
          <p:spPr>
            <a:xfrm>
              <a:off x="114300" y="-66675"/>
              <a:ext cx="4330949" cy="765175"/>
            </a:xfrm>
            <a:prstGeom prst="rect">
              <a:avLst/>
            </a:prstGeom>
          </p:spPr>
          <p:txBody>
            <a:bodyPr lIns="33867" tIns="33867" rIns="33867" bIns="33867" rtlCol="0" anchor="ctr"/>
            <a:lstStyle/>
            <a:p>
              <a:pPr algn="ctr">
                <a:lnSpc>
                  <a:spcPts val="2400"/>
                </a:lnSpc>
              </a:pPr>
              <a:endParaRPr sz="1200" dirty="0">
                <a:latin typeface="Calibri" panose="020F0502020204030204" pitchFamily="34" charset="0"/>
              </a:endParaRPr>
            </a:p>
          </p:txBody>
        </p:sp>
      </p:grpSp>
      <p:sp>
        <p:nvSpPr>
          <p:cNvPr id="6" name="Freeform 6"/>
          <p:cNvSpPr/>
          <p:nvPr/>
        </p:nvSpPr>
        <p:spPr>
          <a:xfrm>
            <a:off x="8793813" y="0"/>
            <a:ext cx="3398187" cy="3429000"/>
          </a:xfrm>
          <a:custGeom>
            <a:avLst/>
            <a:gdLst/>
            <a:ahLst/>
            <a:cxnLst/>
            <a:rect l="l" t="t" r="r" b="b"/>
            <a:pathLst>
              <a:path w="7266493" h="7112080">
                <a:moveTo>
                  <a:pt x="0" y="0"/>
                </a:moveTo>
                <a:lnTo>
                  <a:pt x="7266493" y="0"/>
                </a:lnTo>
                <a:lnTo>
                  <a:pt x="7266493" y="7112080"/>
                </a:lnTo>
                <a:lnTo>
                  <a:pt x="0" y="7112080"/>
                </a:lnTo>
                <a:lnTo>
                  <a:pt x="0" y="0"/>
                </a:lnTo>
                <a:close/>
              </a:path>
            </a:pathLst>
          </a:custGeom>
          <a:blipFill>
            <a:blip r:embed="rId2">
              <a:extLst>
                <a:ext uri="{96DAC541-7B7A-43D3-8B79-37D633B846F1}">
                  <asvg:svgBlip xmlns:asvg="http://schemas.microsoft.com/office/drawing/2016/SVG/main" r:embed="rId3"/>
                </a:ext>
              </a:extLst>
            </a:blip>
            <a:stretch>
              <a:fillRect t="-38274" r="-42556" b="2"/>
            </a:stretch>
          </a:blipFill>
        </p:spPr>
        <p:txBody>
          <a:bodyPr/>
          <a:lstStyle/>
          <a:p>
            <a:endParaRPr lang="pt-BR"/>
          </a:p>
        </p:txBody>
      </p:sp>
      <p:grpSp>
        <p:nvGrpSpPr>
          <p:cNvPr id="7" name="Group 7"/>
          <p:cNvGrpSpPr/>
          <p:nvPr/>
        </p:nvGrpSpPr>
        <p:grpSpPr>
          <a:xfrm>
            <a:off x="6459864" y="1304447"/>
            <a:ext cx="5387761" cy="4630107"/>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t="-8181" b="-8181"/>
              </a:stretch>
            </a:blipFill>
            <a:ln w="190500" cap="sq">
              <a:solidFill>
                <a:srgbClr val="04356E"/>
              </a:solidFill>
              <a:prstDash val="solid"/>
              <a:miter/>
            </a:ln>
          </p:spPr>
          <p:txBody>
            <a:bodyPr/>
            <a:lstStyle/>
            <a:p>
              <a:endParaRPr lang="pt-BR"/>
            </a:p>
          </p:txBody>
        </p:sp>
      </p:grpSp>
      <p:sp>
        <p:nvSpPr>
          <p:cNvPr id="9" name="Freeform 9"/>
          <p:cNvSpPr/>
          <p:nvPr/>
        </p:nvSpPr>
        <p:spPr>
          <a:xfrm>
            <a:off x="7996396" y="5348103"/>
            <a:ext cx="3165470" cy="1509898"/>
          </a:xfrm>
          <a:custGeom>
            <a:avLst/>
            <a:gdLst/>
            <a:ahLst/>
            <a:cxnLst/>
            <a:rect l="l" t="t" r="r" b="b"/>
            <a:pathLst>
              <a:path w="4748205" h="4647305">
                <a:moveTo>
                  <a:pt x="0" y="0"/>
                </a:moveTo>
                <a:lnTo>
                  <a:pt x="4748205" y="0"/>
                </a:lnTo>
                <a:lnTo>
                  <a:pt x="4748205" y="4647305"/>
                </a:lnTo>
                <a:lnTo>
                  <a:pt x="0" y="4647305"/>
                </a:lnTo>
                <a:lnTo>
                  <a:pt x="0" y="0"/>
                </a:lnTo>
                <a:close/>
              </a:path>
            </a:pathLst>
          </a:custGeom>
          <a:blipFill>
            <a:blip r:embed="rId5">
              <a:extLst>
                <a:ext uri="{96DAC541-7B7A-43D3-8B79-37D633B846F1}">
                  <asvg:svgBlip xmlns:asvg="http://schemas.microsoft.com/office/drawing/2016/SVG/main" r:embed="rId6"/>
                </a:ext>
              </a:extLst>
            </a:blip>
            <a:stretch>
              <a:fillRect b="-105193"/>
            </a:stretch>
          </a:blipFill>
        </p:spPr>
        <p:txBody>
          <a:bodyPr/>
          <a:lstStyle/>
          <a:p>
            <a:endParaRPr lang="pt-BR"/>
          </a:p>
        </p:txBody>
      </p:sp>
      <p:sp>
        <p:nvSpPr>
          <p:cNvPr id="10" name="Freeform 10"/>
          <p:cNvSpPr/>
          <p:nvPr/>
        </p:nvSpPr>
        <p:spPr>
          <a:xfrm>
            <a:off x="6191307" y="5927970"/>
            <a:ext cx="729695" cy="308297"/>
          </a:xfrm>
          <a:custGeom>
            <a:avLst/>
            <a:gdLst/>
            <a:ahLst/>
            <a:cxnLst/>
            <a:rect l="l" t="t" r="r" b="b"/>
            <a:pathLst>
              <a:path w="1094543" h="462445">
                <a:moveTo>
                  <a:pt x="0" y="0"/>
                </a:moveTo>
                <a:lnTo>
                  <a:pt x="1094543" y="0"/>
                </a:lnTo>
                <a:lnTo>
                  <a:pt x="1094543" y="462445"/>
                </a:lnTo>
                <a:lnTo>
                  <a:pt x="0" y="4624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1" name="Freeform 11"/>
          <p:cNvSpPr/>
          <p:nvPr/>
        </p:nvSpPr>
        <p:spPr>
          <a:xfrm>
            <a:off x="1054583" y="2403358"/>
            <a:ext cx="302088" cy="302088"/>
          </a:xfrm>
          <a:custGeom>
            <a:avLst/>
            <a:gdLst/>
            <a:ahLst/>
            <a:cxnLst/>
            <a:rect l="l" t="t" r="r" b="b"/>
            <a:pathLst>
              <a:path w="453132" h="453132">
                <a:moveTo>
                  <a:pt x="0" y="0"/>
                </a:moveTo>
                <a:lnTo>
                  <a:pt x="453132" y="0"/>
                </a:lnTo>
                <a:lnTo>
                  <a:pt x="453132" y="453132"/>
                </a:lnTo>
                <a:lnTo>
                  <a:pt x="0" y="4531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dirty="0">
              <a:latin typeface="Calibri" panose="020F0502020204030204" pitchFamily="34" charset="0"/>
            </a:endParaRPr>
          </a:p>
        </p:txBody>
      </p:sp>
      <p:sp>
        <p:nvSpPr>
          <p:cNvPr id="12" name="Freeform 12"/>
          <p:cNvSpPr/>
          <p:nvPr/>
        </p:nvSpPr>
        <p:spPr>
          <a:xfrm>
            <a:off x="1054583" y="3323961"/>
            <a:ext cx="302088" cy="302088"/>
          </a:xfrm>
          <a:custGeom>
            <a:avLst/>
            <a:gdLst/>
            <a:ahLst/>
            <a:cxnLst/>
            <a:rect l="l" t="t" r="r" b="b"/>
            <a:pathLst>
              <a:path w="453132" h="453132">
                <a:moveTo>
                  <a:pt x="0" y="0"/>
                </a:moveTo>
                <a:lnTo>
                  <a:pt x="453132" y="0"/>
                </a:lnTo>
                <a:lnTo>
                  <a:pt x="453132" y="453133"/>
                </a:lnTo>
                <a:lnTo>
                  <a:pt x="0" y="4531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dirty="0">
              <a:latin typeface="Calibri" panose="020F0502020204030204" pitchFamily="34" charset="0"/>
            </a:endParaRPr>
          </a:p>
        </p:txBody>
      </p:sp>
      <p:sp>
        <p:nvSpPr>
          <p:cNvPr id="13" name="Freeform 13"/>
          <p:cNvSpPr/>
          <p:nvPr/>
        </p:nvSpPr>
        <p:spPr>
          <a:xfrm>
            <a:off x="1054583" y="4222951"/>
            <a:ext cx="302088" cy="295291"/>
          </a:xfrm>
          <a:custGeom>
            <a:avLst/>
            <a:gdLst/>
            <a:ahLst/>
            <a:cxnLst/>
            <a:rect l="l" t="t" r="r" b="b"/>
            <a:pathLst>
              <a:path w="453132" h="442937">
                <a:moveTo>
                  <a:pt x="0" y="0"/>
                </a:moveTo>
                <a:lnTo>
                  <a:pt x="453132" y="0"/>
                </a:lnTo>
                <a:lnTo>
                  <a:pt x="453132" y="442936"/>
                </a:lnTo>
                <a:lnTo>
                  <a:pt x="0" y="4429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dirty="0">
              <a:latin typeface="Calibri" panose="020F0502020204030204" pitchFamily="34" charset="0"/>
            </a:endParaRPr>
          </a:p>
        </p:txBody>
      </p:sp>
      <p:sp>
        <p:nvSpPr>
          <p:cNvPr id="14" name="Freeform 14"/>
          <p:cNvSpPr/>
          <p:nvPr/>
        </p:nvSpPr>
        <p:spPr>
          <a:xfrm>
            <a:off x="1074578" y="5090885"/>
            <a:ext cx="262099" cy="326095"/>
          </a:xfrm>
          <a:custGeom>
            <a:avLst/>
            <a:gdLst/>
            <a:ahLst/>
            <a:cxnLst/>
            <a:rect l="l" t="t" r="r" b="b"/>
            <a:pathLst>
              <a:path w="393149" h="489143">
                <a:moveTo>
                  <a:pt x="0" y="0"/>
                </a:moveTo>
                <a:lnTo>
                  <a:pt x="393149" y="0"/>
                </a:lnTo>
                <a:lnTo>
                  <a:pt x="393149" y="489143"/>
                </a:lnTo>
                <a:lnTo>
                  <a:pt x="0" y="48914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dirty="0">
              <a:latin typeface="Calibri" panose="020F0502020204030204" pitchFamily="34" charset="0"/>
            </a:endParaRPr>
          </a:p>
        </p:txBody>
      </p:sp>
      <p:sp>
        <p:nvSpPr>
          <p:cNvPr id="16" name="Freeform 16"/>
          <p:cNvSpPr/>
          <p:nvPr/>
        </p:nvSpPr>
        <p:spPr>
          <a:xfrm>
            <a:off x="-1053519" y="-1928175"/>
            <a:ext cx="2702052" cy="2743200"/>
          </a:xfrm>
          <a:custGeom>
            <a:avLst/>
            <a:gdLst/>
            <a:ahLst/>
            <a:cxnLst/>
            <a:rect l="l" t="t" r="r" b="b"/>
            <a:pathLst>
              <a:path w="4053078" h="4114800">
                <a:moveTo>
                  <a:pt x="0" y="0"/>
                </a:moveTo>
                <a:lnTo>
                  <a:pt x="4053078" y="0"/>
                </a:lnTo>
                <a:lnTo>
                  <a:pt x="4053078" y="4114800"/>
                </a:lnTo>
                <a:lnTo>
                  <a:pt x="0" y="4114800"/>
                </a:lnTo>
                <a:lnTo>
                  <a:pt x="0" y="0"/>
                </a:lnTo>
                <a:close/>
              </a:path>
            </a:pathLst>
          </a:custGeom>
          <a:blipFill>
            <a:blip r:embed="rId17">
              <a:alphaModFix amt="5000"/>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17" name="TextBox 17"/>
          <p:cNvSpPr txBox="1"/>
          <p:nvPr/>
        </p:nvSpPr>
        <p:spPr>
          <a:xfrm>
            <a:off x="1842984" y="623320"/>
            <a:ext cx="4396129" cy="741742"/>
          </a:xfrm>
          <a:prstGeom prst="rect">
            <a:avLst/>
          </a:prstGeom>
        </p:spPr>
        <p:txBody>
          <a:bodyPr lIns="0" tIns="0" rIns="0" bIns="0" rtlCol="0" anchor="t">
            <a:spAutoFit/>
          </a:bodyPr>
          <a:lstStyle/>
          <a:p>
            <a:pPr>
              <a:lnSpc>
                <a:spcPts val="5640"/>
              </a:lnSpc>
            </a:pPr>
            <a:r>
              <a:rPr lang="en-US" sz="6000" b="1" dirty="0" err="1">
                <a:solidFill>
                  <a:srgbClr val="000000"/>
                </a:solidFill>
                <a:latin typeface="Calibri" panose="020F0502020204030204" pitchFamily="34" charset="0"/>
                <a:ea typeface="Telegraf Bold"/>
                <a:cs typeface="Telegraf Bold"/>
                <a:sym typeface="Telegraf Bold"/>
              </a:rPr>
              <a:t>Obrigado</a:t>
            </a:r>
            <a:endParaRPr lang="en-US" sz="6000" b="1" dirty="0">
              <a:solidFill>
                <a:srgbClr val="000000"/>
              </a:solidFill>
              <a:latin typeface="Calibri" panose="020F0502020204030204" pitchFamily="34" charset="0"/>
              <a:ea typeface="Telegraf Bold"/>
              <a:cs typeface="Telegraf Bold"/>
              <a:sym typeface="Telegraf Bold"/>
            </a:endParaRPr>
          </a:p>
        </p:txBody>
      </p:sp>
      <p:sp>
        <p:nvSpPr>
          <p:cNvPr id="18" name="TextBox 18"/>
          <p:cNvSpPr txBox="1"/>
          <p:nvPr/>
        </p:nvSpPr>
        <p:spPr>
          <a:xfrm>
            <a:off x="1846613" y="2584144"/>
            <a:ext cx="3269401" cy="251672"/>
          </a:xfrm>
          <a:prstGeom prst="rect">
            <a:avLst/>
          </a:prstGeom>
        </p:spPr>
        <p:txBody>
          <a:bodyPr lIns="0" tIns="0" rIns="0" bIns="0" rtlCol="0" anchor="t">
            <a:spAutoFit/>
          </a:bodyPr>
          <a:lstStyle/>
          <a:p>
            <a:pPr>
              <a:lnSpc>
                <a:spcPts val="2053"/>
              </a:lnSpc>
            </a:pPr>
            <a:r>
              <a:rPr lang="en-US" sz="1467" dirty="0">
                <a:solidFill>
                  <a:srgbClr val="23403D"/>
                </a:solidFill>
                <a:latin typeface="Calibri" panose="020F0502020204030204" pitchFamily="34" charset="0"/>
                <a:ea typeface="Canva Sans"/>
                <a:cs typeface="Canva Sans"/>
                <a:sym typeface="Canva Sans"/>
              </a:rPr>
              <a:t>21 98888 7431</a:t>
            </a:r>
          </a:p>
        </p:txBody>
      </p:sp>
      <p:sp>
        <p:nvSpPr>
          <p:cNvPr id="19" name="TextBox 19"/>
          <p:cNvSpPr txBox="1"/>
          <p:nvPr/>
        </p:nvSpPr>
        <p:spPr>
          <a:xfrm>
            <a:off x="1842984" y="2238048"/>
            <a:ext cx="3541486" cy="313291"/>
          </a:xfrm>
          <a:prstGeom prst="rect">
            <a:avLst/>
          </a:prstGeom>
        </p:spPr>
        <p:txBody>
          <a:bodyPr lIns="0" tIns="0" rIns="0" bIns="0" rtlCol="0" anchor="t">
            <a:spAutoFit/>
          </a:bodyPr>
          <a:lstStyle/>
          <a:p>
            <a:pPr>
              <a:lnSpc>
                <a:spcPts val="2613"/>
              </a:lnSpc>
            </a:pPr>
            <a:r>
              <a:rPr lang="en-US" sz="1867" b="1" dirty="0" err="1">
                <a:solidFill>
                  <a:srgbClr val="23403D"/>
                </a:solidFill>
                <a:latin typeface="Calibri" panose="020F0502020204030204" pitchFamily="34" charset="0"/>
                <a:ea typeface="Canva Sans Medium"/>
                <a:cs typeface="Canva Sans Medium"/>
                <a:sym typeface="Canva Sans Medium"/>
              </a:rPr>
              <a:t>Celular</a:t>
            </a:r>
            <a:endParaRPr lang="en-US" sz="1867" b="1" dirty="0">
              <a:solidFill>
                <a:srgbClr val="23403D"/>
              </a:solidFill>
              <a:latin typeface="Calibri" panose="020F0502020204030204" pitchFamily="34" charset="0"/>
              <a:ea typeface="Canva Sans Medium"/>
              <a:cs typeface="Canva Sans Medium"/>
              <a:sym typeface="Canva Sans Medium"/>
            </a:endParaRPr>
          </a:p>
        </p:txBody>
      </p:sp>
      <p:grpSp>
        <p:nvGrpSpPr>
          <p:cNvPr id="20" name="Group 20"/>
          <p:cNvGrpSpPr/>
          <p:nvPr/>
        </p:nvGrpSpPr>
        <p:grpSpPr>
          <a:xfrm>
            <a:off x="1842984" y="3148285"/>
            <a:ext cx="3541486" cy="594593"/>
            <a:chOff x="0" y="-57150"/>
            <a:chExt cx="7082971" cy="1189185"/>
          </a:xfrm>
        </p:grpSpPr>
        <p:sp>
          <p:nvSpPr>
            <p:cNvPr id="21" name="TextBox 21"/>
            <p:cNvSpPr txBox="1"/>
            <p:nvPr/>
          </p:nvSpPr>
          <p:spPr>
            <a:xfrm>
              <a:off x="7258" y="628691"/>
              <a:ext cx="6538801" cy="503344"/>
            </a:xfrm>
            <a:prstGeom prst="rect">
              <a:avLst/>
            </a:prstGeom>
          </p:spPr>
          <p:txBody>
            <a:bodyPr lIns="0" tIns="0" rIns="0" bIns="0" rtlCol="0" anchor="t">
              <a:spAutoFit/>
            </a:bodyPr>
            <a:lstStyle/>
            <a:p>
              <a:pPr>
                <a:lnSpc>
                  <a:spcPts val="2053"/>
                </a:lnSpc>
              </a:pPr>
              <a:r>
                <a:rPr lang="en-US" sz="1467" dirty="0">
                  <a:solidFill>
                    <a:srgbClr val="23403D"/>
                  </a:solidFill>
                  <a:latin typeface="Calibri" panose="020F0502020204030204" pitchFamily="34" charset="0"/>
                  <a:ea typeface="Canva Sans"/>
                  <a:cs typeface="Canva Sans"/>
                  <a:sym typeface="Canva Sans"/>
                </a:rPr>
                <a:t>prof.eduardo@fgvmail.br</a:t>
              </a:r>
            </a:p>
          </p:txBody>
        </p:sp>
        <p:sp>
          <p:nvSpPr>
            <p:cNvPr id="22" name="TextBox 22"/>
            <p:cNvSpPr txBox="1"/>
            <p:nvPr/>
          </p:nvSpPr>
          <p:spPr>
            <a:xfrm>
              <a:off x="0" y="-57150"/>
              <a:ext cx="7082971" cy="626581"/>
            </a:xfrm>
            <a:prstGeom prst="rect">
              <a:avLst/>
            </a:prstGeom>
          </p:spPr>
          <p:txBody>
            <a:bodyPr lIns="0" tIns="0" rIns="0" bIns="0" rtlCol="0" anchor="t">
              <a:spAutoFit/>
            </a:bodyPr>
            <a:lstStyle/>
            <a:p>
              <a:pPr>
                <a:lnSpc>
                  <a:spcPts val="2613"/>
                </a:lnSpc>
              </a:pPr>
              <a:r>
                <a:rPr lang="en-US" sz="1867" b="1" dirty="0">
                  <a:solidFill>
                    <a:srgbClr val="23403D"/>
                  </a:solidFill>
                  <a:latin typeface="Calibri" panose="020F0502020204030204" pitchFamily="34" charset="0"/>
                  <a:ea typeface="Canva Sans Medium"/>
                  <a:cs typeface="Canva Sans Medium"/>
                  <a:sym typeface="Canva Sans Medium"/>
                </a:rPr>
                <a:t>Email</a:t>
              </a:r>
            </a:p>
          </p:txBody>
        </p:sp>
      </p:grpSp>
      <p:grpSp>
        <p:nvGrpSpPr>
          <p:cNvPr id="23" name="Group 23"/>
          <p:cNvGrpSpPr/>
          <p:nvPr/>
        </p:nvGrpSpPr>
        <p:grpSpPr>
          <a:xfrm>
            <a:off x="1842984" y="4047694"/>
            <a:ext cx="3541486" cy="594560"/>
            <a:chOff x="0" y="-57150"/>
            <a:chExt cx="7082971" cy="1189121"/>
          </a:xfrm>
        </p:grpSpPr>
        <p:sp>
          <p:nvSpPr>
            <p:cNvPr id="24" name="TextBox 24"/>
            <p:cNvSpPr txBox="1"/>
            <p:nvPr/>
          </p:nvSpPr>
          <p:spPr>
            <a:xfrm>
              <a:off x="7258" y="628627"/>
              <a:ext cx="6538801" cy="503344"/>
            </a:xfrm>
            <a:prstGeom prst="rect">
              <a:avLst/>
            </a:prstGeom>
          </p:spPr>
          <p:txBody>
            <a:bodyPr lIns="0" tIns="0" rIns="0" bIns="0" rtlCol="0" anchor="t">
              <a:spAutoFit/>
            </a:bodyPr>
            <a:lstStyle/>
            <a:p>
              <a:pPr>
                <a:lnSpc>
                  <a:spcPts val="2053"/>
                </a:lnSpc>
              </a:pPr>
              <a:r>
                <a:rPr lang="en-US" sz="1467" dirty="0" err="1">
                  <a:solidFill>
                    <a:srgbClr val="23403D"/>
                  </a:solidFill>
                  <a:latin typeface="Calibri" panose="020F0502020204030204" pitchFamily="34" charset="0"/>
                  <a:ea typeface="Canva Sans"/>
                  <a:cs typeface="Canva Sans"/>
                  <a:sym typeface="Canva Sans"/>
                </a:rPr>
                <a:t>Pluralidades</a:t>
              </a:r>
              <a:endParaRPr lang="en-US" sz="1467" dirty="0">
                <a:solidFill>
                  <a:srgbClr val="23403D"/>
                </a:solidFill>
                <a:latin typeface="Calibri" panose="020F0502020204030204" pitchFamily="34" charset="0"/>
                <a:ea typeface="Canva Sans"/>
                <a:cs typeface="Canva Sans"/>
                <a:sym typeface="Canva Sans"/>
              </a:endParaRPr>
            </a:p>
          </p:txBody>
        </p:sp>
        <p:sp>
          <p:nvSpPr>
            <p:cNvPr id="25" name="TextBox 25"/>
            <p:cNvSpPr txBox="1"/>
            <p:nvPr/>
          </p:nvSpPr>
          <p:spPr>
            <a:xfrm>
              <a:off x="0" y="-57150"/>
              <a:ext cx="7082971" cy="626583"/>
            </a:xfrm>
            <a:prstGeom prst="rect">
              <a:avLst/>
            </a:prstGeom>
          </p:spPr>
          <p:txBody>
            <a:bodyPr lIns="0" tIns="0" rIns="0" bIns="0" rtlCol="0" anchor="t">
              <a:spAutoFit/>
            </a:bodyPr>
            <a:lstStyle/>
            <a:p>
              <a:pPr>
                <a:lnSpc>
                  <a:spcPts val="2613"/>
                </a:lnSpc>
              </a:pPr>
              <a:r>
                <a:rPr lang="en-US" sz="1867" b="1" dirty="0">
                  <a:solidFill>
                    <a:srgbClr val="23403D"/>
                  </a:solidFill>
                  <a:latin typeface="Calibri" panose="020F0502020204030204" pitchFamily="34" charset="0"/>
                  <a:ea typeface="Canva Sans Medium"/>
                  <a:cs typeface="Canva Sans Medium"/>
                  <a:sym typeface="Canva Sans Medium"/>
                </a:rPr>
                <a:t>Substack</a:t>
              </a:r>
            </a:p>
          </p:txBody>
        </p:sp>
      </p:grpSp>
      <p:grpSp>
        <p:nvGrpSpPr>
          <p:cNvPr id="26" name="Group 26"/>
          <p:cNvGrpSpPr/>
          <p:nvPr/>
        </p:nvGrpSpPr>
        <p:grpSpPr>
          <a:xfrm>
            <a:off x="1842984" y="4947104"/>
            <a:ext cx="4018757" cy="594560"/>
            <a:chOff x="0" y="-57150"/>
            <a:chExt cx="8037515" cy="1189121"/>
          </a:xfrm>
        </p:grpSpPr>
        <p:sp>
          <p:nvSpPr>
            <p:cNvPr id="27" name="TextBox 27"/>
            <p:cNvSpPr txBox="1"/>
            <p:nvPr/>
          </p:nvSpPr>
          <p:spPr>
            <a:xfrm>
              <a:off x="8234" y="628627"/>
              <a:ext cx="7420011" cy="503344"/>
            </a:xfrm>
            <a:prstGeom prst="rect">
              <a:avLst/>
            </a:prstGeom>
          </p:spPr>
          <p:txBody>
            <a:bodyPr lIns="0" tIns="0" rIns="0" bIns="0" rtlCol="0" anchor="t">
              <a:spAutoFit/>
            </a:bodyPr>
            <a:lstStyle/>
            <a:p>
              <a:pPr>
                <a:lnSpc>
                  <a:spcPts val="2053"/>
                </a:lnSpc>
              </a:pPr>
              <a:r>
                <a:rPr lang="en-US" sz="1467" u="sng" dirty="0">
                  <a:solidFill>
                    <a:srgbClr val="23403D"/>
                  </a:solidFill>
                  <a:latin typeface="Calibri" panose="020F0502020204030204" pitchFamily="34" charset="0"/>
                  <a:ea typeface="Canva Sans"/>
                  <a:cs typeface="Canva Sans"/>
                  <a:sym typeface="Canva Sans"/>
                  <a:hlinkClick r:id="rId19" tooltip="https://www.linkedin.com/in/eduardorosapedreira?lipi=urn%3Ali%3Apage%3Ad_flagship3_profile_view_base_contact_details%3B4c3zaaoZTaKOE2W89Pd9aQ%3D%3D"/>
                </a:rPr>
                <a:t>linkedin.com/in/</a:t>
              </a:r>
              <a:r>
                <a:rPr lang="en-US" sz="1467" u="sng" dirty="0" err="1">
                  <a:solidFill>
                    <a:srgbClr val="23403D"/>
                  </a:solidFill>
                  <a:latin typeface="Calibri" panose="020F0502020204030204" pitchFamily="34" charset="0"/>
                  <a:ea typeface="Canva Sans"/>
                  <a:cs typeface="Canva Sans"/>
                  <a:sym typeface="Canva Sans"/>
                  <a:hlinkClick r:id="rId19" tooltip="https://www.linkedin.com/in/eduardorosapedreira?lipi=urn%3Ali%3Apage%3Ad_flagship3_profile_view_base_contact_details%3B4c3zaaoZTaKOE2W89Pd9aQ%3D%3D"/>
                </a:rPr>
                <a:t>eduardorosapedreira</a:t>
              </a:r>
              <a:endParaRPr lang="en-US" sz="1467" u="sng" dirty="0">
                <a:solidFill>
                  <a:srgbClr val="23403D"/>
                </a:solidFill>
                <a:latin typeface="Calibri" panose="020F0502020204030204" pitchFamily="34" charset="0"/>
                <a:ea typeface="Canva Sans"/>
                <a:cs typeface="Canva Sans"/>
                <a:sym typeface="Canva Sans"/>
                <a:hlinkClick r:id="rId19" tooltip="https://www.linkedin.com/in/eduardorosapedreira?lipi=urn%3Ali%3Apage%3Ad_flagship3_profile_view_base_contact_details%3B4c3zaaoZTaKOE2W89Pd9aQ%3D%3D"/>
              </a:endParaRPr>
            </a:p>
          </p:txBody>
        </p:sp>
        <p:sp>
          <p:nvSpPr>
            <p:cNvPr id="28" name="TextBox 28"/>
            <p:cNvSpPr txBox="1"/>
            <p:nvPr/>
          </p:nvSpPr>
          <p:spPr>
            <a:xfrm>
              <a:off x="0" y="-57150"/>
              <a:ext cx="8037515" cy="626583"/>
            </a:xfrm>
            <a:prstGeom prst="rect">
              <a:avLst/>
            </a:prstGeom>
          </p:spPr>
          <p:txBody>
            <a:bodyPr lIns="0" tIns="0" rIns="0" bIns="0" rtlCol="0" anchor="t">
              <a:spAutoFit/>
            </a:bodyPr>
            <a:lstStyle/>
            <a:p>
              <a:pPr>
                <a:lnSpc>
                  <a:spcPts val="2613"/>
                </a:lnSpc>
              </a:pPr>
              <a:r>
                <a:rPr lang="en-US" sz="1867" b="1" dirty="0" err="1">
                  <a:solidFill>
                    <a:srgbClr val="23403D"/>
                  </a:solidFill>
                  <a:latin typeface="Calibri" panose="020F0502020204030204" pitchFamily="34" charset="0"/>
                  <a:ea typeface="Canva Sans Medium"/>
                  <a:cs typeface="Canva Sans Medium"/>
                  <a:sym typeface="Canva Sans Medium"/>
                </a:rPr>
                <a:t>Linkedin</a:t>
              </a:r>
              <a:endParaRPr lang="en-US" sz="1867" b="1" dirty="0">
                <a:solidFill>
                  <a:srgbClr val="23403D"/>
                </a:solidFill>
                <a:latin typeface="Calibri" panose="020F0502020204030204" pitchFamily="34" charset="0"/>
                <a:ea typeface="Canva Sans Medium"/>
                <a:cs typeface="Canva Sans Medium"/>
                <a:sym typeface="Canva Sans Medium"/>
              </a:endParaRPr>
            </a:p>
          </p:txBody>
        </p:sp>
      </p:grpSp>
    </p:spTree>
    <p:extLst>
      <p:ext uri="{BB962C8B-B14F-4D97-AF65-F5344CB8AC3E}">
        <p14:creationId xmlns:p14="http://schemas.microsoft.com/office/powerpoint/2010/main" val="879836672"/>
      </p:ext>
    </p:extLst>
  </p:cSld>
  <p:clrMapOvr>
    <a:masterClrMapping/>
  </p:clrMapOvr>
</p:sld>
</file>

<file path=ppt/theme/theme1.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Tech">
      <a:majorFont>
        <a:latin typeface="Montserrat Bold"/>
        <a:ea typeface=""/>
        <a:cs typeface=""/>
      </a:majorFont>
      <a:minorFont>
        <a:latin typeface="Lato regular"/>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spPr>
      <a:bodyPr wrap="square" lIns="0" tIns="0" rIns="0" bIns="0" rtlCol="0" anchor="t">
        <a:noAutofit/>
      </a:bodyPr>
      <a:lstStyle>
        <a:defPPr algn="ctr">
          <a:spcBef>
            <a:spcPts val="1000"/>
          </a:spcBef>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Apresentação1" id="{D9071DDC-4A46-410E-BADF-FD229D0C199E}" vid="{644DEE8D-A7DD-4836-AE8D-319F28FD14F3}"/>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2729</TotalTime>
  <Words>8278</Words>
  <Application>Microsoft Office PowerPoint</Application>
  <PresentationFormat>Widescreen</PresentationFormat>
  <Paragraphs>975</Paragraphs>
  <Slides>92</Slides>
  <Notes>9</Notes>
  <HiddenSlides>0</HiddenSlides>
  <MMClips>0</MMClips>
  <ScaleCrop>false</ScaleCrop>
  <HeadingPairs>
    <vt:vector size="6" baseType="variant">
      <vt:variant>
        <vt:lpstr>Fontes usadas</vt:lpstr>
      </vt:variant>
      <vt:variant>
        <vt:i4>22</vt:i4>
      </vt:variant>
      <vt:variant>
        <vt:lpstr>Tema</vt:lpstr>
      </vt:variant>
      <vt:variant>
        <vt:i4>2</vt:i4>
      </vt:variant>
      <vt:variant>
        <vt:lpstr>Títulos de slides</vt:lpstr>
      </vt:variant>
      <vt:variant>
        <vt:i4>92</vt:i4>
      </vt:variant>
    </vt:vector>
  </HeadingPairs>
  <TitlesOfParts>
    <vt:vector size="116" baseType="lpstr">
      <vt:lpstr>Aptos</vt:lpstr>
      <vt:lpstr>Aptos Display</vt:lpstr>
      <vt:lpstr>Arial</vt:lpstr>
      <vt:lpstr>Arial Black</vt:lpstr>
      <vt:lpstr>Calibri</vt:lpstr>
      <vt:lpstr>Canva Sans</vt:lpstr>
      <vt:lpstr>Canva Sans Bold</vt:lpstr>
      <vt:lpstr>Century Gothic</vt:lpstr>
      <vt:lpstr>Lato regular</vt:lpstr>
      <vt:lpstr>Montaser Arabic Medium</vt:lpstr>
      <vt:lpstr>Montserrat 1</vt:lpstr>
      <vt:lpstr>Montserrat 1 Bold</vt:lpstr>
      <vt:lpstr>Montserrat 1 Medium</vt:lpstr>
      <vt:lpstr>Montserrat 2</vt:lpstr>
      <vt:lpstr>Montserrat 2 Bold</vt:lpstr>
      <vt:lpstr>Montserrat Black</vt:lpstr>
      <vt:lpstr>Montserrat Bold</vt:lpstr>
      <vt:lpstr>Montserrat ExtraLight</vt:lpstr>
      <vt:lpstr>Montserrat Light</vt:lpstr>
      <vt:lpstr>Roboto</vt:lpstr>
      <vt:lpstr>Segoe UI</vt:lpstr>
      <vt:lpstr>Wingdings</vt:lpstr>
      <vt:lpstr>1_Pro Presentation Template</vt:lpstr>
      <vt:lpstr>Tema do Office</vt:lpstr>
      <vt:lpstr>GOVERNANÇA CORPORATIVA E SUSTENTABILIDADE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Eduardo Pedreira</dc:creator>
  <cp:lastModifiedBy>Elvis dos Santos Pereira</cp:lastModifiedBy>
  <cp:revision>132</cp:revision>
  <cp:lastPrinted>2025-09-29T17:06:36Z</cp:lastPrinted>
  <dcterms:created xsi:type="dcterms:W3CDTF">2025-04-19T21:17:33Z</dcterms:created>
  <dcterms:modified xsi:type="dcterms:W3CDTF">2025-09-29T17:07:27Z</dcterms:modified>
</cp:coreProperties>
</file>